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3F36-905D-4A94-BD64-85F81E4CB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60E02C-1FDA-4232-A798-31B252885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2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CALOGERO</dc:creator>
  <cp:lastModifiedBy>CALOGERO</cp:lastModifiedBy>
  <cp:revision>1</cp:revision>
  <dcterms:created xsi:type="dcterms:W3CDTF">2020-10-26T10:32:40Z</dcterms:created>
  <dcterms:modified xsi:type="dcterms:W3CDTF">2020-10-26T10:33:08Z</dcterms:modified>
</cp:coreProperties>
</file>