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9C4C91-8252-4DDF-896E-FFE2D149E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C8768-E9FF-4745-946D-921C157FF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0679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CALOGERO</dc:creator>
  <cp:lastModifiedBy>CALOGERO</cp:lastModifiedBy>
  <cp:revision>1</cp:revision>
  <dcterms:created xsi:type="dcterms:W3CDTF">2020-10-26T10:37:00Z</dcterms:created>
  <dcterms:modified xsi:type="dcterms:W3CDTF">2020-10-26T10:37:30Z</dcterms:modified>
</cp:coreProperties>
</file>