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9912D-CA63-4111-B207-A46A84CEB44B}" v="7" dt="2021-09-09T16:40:50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Pignata" userId="24b6a17f267de021" providerId="LiveId" clId="{F979912D-CA63-4111-B207-A46A84CEB44B}"/>
    <pc:docChg chg="undo custSel modSld">
      <pc:chgData name="Andrea Pignata" userId="24b6a17f267de021" providerId="LiveId" clId="{F979912D-CA63-4111-B207-A46A84CEB44B}" dt="2021-09-09T16:40:50.666" v="13"/>
      <pc:docMkLst>
        <pc:docMk/>
      </pc:docMkLst>
      <pc:sldChg chg="addSp modSp mod setBg setClrOvrMap">
        <pc:chgData name="Andrea Pignata" userId="24b6a17f267de021" providerId="LiveId" clId="{F979912D-CA63-4111-B207-A46A84CEB44B}" dt="2021-09-09T16:40:50.666" v="13"/>
        <pc:sldMkLst>
          <pc:docMk/>
          <pc:sldMk cId="161757858" sldId="258"/>
        </pc:sldMkLst>
        <pc:spChg chg="mod">
          <ac:chgData name="Andrea Pignata" userId="24b6a17f267de021" providerId="LiveId" clId="{F979912D-CA63-4111-B207-A46A84CEB44B}" dt="2021-09-09T16:40:30.013" v="6" actId="207"/>
          <ac:spMkLst>
            <pc:docMk/>
            <pc:sldMk cId="161757858" sldId="258"/>
            <ac:spMk id="7" creationId="{9700C6E9-2091-4284-8708-C29630C9D77C}"/>
          </ac:spMkLst>
        </pc:spChg>
        <pc:spChg chg="mod ord">
          <ac:chgData name="Andrea Pignata" userId="24b6a17f267de021" providerId="LiveId" clId="{F979912D-CA63-4111-B207-A46A84CEB44B}" dt="2021-09-09T16:40:28.102" v="5" actId="207"/>
          <ac:spMkLst>
            <pc:docMk/>
            <pc:sldMk cId="161757858" sldId="258"/>
            <ac:spMk id="8" creationId="{EFED8C86-24E3-415A-B35A-150AC58C2E0B}"/>
          </ac:spMkLst>
        </pc:spChg>
        <pc:spChg chg="add">
          <ac:chgData name="Andrea Pignata" userId="24b6a17f267de021" providerId="LiveId" clId="{F979912D-CA63-4111-B207-A46A84CEB44B}" dt="2021-09-09T16:40:02.779" v="1" actId="26606"/>
          <ac:spMkLst>
            <pc:docMk/>
            <pc:sldMk cId="161757858" sldId="258"/>
            <ac:spMk id="15" creationId="{357DD0D3-F869-46D0-944C-6EC60E19E351}"/>
          </ac:spMkLst>
        </pc:spChg>
        <pc:picChg chg="add mod">
          <ac:chgData name="Andrea Pignata" userId="24b6a17f267de021" providerId="LiveId" clId="{F979912D-CA63-4111-B207-A46A84CEB44B}" dt="2021-09-09T16:40:11.795" v="4" actId="14100"/>
          <ac:picMkLst>
            <pc:docMk/>
            <pc:sldMk cId="161757858" sldId="258"/>
            <ac:picMk id="10" creationId="{DE7A700B-8AE9-4010-A982-9D6AF34919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C2967D-5969-4D61-AC05-143A90766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FBE79A-8EFB-4F2E-810C-5DD0D271E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ED998-D03C-49DA-A7EB-0EF7029E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07A9-3AE9-4646-8C06-85CDE51809B0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ECC2D5-99BC-4675-AD24-0E194757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AB600A-5CAB-42F5-A893-311DB27A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500-615C-46EB-8B90-1982715CCA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09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BA9F1F-D20B-4183-90A7-5824F2D1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0539BE-BCBA-4AC3-8B6C-9F15DDCBC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EBAE64-7D2E-48BE-B5B6-9FDED094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07A9-3AE9-4646-8C06-85CDE51809B0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D45C07-89EF-47B1-B0B5-1F6DFBAD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499E7F-9B7D-4829-B52D-DC567139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500-615C-46EB-8B90-1982715CCA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143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A32EA00-251D-40C7-8B1E-5B4BB4B2A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89E8CE-E865-41DA-87A3-E7692E814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B001B7-C057-4008-893F-36B2E955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07A9-3AE9-4646-8C06-85CDE51809B0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F4CC68-4F5B-411E-8ED1-C400C1CF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90B8F7-5001-477D-904F-8C4446A2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500-615C-46EB-8B90-1982715CCA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0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99864-CEFF-4959-A34D-AA98D214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8DF9AB-DAED-47D7-AE5C-3713F751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1E0C3B-DEC6-4684-B577-8B29E63E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07A9-3AE9-4646-8C06-85CDE51809B0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8D69EF-FE5F-4E3B-B84E-5E666C16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B1E37D-76AC-4255-ABDF-003990F6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500-615C-46EB-8B90-1982715CCA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91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08AC0-DEB5-43EB-8396-EEC55CBC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019670-C2C2-4630-A0F5-779BF16FA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665F75-3E79-45AC-89F9-1466F1A6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07A9-3AE9-4646-8C06-85CDE51809B0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59AC4D-B60B-4D39-B316-554038C9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18CD89-DBA0-49DB-9587-D7E7AFF7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500-615C-46EB-8B90-1982715CCA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98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79B3F0-9961-40DE-ABCC-92E2755B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CEA9B-AA55-4D06-A70F-7F58C1FC2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5D6739-8AC6-4517-AF5E-E51330282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867F4E-14D8-4786-825F-22FDD3A6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07A9-3AE9-4646-8C06-85CDE51809B0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DB31B8-A76A-4E7A-AB92-FBFB4478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4D3345-B0C3-4EAF-A98C-00289220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500-615C-46EB-8B90-1982715CCA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59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0E071A-322F-49D5-8D88-CDFEBC9D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A258CB-EE08-465E-B84D-3D100EF3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75074B-10A5-493A-AE8C-0E7C2BB4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804D4B0-0494-40DC-87D1-93D1D2650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C8C5FA-C53B-4B26-A5CD-80B28A148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BEAD49-B57D-4A0B-9851-D572D9DC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07A9-3AE9-4646-8C06-85CDE51809B0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CCD49E4-6CA4-48B8-ADF3-4CD84D66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ECF114-6C86-4519-8E92-B156A6B6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500-615C-46EB-8B90-1982715CCA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82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4F8B2-C80A-4D35-B886-99014FE3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753925-6D72-4FB1-9196-98C3E10F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07A9-3AE9-4646-8C06-85CDE51809B0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8CB14F-8019-4856-9ACE-5D3A2BF0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1F49BE-33B5-4EA1-A987-5A53004F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500-615C-46EB-8B90-1982715CCA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69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246205F-E4F1-43D2-9240-51B4EF19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07A9-3AE9-4646-8C06-85CDE51809B0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982B23-B816-41CA-A57C-95E4190D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549326-43D4-4562-A17B-BE5FFD7D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500-615C-46EB-8B90-1982715CCA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83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70E235-89B8-4ECF-BF10-B259B6C2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391320-9B41-49AC-845A-59637894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C8963E-7B60-4CB6-994D-680807097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C3FFA5-2E7A-471C-BA89-4B5FD54E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07A9-3AE9-4646-8C06-85CDE51809B0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B39BE6-3A36-4E77-9853-6FEFBED7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ACDA93-C56D-4600-BD86-A9920D4B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500-615C-46EB-8B90-1982715CCA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99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809215-8955-4875-8A03-A2D885D0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53510CA-AFF5-4893-AE9F-5E9277D52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F4E65F-BAA6-4A58-8661-2947A499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B371B4-9E7F-4E42-9226-E8DA7456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07A9-3AE9-4646-8C06-85CDE51809B0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3A38F9-BC6B-43FC-8A6A-B01D741B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EF928F-B452-44A7-9646-98CBA00D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B500-615C-46EB-8B90-1982715CCA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93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F6B276-EA35-42FB-A1F7-58BE3AF3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D93AB5-F860-4393-B0E4-DE8D95C5A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135E87-F578-4F3C-997F-E56F04F91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07A9-3AE9-4646-8C06-85CDE51809B0}" type="datetimeFigureOut">
              <a:rPr lang="it-IT" smtClean="0"/>
              <a:t>09/09/2021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56BAEB-A23F-4132-8896-FAF9C84DD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8C9B2-73E3-4CA3-945A-7963BA630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B500-615C-46EB-8B90-1982715CCA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16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77AAA86-F987-4DFD-881C-E0C1B27C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78" y="322217"/>
            <a:ext cx="3629025" cy="25668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D9F5875-A94C-4391-BB8E-B0E17BDCCBA8}"/>
              </a:ext>
            </a:extLst>
          </p:cNvPr>
          <p:cNvSpPr txBox="1"/>
          <p:nvPr/>
        </p:nvSpPr>
        <p:spPr>
          <a:xfrm>
            <a:off x="4757530" y="1282499"/>
            <a:ext cx="66026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t-IT" dirty="0">
                <a:solidFill>
                  <a:srgbClr val="00264A"/>
                </a:solidFill>
              </a:rPr>
              <a:t>A.A 2020/2021</a:t>
            </a:r>
          </a:p>
          <a:p>
            <a:pPr algn="r"/>
            <a:r>
              <a:rPr lang="it-IT" dirty="0">
                <a:solidFill>
                  <a:srgbClr val="00264A"/>
                </a:solidFill>
              </a:rPr>
              <a:t>Cybersecurity for Embedded Systems</a:t>
            </a: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31361938-EF95-4F6F-921B-EB027C44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71" y="1378544"/>
            <a:ext cx="10515600" cy="2852737"/>
          </a:xfrm>
        </p:spPr>
        <p:txBody>
          <a:bodyPr/>
          <a:lstStyle/>
          <a:p>
            <a:pPr algn="ctr"/>
            <a:r>
              <a:rPr lang="it-IT" dirty="0" err="1"/>
              <a:t>SEcube</a:t>
            </a:r>
            <a:r>
              <a:rPr lang="it-IT" dirty="0"/>
              <a:t> Utilities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68132A0-1EAB-4F9B-A3F3-AEBD9020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71" y="4219214"/>
            <a:ext cx="10515600" cy="1500187"/>
          </a:xfrm>
        </p:spPr>
        <p:txBody>
          <a:bodyPr/>
          <a:lstStyle/>
          <a:p>
            <a:pPr algn="ctr"/>
            <a:r>
              <a:rPr lang="it-IT" dirty="0"/>
              <a:t>A GUI for the </a:t>
            </a:r>
            <a:r>
              <a:rPr lang="it-IT" dirty="0" err="1"/>
              <a:t>SEcube</a:t>
            </a:r>
            <a:r>
              <a:rPr lang="it-IT" dirty="0"/>
              <a:t> device and </a:t>
            </a:r>
            <a:r>
              <a:rPr lang="it-IT" dirty="0" err="1"/>
              <a:t>its</a:t>
            </a:r>
            <a:r>
              <a:rPr lang="it-IT" dirty="0"/>
              <a:t> open source SDK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237F17-E3FC-47F9-8D49-D7DB77A607D1}"/>
              </a:ext>
            </a:extLst>
          </p:cNvPr>
          <p:cNvSpPr txBox="1"/>
          <p:nvPr/>
        </p:nvSpPr>
        <p:spPr>
          <a:xfrm>
            <a:off x="844729" y="5707334"/>
            <a:ext cx="105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Students: Gaetano Galasso, Andrea Pignata, Andrea Russo</a:t>
            </a:r>
          </a:p>
        </p:txBody>
      </p:sp>
    </p:spTree>
    <p:extLst>
      <p:ext uri="{BB962C8B-B14F-4D97-AF65-F5344CB8AC3E}">
        <p14:creationId xmlns:p14="http://schemas.microsoft.com/office/powerpoint/2010/main" val="372551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35F8582C-D150-4948-833C-67E6F79F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Why</a:t>
            </a:r>
            <a:r>
              <a:rPr lang="it-IT" dirty="0"/>
              <a:t>?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A636F58E-B586-4B2A-B579-5A4E960AA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From </a:t>
            </a:r>
            <a:r>
              <a:rPr lang="it-IT" dirty="0" err="1"/>
              <a:t>this</a:t>
            </a:r>
            <a:r>
              <a:rPr lang="it-IT" dirty="0"/>
              <a:t>…</a:t>
            </a:r>
          </a:p>
        </p:txBody>
      </p:sp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B96E63B0-0C47-4887-9EE3-7895E1046D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6669" y="2978960"/>
            <a:ext cx="5157787" cy="2117364"/>
          </a:xfrm>
        </p:spPr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8CB0E558-D1A6-4BC3-9DBF-041705D09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…to </a:t>
            </a:r>
            <a:r>
              <a:rPr lang="it-IT" dirty="0" err="1"/>
              <a:t>this</a:t>
            </a:r>
            <a:endParaRPr lang="it-IT" dirty="0"/>
          </a:p>
        </p:txBody>
      </p:sp>
      <p:pic>
        <p:nvPicPr>
          <p:cNvPr id="23" name="Segnaposto contenuto 22">
            <a:extLst>
              <a:ext uri="{FF2B5EF4-FFF2-40B4-BE49-F238E27FC236}">
                <a16:creationId xmlns:a16="http://schemas.microsoft.com/office/drawing/2014/main" id="{1244B154-DAC0-4D97-BF47-72A0AC0932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68586" y="2747540"/>
            <a:ext cx="3744822" cy="2757458"/>
          </a:xfr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1723773-EBB1-4466-9F42-4BC1CA16D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333" y="4522856"/>
            <a:ext cx="2419488" cy="161812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34D0064-49B5-4CE3-829B-A9259353315C}"/>
              </a:ext>
            </a:extLst>
          </p:cNvPr>
          <p:cNvSpPr txBox="1"/>
          <p:nvPr/>
        </p:nvSpPr>
        <p:spPr>
          <a:xfrm>
            <a:off x="2430030" y="4731757"/>
            <a:ext cx="1643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/>
              <a:t>🤯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A9EFDEB-C7BF-4DFB-BF7A-46A9FE6CF5DF}"/>
              </a:ext>
            </a:extLst>
          </p:cNvPr>
          <p:cNvSpPr txBox="1"/>
          <p:nvPr/>
        </p:nvSpPr>
        <p:spPr>
          <a:xfrm>
            <a:off x="6716612" y="4731757"/>
            <a:ext cx="1150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/>
              <a:t>😌</a:t>
            </a:r>
          </a:p>
        </p:txBody>
      </p:sp>
    </p:spTree>
    <p:extLst>
      <p:ext uri="{BB962C8B-B14F-4D97-AF65-F5344CB8AC3E}">
        <p14:creationId xmlns:p14="http://schemas.microsoft.com/office/powerpoint/2010/main" val="15824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9700C6E9-2091-4284-8708-C29630C9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E7A700B-8AE9-4010-A982-9D6AF3491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56" r="1" b="23385"/>
          <a:stretch/>
        </p:blipFill>
        <p:spPr>
          <a:xfrm>
            <a:off x="0" y="0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FED8C86-24E3-415A-B35A-150AC58C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User-friendly </a:t>
            </a:r>
            <a:r>
              <a:rPr lang="it-IT" sz="1800" dirty="0" err="1">
                <a:solidFill>
                  <a:schemeClr val="bg1"/>
                </a:solidFill>
              </a:rPr>
              <a:t>interface</a:t>
            </a:r>
            <a:endParaRPr lang="it-IT" sz="1800" dirty="0">
              <a:solidFill>
                <a:schemeClr val="bg1"/>
              </a:solidFill>
            </a:endParaRPr>
          </a:p>
          <a:p>
            <a:r>
              <a:rPr lang="it-IT" sz="1800" dirty="0" err="1">
                <a:solidFill>
                  <a:schemeClr val="bg1"/>
                </a:solidFill>
              </a:rPr>
              <a:t>Targeted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at</a:t>
            </a:r>
            <a:r>
              <a:rPr lang="it-IT" sz="1800" dirty="0">
                <a:solidFill>
                  <a:schemeClr val="bg1"/>
                </a:solidFill>
              </a:rPr>
              <a:t> the </a:t>
            </a:r>
            <a:r>
              <a:rPr lang="it-IT" sz="1800" dirty="0" err="1">
                <a:solidFill>
                  <a:schemeClr val="bg1"/>
                </a:solidFill>
              </a:rPr>
              <a:t>final</a:t>
            </a:r>
            <a:r>
              <a:rPr lang="it-IT" sz="1800" dirty="0">
                <a:solidFill>
                  <a:schemeClr val="bg1"/>
                </a:solidFill>
              </a:rPr>
              <a:t> user</a:t>
            </a:r>
          </a:p>
          <a:p>
            <a:r>
              <a:rPr lang="it-IT" sz="1800" dirty="0">
                <a:solidFill>
                  <a:schemeClr val="bg1"/>
                </a:solidFill>
              </a:rPr>
              <a:t>Support for </a:t>
            </a:r>
            <a:r>
              <a:rPr lang="it-IT" sz="1800" dirty="0" err="1">
                <a:solidFill>
                  <a:schemeClr val="bg1"/>
                </a:solidFill>
              </a:rPr>
              <a:t>encryption</a:t>
            </a:r>
            <a:r>
              <a:rPr lang="it-IT" sz="1800" dirty="0">
                <a:solidFill>
                  <a:schemeClr val="bg1"/>
                </a:solidFill>
              </a:rPr>
              <a:t> and digest </a:t>
            </a:r>
            <a:r>
              <a:rPr lang="it-IT" sz="1800" dirty="0" err="1">
                <a:solidFill>
                  <a:schemeClr val="bg1"/>
                </a:solidFill>
              </a:rPr>
              <a:t>computation</a:t>
            </a:r>
            <a:endParaRPr lang="it-IT" sz="1800" dirty="0">
              <a:solidFill>
                <a:schemeClr val="bg1"/>
              </a:solidFill>
            </a:endParaRPr>
          </a:p>
          <a:p>
            <a:r>
              <a:rPr lang="it-IT" sz="1800" dirty="0">
                <a:solidFill>
                  <a:schemeClr val="bg1"/>
                </a:solidFill>
              </a:rPr>
              <a:t>Compatibility with </a:t>
            </a:r>
            <a:r>
              <a:rPr lang="it-IT" sz="1800" dirty="0" err="1">
                <a:solidFill>
                  <a:schemeClr val="bg1"/>
                </a:solidFill>
              </a:rPr>
              <a:t>manual</a:t>
            </a:r>
            <a:r>
              <a:rPr lang="it-IT" sz="1800" dirty="0">
                <a:solidFill>
                  <a:schemeClr val="bg1"/>
                </a:solidFill>
              </a:rPr>
              <a:t> key management, </a:t>
            </a:r>
            <a:r>
              <a:rPr lang="it-IT" sz="1800" dirty="0" err="1">
                <a:solidFill>
                  <a:schemeClr val="bg1"/>
                </a:solidFill>
              </a:rPr>
              <a:t>SEkey</a:t>
            </a:r>
            <a:r>
              <a:rPr lang="it-IT" sz="1800" dirty="0">
                <a:solidFill>
                  <a:schemeClr val="bg1"/>
                </a:solidFill>
              </a:rPr>
              <a:t> and </a:t>
            </a:r>
            <a:r>
              <a:rPr lang="it-IT" sz="1800" dirty="0" err="1">
                <a:solidFill>
                  <a:schemeClr val="bg1"/>
                </a:solidFill>
              </a:rPr>
              <a:t>SEfile</a:t>
            </a:r>
            <a:endParaRPr lang="it-IT" sz="1800" dirty="0">
              <a:solidFill>
                <a:schemeClr val="bg1"/>
              </a:solidFill>
            </a:endParaRPr>
          </a:p>
          <a:p>
            <a:r>
              <a:rPr lang="it-IT" sz="1800" dirty="0">
                <a:solidFill>
                  <a:schemeClr val="bg1"/>
                </a:solidFill>
              </a:rPr>
              <a:t>Compatibility with Linux and Windows</a:t>
            </a:r>
          </a:p>
        </p:txBody>
      </p:sp>
    </p:spTree>
    <p:extLst>
      <p:ext uri="{BB962C8B-B14F-4D97-AF65-F5344CB8AC3E}">
        <p14:creationId xmlns:p14="http://schemas.microsoft.com/office/powerpoint/2010/main" val="16175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EA32A4-D610-4A5D-A63F-ABD3471BC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65" y="908368"/>
            <a:ext cx="5259707" cy="13255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Backend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1781C2-FE08-4987-B1B2-D64235DCB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27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019FB1-2DF7-472A-A21F-17CC19D0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r>
              <a:rPr lang="it-IT" sz="1800" dirty="0" err="1">
                <a:solidFill>
                  <a:schemeClr val="bg1"/>
                </a:solidFill>
              </a:rPr>
              <a:t>Fully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featured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command</a:t>
            </a:r>
            <a:r>
              <a:rPr lang="it-IT" sz="1800" dirty="0">
                <a:solidFill>
                  <a:schemeClr val="bg1"/>
                </a:solidFill>
              </a:rPr>
              <a:t>-line </a:t>
            </a:r>
            <a:r>
              <a:rPr lang="it-IT" sz="1800" dirty="0" err="1">
                <a:solidFill>
                  <a:schemeClr val="bg1"/>
                </a:solidFill>
              </a:rPr>
              <a:t>interface</a:t>
            </a:r>
            <a:endParaRPr lang="it-IT" sz="1800" dirty="0">
              <a:solidFill>
                <a:schemeClr val="bg1"/>
              </a:solidFill>
            </a:endParaRPr>
          </a:p>
          <a:p>
            <a:r>
              <a:rPr lang="it-IT" sz="1800" dirty="0" err="1">
                <a:solidFill>
                  <a:schemeClr val="bg1"/>
                </a:solidFill>
              </a:rPr>
              <a:t>Encryption</a:t>
            </a:r>
            <a:r>
              <a:rPr lang="it-IT" sz="1800" dirty="0">
                <a:solidFill>
                  <a:schemeClr val="bg1"/>
                </a:solidFill>
              </a:rPr>
              <a:t>, </a:t>
            </a:r>
            <a:r>
              <a:rPr lang="it-IT" sz="1800" dirty="0" err="1">
                <a:solidFill>
                  <a:schemeClr val="bg1"/>
                </a:solidFill>
              </a:rPr>
              <a:t>Decryption</a:t>
            </a:r>
            <a:r>
              <a:rPr lang="it-IT" sz="1800" dirty="0">
                <a:solidFill>
                  <a:schemeClr val="bg1"/>
                </a:solidFill>
              </a:rPr>
              <a:t>, Digest and some </a:t>
            </a:r>
            <a:r>
              <a:rPr lang="it-IT" sz="1800" dirty="0" err="1">
                <a:solidFill>
                  <a:schemeClr val="bg1"/>
                </a:solidFill>
              </a:rPr>
              <a:t>other</a:t>
            </a:r>
            <a:r>
              <a:rPr lang="it-IT" sz="1800" dirty="0">
                <a:solidFill>
                  <a:schemeClr val="bg1"/>
                </a:solidFill>
              </a:rPr>
              <a:t> general utilities</a:t>
            </a:r>
          </a:p>
          <a:p>
            <a:r>
              <a:rPr lang="it-IT" sz="1800" dirty="0" err="1">
                <a:solidFill>
                  <a:schemeClr val="bg1"/>
                </a:solidFill>
              </a:rPr>
              <a:t>Entirely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based</a:t>
            </a:r>
            <a:r>
              <a:rPr lang="it-IT" sz="1800" dirty="0">
                <a:solidFill>
                  <a:schemeClr val="bg1"/>
                </a:solidFill>
              </a:rPr>
              <a:t> on the </a:t>
            </a:r>
            <a:r>
              <a:rPr lang="it-IT" sz="1800" dirty="0" err="1">
                <a:solidFill>
                  <a:schemeClr val="bg1"/>
                </a:solidFill>
              </a:rPr>
              <a:t>SEcube</a:t>
            </a:r>
            <a:r>
              <a:rPr lang="it-IT" sz="1800" dirty="0">
                <a:solidFill>
                  <a:schemeClr val="bg1"/>
                </a:solidFill>
              </a:rPr>
              <a:t> open source SDK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Complete guide can be </a:t>
            </a:r>
            <a:r>
              <a:rPr lang="it-IT" sz="1800" dirty="0" err="1">
                <a:solidFill>
                  <a:schemeClr val="bg1"/>
                </a:solidFill>
              </a:rPr>
              <a:t>called</a:t>
            </a:r>
            <a:r>
              <a:rPr lang="it-IT" sz="1800" dirty="0">
                <a:solidFill>
                  <a:schemeClr val="bg1"/>
                </a:solidFill>
              </a:rPr>
              <a:t> with the –help </a:t>
            </a:r>
            <a:r>
              <a:rPr lang="it-IT" sz="1800" dirty="0" err="1">
                <a:solidFill>
                  <a:schemeClr val="bg1"/>
                </a:solidFill>
              </a:rPr>
              <a:t>argument</a:t>
            </a:r>
            <a:endParaRPr lang="it-IT" sz="1800" dirty="0">
              <a:solidFill>
                <a:schemeClr val="bg1"/>
              </a:solidFill>
            </a:endParaRPr>
          </a:p>
          <a:p>
            <a:r>
              <a:rPr lang="it-IT" sz="1800" dirty="0">
                <a:solidFill>
                  <a:schemeClr val="bg1"/>
                </a:solidFill>
              </a:rPr>
              <a:t>Supports </a:t>
            </a:r>
            <a:r>
              <a:rPr lang="it-IT" sz="1800" dirty="0" err="1">
                <a:solidFill>
                  <a:schemeClr val="bg1"/>
                </a:solidFill>
              </a:rPr>
              <a:t>socket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communication</a:t>
            </a:r>
            <a:r>
              <a:rPr lang="it-IT" sz="1800" dirty="0">
                <a:solidFill>
                  <a:schemeClr val="bg1"/>
                </a:solidFill>
              </a:rPr>
              <a:t> with the GUI</a:t>
            </a:r>
          </a:p>
          <a:p>
            <a:r>
              <a:rPr lang="it-IT" sz="1800" dirty="0">
                <a:solidFill>
                  <a:schemeClr val="bg1"/>
                </a:solidFill>
              </a:rPr>
              <a:t>Windows and Linux </a:t>
            </a:r>
            <a:r>
              <a:rPr lang="it-IT" sz="1800" dirty="0" err="1">
                <a:solidFill>
                  <a:schemeClr val="bg1"/>
                </a:solidFill>
              </a:rPr>
              <a:t>compatible</a:t>
            </a:r>
            <a:endParaRPr lang="it-IT" sz="1800" dirty="0">
              <a:solidFill>
                <a:schemeClr val="bg1"/>
              </a:solidFill>
            </a:endParaRPr>
          </a:p>
          <a:p>
            <a:endParaRPr lang="it-IT" sz="1800" dirty="0">
              <a:solidFill>
                <a:schemeClr val="bg1"/>
              </a:solidFill>
            </a:endParaRPr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764478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SEcube Utilities</vt:lpstr>
      <vt:lpstr>Why?</vt:lpstr>
      <vt:lpstr>Goals</vt:lpstr>
      <vt:lpstr>Backend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SEcube Utilities</dc:title>
  <dc:creator>Andrea Pignata</dc:creator>
  <cp:lastModifiedBy>Andrea Pignata</cp:lastModifiedBy>
  <cp:revision>1</cp:revision>
  <dcterms:created xsi:type="dcterms:W3CDTF">2021-09-09T15:44:41Z</dcterms:created>
  <dcterms:modified xsi:type="dcterms:W3CDTF">2021-09-09T16:41:05Z</dcterms:modified>
</cp:coreProperties>
</file>