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A61104-B27E-F01B-C703-6601B0D20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3F5C9E6-C46A-1448-5251-96AC94707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C11E18-9E93-800D-822B-BBA66FA5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E747-51A6-4F57-9253-AEF193B0FB79}" type="datetimeFigureOut">
              <a:rPr lang="pl-PL" smtClean="0"/>
              <a:t>07.06.2023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234E87-CB26-A3F9-36A5-BD6BFCCB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A689EA-9D25-A1AD-322F-E2183474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899D-5C67-4BB0-AB10-08483CD173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70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AB3FD4-8AC2-ACD2-461C-F47CDDBB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8EEFA32-99C0-A9EC-DD02-AE65D338C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9A95C1-5CD6-4E1B-B9FA-CAEB7749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E747-51A6-4F57-9253-AEF193B0FB79}" type="datetimeFigureOut">
              <a:rPr lang="pl-PL" smtClean="0"/>
              <a:t>07.06.2023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03D781-3A5D-6639-80E9-11A653EF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2BC7122-90C2-D065-17AF-5FB74DDF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899D-5C67-4BB0-AB10-08483CD173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393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1540249-9E1F-9601-BFBE-532D3C2FE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7C9C1FF-59A9-9717-85A2-436BDF079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77BBB9-7949-991C-B6E2-7C1B639C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E747-51A6-4F57-9253-AEF193B0FB79}" type="datetimeFigureOut">
              <a:rPr lang="pl-PL" smtClean="0"/>
              <a:t>07.06.2023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AF2FCD-5DA9-36E1-2F4A-29445D44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983424-DE65-D719-BD5D-2D0DE8A9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899D-5C67-4BB0-AB10-08483CD173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786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EDC81F-C8DA-357B-79E6-610035D7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91FF9C-F65B-46C2-6487-6B25110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98DB03F-FFFE-20F4-EB0E-A899760A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E747-51A6-4F57-9253-AEF193B0FB79}" type="datetimeFigureOut">
              <a:rPr lang="pl-PL" smtClean="0"/>
              <a:t>07.06.2023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865528-6ABB-515D-6289-2E1EF7D4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03A56A4-2FCD-503F-0041-1BCD1DBF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899D-5C67-4BB0-AB10-08483CD173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233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DDF16-1FEC-FF05-EBC6-A2161CCA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555A1C5-DB38-DB9A-7F9B-3CFD56C7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DD867C-9BCD-7282-0D29-8B6B9B67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E747-51A6-4F57-9253-AEF193B0FB79}" type="datetimeFigureOut">
              <a:rPr lang="pl-PL" smtClean="0"/>
              <a:t>07.06.2023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6EA3E9-345D-1FA3-9106-B790B8DE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758F66-5F59-E37E-30BB-5665E3C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899D-5C67-4BB0-AB10-08483CD173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20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E7DD4E-B746-0613-506D-AC33BDFC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32AA97-4D30-9453-6C9F-6974E053B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A27879-2799-CFF9-65BB-2AEB1B427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5BF9829-E787-C4DE-837A-EE3AB359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E747-51A6-4F57-9253-AEF193B0FB79}" type="datetimeFigureOut">
              <a:rPr lang="pl-PL" smtClean="0"/>
              <a:t>07.06.2023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DFDD726-9FCA-37AD-78CE-34176C4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8A9517-525A-D430-9157-414771AC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899D-5C67-4BB0-AB10-08483CD173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611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657C3A-D15A-70EC-1CC2-C700E80F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DC4E539-0A4B-0710-AECA-F0E2A474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D29E97B-FAD1-75B3-6453-784D50133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FF0F15D-AA6E-EAC6-BD74-CF1EFC047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DEA586F-5BBE-A2C6-3914-7DE43D068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AD78C26-A53A-F7E1-7F7D-86173828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E747-51A6-4F57-9253-AEF193B0FB79}" type="datetimeFigureOut">
              <a:rPr lang="pl-PL" smtClean="0"/>
              <a:t>07.06.2023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8FF5050-EB1B-6C87-8CEC-EB42B66B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0B76999-D092-A368-BDAE-8D2ACE90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899D-5C67-4BB0-AB10-08483CD173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572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3FC946-209F-1150-C17E-CB4042F4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5297375-7F6D-0491-7237-6320A623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E747-51A6-4F57-9253-AEF193B0FB79}" type="datetimeFigureOut">
              <a:rPr lang="pl-PL" smtClean="0"/>
              <a:t>07.06.2023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90923F9-EAC1-AF0A-4F9C-CCB24514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03FDD53-7CFA-23FD-3ABC-D7DA3C63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899D-5C67-4BB0-AB10-08483CD173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69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62A51E6-22FC-6CE8-AF18-CEB57616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E747-51A6-4F57-9253-AEF193B0FB79}" type="datetimeFigureOut">
              <a:rPr lang="pl-PL" smtClean="0"/>
              <a:t>07.06.2023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11B9AFA-AD9B-249C-88AB-5D8C29EE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E309C3E-457E-68D1-020E-580A5231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899D-5C67-4BB0-AB10-08483CD173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58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0E4F08-E999-2368-05C7-CD69061B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2D59E6-D734-3A0E-F88D-EB97D2F4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2BCA115-D6F8-C342-7691-890340224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7543C21-298E-F004-8173-8E0FE205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E747-51A6-4F57-9253-AEF193B0FB79}" type="datetimeFigureOut">
              <a:rPr lang="pl-PL" smtClean="0"/>
              <a:t>07.06.2023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172D4E4-DF43-99BA-710E-EF7B7CE4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A486FE8-7A92-8B07-F61D-11CEC504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899D-5C67-4BB0-AB10-08483CD173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0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3425A6-6D7E-7398-1800-7703B975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C42D323-912B-67B0-9F9F-2C3AA3073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503DFD-D72F-B452-C856-846D24920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1416495-7515-D9A8-AB80-669EF7C7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E747-51A6-4F57-9253-AEF193B0FB79}" type="datetimeFigureOut">
              <a:rPr lang="pl-PL" smtClean="0"/>
              <a:t>07.06.2023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04C7CE3-4F83-3F6F-0083-938A12F1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C664BA0-3A3F-EA9E-CE49-6379A06B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899D-5C67-4BB0-AB10-08483CD173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12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3D70488-90C6-CA96-00F0-7023E978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5472789-25B9-2361-8435-37CFC5CB4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2B3740-BF71-7DB0-FFE6-E654A0FA1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1E747-51A6-4F57-9253-AEF193B0FB79}" type="datetimeFigureOut">
              <a:rPr lang="pl-PL" smtClean="0"/>
              <a:t>07.06.2023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1DEAB1-4A87-D251-9108-8D5FC03EE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9F3E12-998F-ADA9-6C26-9F0C4DDB4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4899D-5C67-4BB0-AB10-08483CD173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535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36006B-C531-902C-C074-C3093DF2D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Wykrywanie cyberprzemocy</a:t>
            </a:r>
          </a:p>
        </p:txBody>
      </p:sp>
    </p:spTree>
    <p:extLst>
      <p:ext uri="{BB962C8B-B14F-4D97-AF65-F5344CB8AC3E}">
        <p14:creationId xmlns:p14="http://schemas.microsoft.com/office/powerpoint/2010/main" val="197905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B4C3B8-DCC0-60FE-7E3E-E28A6A2A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Przygotowanie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77957F-D027-982B-5538-706DDD952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Dane tekstowe sformatowane, nie potrzebna obróbka tekstu</a:t>
            </a:r>
          </a:p>
          <a:p>
            <a:r>
              <a:rPr lang="pl-PL" dirty="0"/>
              <a:t>L. obserwacji:	10041</a:t>
            </a:r>
          </a:p>
          <a:p>
            <a:r>
              <a:rPr lang="pl-PL" dirty="0"/>
              <a:t>Pozytywne:	851 (8.5%)</a:t>
            </a:r>
          </a:p>
          <a:p>
            <a:r>
              <a:rPr lang="pl-PL" dirty="0"/>
              <a:t>Negatywne:	9190 (91.5%)</a:t>
            </a:r>
          </a:p>
          <a:p>
            <a:endParaRPr lang="pl-PL" dirty="0"/>
          </a:p>
          <a:p>
            <a:r>
              <a:rPr lang="pl-PL" dirty="0" err="1"/>
              <a:t>Wektoryzacja</a:t>
            </a:r>
            <a:r>
              <a:rPr lang="pl-PL" dirty="0"/>
              <a:t>: </a:t>
            </a:r>
            <a:r>
              <a:rPr lang="pl-PL" dirty="0" err="1"/>
              <a:t>keras.layers.TextVectorization</a:t>
            </a:r>
            <a:endParaRPr lang="pl-PL" dirty="0"/>
          </a:p>
          <a:p>
            <a:r>
              <a:rPr lang="pl-PL" dirty="0"/>
              <a:t>Rozmiar słownika: 24062</a:t>
            </a:r>
          </a:p>
          <a:p>
            <a:r>
              <a:rPr lang="pl-PL" dirty="0"/>
              <a:t>Dane walidacyjne: 20%</a:t>
            </a:r>
          </a:p>
          <a:p>
            <a:r>
              <a:rPr lang="pl-PL" dirty="0"/>
              <a:t>Wagi przydzielone klasom przy uczeniu: 10:1 P:N</a:t>
            </a:r>
          </a:p>
        </p:txBody>
      </p:sp>
    </p:spTree>
    <p:extLst>
      <p:ext uri="{BB962C8B-B14F-4D97-AF65-F5344CB8AC3E}">
        <p14:creationId xmlns:p14="http://schemas.microsoft.com/office/powerpoint/2010/main" val="242397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15D813-60C8-73AB-E0A7-3BB9017A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Sieci</a:t>
            </a:r>
          </a:p>
        </p:txBody>
      </p:sp>
      <p:pic>
        <p:nvPicPr>
          <p:cNvPr id="5" name="Symbol zastępczy zawartości 4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F4A3CB17-75DA-87AD-CE4B-46F243FFC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8476"/>
            <a:ext cx="5987201" cy="4299380"/>
          </a:xfrm>
        </p:spPr>
      </p:pic>
    </p:spTree>
    <p:extLst>
      <p:ext uri="{BB962C8B-B14F-4D97-AF65-F5344CB8AC3E}">
        <p14:creationId xmlns:p14="http://schemas.microsoft.com/office/powerpoint/2010/main" val="162524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231377-5F8E-44E6-CEA2-A93A669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Strojenie</a:t>
            </a:r>
          </a:p>
        </p:txBody>
      </p:sp>
      <p:pic>
        <p:nvPicPr>
          <p:cNvPr id="5" name="Obraz 4" descr="Obraz zawierający tekst, linia, zrzut ekranu, Wykres&#10;&#10;Opis wygenerowany automatycznie">
            <a:extLst>
              <a:ext uri="{FF2B5EF4-FFF2-40B4-BE49-F238E27FC236}">
                <a16:creationId xmlns:a16="http://schemas.microsoft.com/office/drawing/2014/main" id="{653B4A59-B2D5-5C21-0C7A-76E15E232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61" y="1474235"/>
            <a:ext cx="4282750" cy="2249799"/>
          </a:xfrm>
          <a:prstGeom prst="rect">
            <a:avLst/>
          </a:prstGeom>
        </p:spPr>
      </p:pic>
      <p:pic>
        <p:nvPicPr>
          <p:cNvPr id="7" name="Obraz 6" descr="Obraz zawierający tekst, zrzut ekranu, linia, Wykres&#10;&#10;Opis wygenerowany automatycznie">
            <a:extLst>
              <a:ext uri="{FF2B5EF4-FFF2-40B4-BE49-F238E27FC236}">
                <a16:creationId xmlns:a16="http://schemas.microsoft.com/office/drawing/2014/main" id="{008B91D2-9507-EFF8-B026-D813559C0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30" y="1474234"/>
            <a:ext cx="4282750" cy="2249799"/>
          </a:xfrm>
          <a:prstGeom prst="rect">
            <a:avLst/>
          </a:prstGeom>
        </p:spPr>
      </p:pic>
      <p:pic>
        <p:nvPicPr>
          <p:cNvPr id="9" name="Obraz 8" descr="Obraz zawierający tekst, linia, diagram, zrzut ekranu&#10;&#10;Opis wygenerowany automatycznie">
            <a:extLst>
              <a:ext uri="{FF2B5EF4-FFF2-40B4-BE49-F238E27FC236}">
                <a16:creationId xmlns:a16="http://schemas.microsoft.com/office/drawing/2014/main" id="{C32CFA3E-71E4-2860-5960-A26CCCD00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61" y="4069265"/>
            <a:ext cx="4282750" cy="2249799"/>
          </a:xfrm>
          <a:prstGeom prst="rect">
            <a:avLst/>
          </a:prstGeom>
        </p:spPr>
      </p:pic>
      <p:pic>
        <p:nvPicPr>
          <p:cNvPr id="11" name="Obraz 10" descr="Obraz zawierający tekst, linia, diagram, Wykres&#10;&#10;Opis wygenerowany automatycznie">
            <a:extLst>
              <a:ext uri="{FF2B5EF4-FFF2-40B4-BE49-F238E27FC236}">
                <a16:creationId xmlns:a16="http://schemas.microsoft.com/office/drawing/2014/main" id="{A81AB8C8-1E89-89D3-D9C6-542A2011B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29" y="4069265"/>
            <a:ext cx="4282751" cy="224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8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D9506E-1424-EF62-EF3B-AF6DE838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Strojenie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B7B441-9103-DE04-5DFF-394F1B7F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Learning </a:t>
            </a:r>
            <a:r>
              <a:rPr lang="pl-PL" dirty="0" err="1"/>
              <a:t>rate</a:t>
            </a:r>
            <a:r>
              <a:rPr lang="pl-PL" dirty="0"/>
              <a:t>:	0.0001</a:t>
            </a:r>
          </a:p>
          <a:p>
            <a:r>
              <a:rPr lang="pl-PL" dirty="0" err="1"/>
              <a:t>Epoch</a:t>
            </a:r>
            <a:r>
              <a:rPr lang="pl-PL" dirty="0"/>
              <a:t>:		13</a:t>
            </a:r>
          </a:p>
        </p:txBody>
      </p:sp>
    </p:spTree>
    <p:extLst>
      <p:ext uri="{BB962C8B-B14F-4D97-AF65-F5344CB8AC3E}">
        <p14:creationId xmlns:p14="http://schemas.microsoft.com/office/powerpoint/2010/main" val="416688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24BD70-4611-F059-ABC8-23C1E948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Ewaluacja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FD2E1A-C7EE-B567-2FA4-4C6DFEF0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Loss</a:t>
            </a:r>
            <a:r>
              <a:rPr lang="pl-PL" dirty="0"/>
              <a:t>:		0.354</a:t>
            </a:r>
          </a:p>
          <a:p>
            <a:r>
              <a:rPr lang="pl-PL" dirty="0" err="1"/>
              <a:t>Accuracy</a:t>
            </a:r>
            <a:r>
              <a:rPr lang="pl-PL" dirty="0"/>
              <a:t>:		0.865</a:t>
            </a:r>
          </a:p>
          <a:p>
            <a:r>
              <a:rPr lang="pl-PL" dirty="0"/>
              <a:t>Precision:		0.451</a:t>
            </a:r>
          </a:p>
          <a:p>
            <a:r>
              <a:rPr lang="pl-PL" dirty="0" err="1"/>
              <a:t>Recall</a:t>
            </a:r>
            <a:r>
              <a:rPr lang="pl-PL" dirty="0"/>
              <a:t>:		0.419</a:t>
            </a:r>
          </a:p>
          <a:p>
            <a:r>
              <a:rPr lang="pl-PL" dirty="0"/>
              <a:t>F-</a:t>
            </a:r>
            <a:r>
              <a:rPr lang="pl-PL" dirty="0" err="1"/>
              <a:t>measure</a:t>
            </a:r>
            <a:r>
              <a:rPr lang="pl-PL" dirty="0"/>
              <a:t>:	0.434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Wyniki nie są złe dla prostego modelu</a:t>
            </a:r>
          </a:p>
          <a:p>
            <a:pPr marL="0" indent="0">
              <a:buNone/>
            </a:pPr>
            <a:r>
              <a:rPr lang="pl-PL" dirty="0"/>
              <a:t>Podobne (a nawet lepsze) wyniki dla zbioru testowego dowodzą że model nie został przetrenowany</a:t>
            </a:r>
          </a:p>
        </p:txBody>
      </p:sp>
    </p:spTree>
    <p:extLst>
      <p:ext uri="{BB962C8B-B14F-4D97-AF65-F5344CB8AC3E}">
        <p14:creationId xmlns:p14="http://schemas.microsoft.com/office/powerpoint/2010/main" val="422545139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120</Words>
  <Application>Microsoft Office PowerPoint</Application>
  <PresentationFormat>Panoramiczny</PresentationFormat>
  <Paragraphs>25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Wykrywanie cyberprzemocy</vt:lpstr>
      <vt:lpstr>Przygotowanie Danych</vt:lpstr>
      <vt:lpstr>Architektura Sieci</vt:lpstr>
      <vt:lpstr>Strojenie</vt:lpstr>
      <vt:lpstr>Strojenie</vt:lpstr>
      <vt:lpstr>Ewaluacja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cyberprzemocy</dc:title>
  <dc:creator>Paweł Paszkowski</dc:creator>
  <cp:lastModifiedBy>Paweł Paszkowski</cp:lastModifiedBy>
  <cp:revision>7</cp:revision>
  <dcterms:created xsi:type="dcterms:W3CDTF">2023-06-07T08:19:33Z</dcterms:created>
  <dcterms:modified xsi:type="dcterms:W3CDTF">2023-06-07T12:04:37Z</dcterms:modified>
</cp:coreProperties>
</file>