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7315200" cy="96012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D3C2D-478A-42D8-A199-3A08B81FDC16}" v="2" dt="2022-11-16T10:15:5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o Marcenaro" userId="S::lucio.marcenaro@unige.it::e1f4f895-2d52-4265-8e41-3ad208b07ebc" providerId="AD" clId="Web-{580D3C2D-478A-42D8-A199-3A08B81FDC16}"/>
    <pc:docChg chg="modSld">
      <pc:chgData name="Lucio Marcenaro" userId="S::lucio.marcenaro@unige.it::e1f4f895-2d52-4265-8e41-3ad208b07ebc" providerId="AD" clId="Web-{580D3C2D-478A-42D8-A199-3A08B81FDC16}" dt="2022-11-16T10:15:53.588" v="1" actId="1076"/>
      <pc:docMkLst>
        <pc:docMk/>
      </pc:docMkLst>
      <pc:sldChg chg="modSp">
        <pc:chgData name="Lucio Marcenaro" userId="S::lucio.marcenaro@unige.it::e1f4f895-2d52-4265-8e41-3ad208b07ebc" providerId="AD" clId="Web-{580D3C2D-478A-42D8-A199-3A08B81FDC16}" dt="2022-11-16T10:15:53.588" v="1" actId="1076"/>
        <pc:sldMkLst>
          <pc:docMk/>
          <pc:sldMk cId="0" sldId="256"/>
        </pc:sldMkLst>
        <pc:spChg chg="mod">
          <ac:chgData name="Lucio Marcenaro" userId="S::lucio.marcenaro@unige.it::e1f4f895-2d52-4265-8e41-3ad208b07ebc" providerId="AD" clId="Web-{580D3C2D-478A-42D8-A199-3A08B81FDC16}" dt="2022-11-16T10:15:53.588" v="1" actId="1076"/>
          <ac:spMkLst>
            <pc:docMk/>
            <pc:sldMk cId="0" sldId="256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D73B229-F501-400A-8974-8C83F182C3C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C8528C6A-5C79-4CC1-A48E-551331148C4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51" name="Immagine 50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52" name="Immagine 51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97" name="Immagine 96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98" name="Immagine 97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44" name="Immagine 143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145" name="Immagine 144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93760" y="2546280"/>
            <a:ext cx="4381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77520" y="2546280"/>
            <a:ext cx="32868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17600" y="2968560"/>
            <a:ext cx="42228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87320" y="2968560"/>
            <a:ext cx="3693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289548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35040" y="243828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316080" y="3260160"/>
            <a:ext cx="8692920" cy="5508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990720" y="1828800"/>
            <a:ext cx="77720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BF5B416-0837-4B20-9454-B9A1EAEC8830}" type="slidenum"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12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27007FF-5125-4461-90B7-15322AC1474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80952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5145120" y="2017800"/>
            <a:ext cx="380952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12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13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D4990EA-1588-4547-97C6-EB2DAA87A15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42900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580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FECABF-9F7A-425A-AE36-0377EE9EA691}" type="slidenum"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990720" y="18288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Programming:
An Introduction to
Computer Science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Chapter 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Writing Simple Programs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"/>
          <p:cNvPicPr/>
          <p:nvPr/>
        </p:nvPicPr>
        <p:blipFill>
          <a:blip r:embed="rId2"/>
          <a:stretch/>
        </p:blipFill>
        <p:spPr>
          <a:xfrm>
            <a:off x="6931080" y="1069920"/>
            <a:ext cx="1612800" cy="198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35FBFF-C963-4539-8694-DF42EC06A83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Maintain the Program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Continue developing the program in response to the needs of your users.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the real world, most programs are never completely finished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they evolve over time.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31DE49-5979-40DD-886B-EB887FD8492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temperature is given in Celsius, user wants it expressed in degrees Fahrenheit.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Celsius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Fahrenheit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= 9/5(input) + 32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349A6E-3FF1-4F72-B079-977A726892B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Input, Process, Output (IPO)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Prompt the user for input (Celsius temperature)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Process it to convert it to Fahrenheit using F = 9/5(C) + 32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result by displaying it on the screen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467715-4E31-4D52-938F-990BEDD8F69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1182600" y="2017800"/>
            <a:ext cx="7772040" cy="461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Before we start coding, let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write a rough draft of the program in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 is precise English that describes what a program does, step by step.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pseudocode, we can concentrate on the algorithm rather than the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68ED4DC-FE86-4DB3-B312-878BAACA1D4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Pseudocode: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temperature in degrees Celsius (call it celsius)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fahrenheit as (9/5)*celsius+32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fahrenheit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Now we need to convert this to Python!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7098F27-31AD-4564-9A4B-48EE645A58B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#convert.py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A program to convert Celsius temps to Fahrenheit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by: Susan Computewell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 main():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celsius = eval(input("What is the Celsius temperature? "))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fahrenheit = (9/5) * celsius + 32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print("The temperature is ",fahrenheit," degrees Fahrenheit.")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12534AA-8C54-4646-9FF3-E4B976CB513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Once we write a program, we should test it!</a:t>
            </a: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32.0  degrees Fahrenheit.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100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212.0  degrees Fahrenheit.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-40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-40.0  degrees Fahrenheit.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B88847-A0FA-48EC-9443-05E3C3F8036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 are given to variables (celsius, fahrenheit), modules (main, convert),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names are called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Every identifier must begin with a letter or underscore (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_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followed by any sequence of letters, digits, or underscores.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 are case sensitive.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A1F83D-4CC5-46E0-AFA9-165AA324C7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are all different, valid names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Celsius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120BE5-C74F-4CE3-A1CA-6483966B0B7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 identifiers are part of Python itself. These identifiers are known as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reserved words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(or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keywords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means they are not available for you to use as a name for a variable, etc. in your program.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and, del, for, is, raise, assert, elif, in, print,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a complete list, see Table 2.1 (p. 32)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know the steps in an orderly software development process.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programs following the input, process, output (IPO) pattern and be able to modify them in simple ways.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the rules for forming valid Python identifiers and expressions.</a:t>
            </a:r>
          </a:p>
        </p:txBody>
      </p:sp>
      <p:sp>
        <p:nvSpPr>
          <p:cNvPr id="158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7C7929-CB9A-47B9-BD40-6ECE4F75E49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9C85E7-0453-476B-8BC3-950F73970CB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fragments of code that produce or calculate new data values are called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Literals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are used to represent a specific value, e.g. 3.9, 1, 1.0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identifiers can also be expressions.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Also included are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(textual data) and string literals (like "Hello").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943072-FBB6-4D57-897F-982F809D151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x = 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x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print(x)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print(spam)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Traceback (most recent call last):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File "&lt;pyshell#15&gt;", line 1, in -toplevel-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print spam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NameError: name 'spam' is not defined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NameError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the error when you try to use a variable without a value assigned to it.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32BAD3-731E-462F-823B-84E9C931C39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Simpler expressions can be combined using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operators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+, -, *, /, **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Spaces are irrelevant within an expression.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normal mathematical precedence applies.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((x1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x2) / 2*n) + (spam / k**3)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7DB6DC-B641-4F10-8C01-B41A1644404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Statements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
print(&lt;expr&gt;, &lt;expr&gt;, …, &lt;expr&gt;)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print statement can print any number of expressions.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Successive print statements will display on separate lines.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bare print will print a blank line.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B8C680-9A8B-45AA-91A8-84EDAA74C0E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609480" y="2017800"/>
            <a:ext cx="4876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print(3+4)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3+4)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end=" "),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 + 4)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answer is", 3+4)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5983200" y="2017800"/>
            <a:ext cx="2703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answer is 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11B62D-17DB-4A1B-BC72-C9E0F74F327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Assignment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&lt;variable&gt; = &lt;expr&gt;
variable is an identifier, expr is an expression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on the RHS is evaluated to produce a value which is then associated with the variable named on the LHS.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3C3F91-5EA2-4D0C-9BE4-4511E787C2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3.9 * x * (1-x)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fahrenheit = 9/5 * celsius + 32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37F14A-228E-442E-8BFC-5FD26DD6FE6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can be reassigned as many times as you want!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myVar + 1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CFB2F4-42BB-4E55-B0E8-F9213C73BBD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are like a box we can put values in.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a variable changes, the old value is erased and a new one is written in.
 </a:t>
            </a:r>
          </a:p>
        </p:txBody>
      </p:sp>
      <p:pic>
        <p:nvPicPr>
          <p:cNvPr id="265" name="Picture 1"/>
          <p:cNvPicPr/>
          <p:nvPr/>
        </p:nvPicPr>
        <p:blipFill>
          <a:blip r:embed="rId2"/>
          <a:stretch/>
        </p:blipFill>
        <p:spPr>
          <a:xfrm>
            <a:off x="1676520" y="4419720"/>
            <a:ext cx="5790960" cy="156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686270-6602-46B4-B17F-8A8C3D314CF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Technically, this model of assignment is simplistic for Python.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doesn't overwrite these memory locations (boxes).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a variable is more like putting a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sticky note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on a value and saying,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x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
 </a:t>
            </a:r>
          </a:p>
        </p:txBody>
      </p:sp>
      <p:pic>
        <p:nvPicPr>
          <p:cNvPr id="270" name="Picture 1"/>
          <p:cNvPicPr/>
          <p:nvPr/>
        </p:nvPicPr>
        <p:blipFill>
          <a:blip r:embed="rId2"/>
          <a:stretch/>
        </p:blipFill>
        <p:spPr>
          <a:xfrm>
            <a:off x="3809880" y="4900680"/>
            <a:ext cx="4266720" cy="152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50DB94-C514-4169-BEB9-56FE3E03595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 able to understand and write Python statements to output information to the screen, assign values to variables, get numeric information entered from the keyboard, and perform a counted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779366-EF50-40E7-9139-BEA8F91C2B9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380880" y="2017800"/>
            <a:ext cx="85737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purpose of an input statement is to get input from the user and store it into a variable.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&lt;variable&gt; = eval(input(&lt;prompt&gt;))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Here,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wrapped around the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function.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55659A-5127-4E7F-94BC-D21AD5B01AB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1143000" y="20574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 the prompt is printed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part waits for the user to enter a value and press &lt;enter&gt;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that was entered is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uated to turn it from a string of characters into a Python value (a number).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value is assigned to the variable.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string input:
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&lt;var&gt; = input(&lt;prompt&gt;)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Beware: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is very powerful and potentially dangerous!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we evaluate user input, we allow the user to enter a portion of our program, which Python will then evaluate.</a:t>
            </a:r>
          </a:p>
        </p:txBody>
      </p:sp>
      <p:sp>
        <p:nvSpPr>
          <p:cNvPr id="281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528460-0854-4C7B-8CBB-2ABD4F5A5E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Someone who knows Python could exploit this ability and enter malicious instructions, e.g. capture private information or delete files on the computer.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called a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code injection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attack, because an attacker is injecting malicious code into the running program.</a:t>
            </a:r>
          </a:p>
        </p:txBody>
      </p:sp>
      <p:sp>
        <p:nvSpPr>
          <p:cNvPr id="285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DEFC46-0B94-4229-B6B6-2F4FE0F9D38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writing programs for your own personal use, this is probably not much of an issue.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the input is coming from untrusted sources, like users on the Internet, the use of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could be disastrous.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will see some safer alternatives in the next chapter.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312E3A-9AEC-4E79-B83C-AF3B93C053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208E4F-4C7F-4338-8CB7-3E974437F26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762120" y="2017800"/>
            <a:ext cx="819288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Several values can be calculated at the same time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&lt;var&gt;, &lt;var&gt;, … = &lt;expr&gt;, &lt;expr&gt;, 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Evaluate the expressions in the RHS and assign them to the variables on the LHS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8CC71B-F2D7-4332-A561-697082546F1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sum, diff = x+y, x-y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could you use this to swap the values for x and y?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Why doesn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this work?
x = y
y = 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could use a temporary variable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4B76C77-62C6-44B8-90BC-018636A5DA9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swap the values of two variables quite easily in Python!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x, y = y, 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 = 3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y = 4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x, y = y, x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4 3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EF564EC-93DF-47AD-B86B-DFB63567A86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this same idea to input multiple variables from a single input statement!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commas to separate the inputs
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 spamneggs():
   spam, eggs = eval(input("Enter # of slices of spam followed by # of eggs: "))
   print ("You ordered", eggs, "eggs and", spam, "slices of spam. Yum!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“)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&gt;&gt;&gt; spamneggs()
Enter the number of slices of spam followed by the number of eggs: 3, 2
You ordered 2 eggs and 3 slices of spam. Yum!
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70B1C0-CC7C-4873-BBB5-78261E46470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 executes a definite number of times, i.e., at the time Python starts the loop it knows exactly how many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iterations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do.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
	&lt;body&gt;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beginning and end of the body are indicated by indentation.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17CA678-E811-44AD-93BA-CA797C9040D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process of creating a program is often broken down into stages according to the information that is produced in each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69B4B1-4EEE-40D0-A7F6-C840AF741F0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
&lt;body&gt;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variable after the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called the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loop index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It takes on each successive value in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sequence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Often, the sequence portion consists of a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values.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sequence of expressions in square brackets.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9E71DC-8580-42E8-96BF-F5E2AFAB4E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i in [0,1,2,3]: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print (i)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odd in [1, 3, 5, 7]: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print(odd*odd)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49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5CBA40-23FC-4AEC-997F-51642CE745A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114300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chaos.py, what did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range(10)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do?
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list(range(10))
[0, 1, 2, 3, 4, 5, 6, 7, 8, 9]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range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generates a sequence of numbers, starting with 0.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turns the sequence into an explicit list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body of the loop executes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182600" y="201780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loops alter the flow of program execution, so they are referred to as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control structures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E6596A-135A-4627-9E63-D7D7951584D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7" name="Picture 2"/>
          <p:cNvPicPr/>
          <p:nvPr/>
        </p:nvPicPr>
        <p:blipFill>
          <a:blip r:embed="rId2"/>
          <a:stretch/>
        </p:blipFill>
        <p:spPr>
          <a:xfrm>
            <a:off x="5411880" y="1952640"/>
            <a:ext cx="2739600" cy="453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91A2AB-50B5-470A-9F1C-993DB85AAE6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Money deposited in a bank account earns interest.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much will the account be worth 10 years from now?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Inputs: principal, interest rate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 value of the investment in 10 years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E5CFBF-EB9A-4BD8-BCD5-C9625B2BF28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the initial amount to invest, the principal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an annual percentage rate, the interest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specifications can be represented like this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D23EA1-C419-4D90-AF62-668A2A42FD0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Future Value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
	principal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amount of money being invested, in dollars
	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annual percentage rate expressed as a decimal number.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value of the investment 10 years in the future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Relatonship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after one year is given by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* (1 +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needs to be done 10 times.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3C00963-2859-4EB2-B85D-70FFC497ABA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 (principal)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 (apr)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principal = principal * (1 + apr)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principal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Effect">
                      <p:stCondLst>
                        <p:cond delay="indefinite"/>
                      </p:stCondLst>
                      <p:childTnLst>
                        <p:par>
                          <p:cTn id="4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F63AED-6B78-4418-82A7-F89D3B16599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Implementation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line translates to one line of Python (in this case)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
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program calculates the future"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print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 of a 10-year investment.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
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 = eval(input(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Enter the initial principal: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175990-4F7A-4728-9914-0DE463ACC0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
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 = eval(input(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Enter the annual interest rate: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
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i in range(10):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principal = principal * (1 + apr)
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 = principal * (1 + apr)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the principal at the end of 10 years
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value in 10 years is: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principal)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862241-489C-4B67-A3C2-2D62B7827B4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Analyze the Problem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Figure out exactly the problem to be solved. Try to understand it as much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C8B0113-1447-4A28-B71E-73677541016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228600" y="2017800"/>
            <a:ext cx="8726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futval.py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A program to compute the value of an investment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carried 10 years into the future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print("This program calculates the future value of a 10-year investment.")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principal = eval(input("Enter the initial principal: "))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apr = eval(input("Enter the annual interest rate: "))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for i in range(10):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principal = principal * (1 + apr)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print ("The value in 10 years is:", principal)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DA3B00-9E7E-487D-B5D8-1209C8A2932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36360" y="2201760"/>
            <a:ext cx="92199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.03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134.391637934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.10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259.37424601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B68AD7-FF4C-4D84-8C2D-153898A2CB7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Determine Specifications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Describe exactly what your program will do.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worry about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program will work, but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it will do.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Includes describing the inputs, outputs, and how they relate to one another.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870B566-9407-4B39-B91C-EB28F645061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Create a Design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Formulate the overall structure of the program.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where the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the program gets worked out.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Develop your own algorithm that meets the specifications.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B6828D-03CE-4864-9622-B79FB4A0E58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 the Design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Translate the design into a computer language.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this course we will use Python.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77A018-236F-4B38-81FA-4427119E551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Test/Debug the Program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Try out your program to see if it worked.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there are any errors (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bugs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they need to be located and fixed. This process is called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debugging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Your goal is to find errors, so try everything that might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break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your program!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Application>Microsoft Office PowerPoint</Application>
  <PresentationFormat>On-screen Show (4:3)</PresentationFormat>
  <Slides>51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subject/>
  <dc:creator>Terry Letsche</dc:creator>
  <dc:description/>
  <cp:revision>1</cp:revision>
  <cp:lastPrinted>1601-01-01T00:00:00Z</cp:lastPrinted>
  <dcterms:created xsi:type="dcterms:W3CDTF">2004-01-07T18:09:35Z</dcterms:created>
  <dcterms:modified xsi:type="dcterms:W3CDTF">2022-11-16T10:15:58Z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51</vt:i4>
  </property>
</Properties>
</file>