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408" r:id="rId1"/>
  </p:sldMasterIdLst>
  <p:notesMasterIdLst>
    <p:notesMasterId r:id="rId47"/>
  </p:notesMasterIdLst>
  <p:sldIdLst>
    <p:sldId id="256" r:id="rId2"/>
    <p:sldId id="380" r:id="rId3"/>
    <p:sldId id="381" r:id="rId4"/>
    <p:sldId id="386" r:id="rId5"/>
    <p:sldId id="387" r:id="rId6"/>
    <p:sldId id="388" r:id="rId7"/>
    <p:sldId id="389" r:id="rId8"/>
    <p:sldId id="390" r:id="rId9"/>
    <p:sldId id="391" r:id="rId10"/>
    <p:sldId id="392" r:id="rId11"/>
    <p:sldId id="393" r:id="rId12"/>
    <p:sldId id="394" r:id="rId13"/>
    <p:sldId id="395" r:id="rId14"/>
    <p:sldId id="396" r:id="rId15"/>
    <p:sldId id="397" r:id="rId16"/>
    <p:sldId id="399" r:id="rId17"/>
    <p:sldId id="398" r:id="rId18"/>
    <p:sldId id="400" r:id="rId19"/>
    <p:sldId id="401" r:id="rId20"/>
    <p:sldId id="402" r:id="rId21"/>
    <p:sldId id="403" r:id="rId22"/>
    <p:sldId id="404" r:id="rId23"/>
    <p:sldId id="405" r:id="rId24"/>
    <p:sldId id="406" r:id="rId25"/>
    <p:sldId id="407" r:id="rId26"/>
    <p:sldId id="408" r:id="rId27"/>
    <p:sldId id="409" r:id="rId28"/>
    <p:sldId id="382" r:id="rId29"/>
    <p:sldId id="383" r:id="rId30"/>
    <p:sldId id="410" r:id="rId31"/>
    <p:sldId id="411" r:id="rId32"/>
    <p:sldId id="412" r:id="rId33"/>
    <p:sldId id="420" r:id="rId34"/>
    <p:sldId id="423" r:id="rId35"/>
    <p:sldId id="413" r:id="rId36"/>
    <p:sldId id="422" r:id="rId37"/>
    <p:sldId id="414" r:id="rId38"/>
    <p:sldId id="415" r:id="rId39"/>
    <p:sldId id="417" r:id="rId40"/>
    <p:sldId id="416" r:id="rId41"/>
    <p:sldId id="418" r:id="rId42"/>
    <p:sldId id="419" r:id="rId43"/>
    <p:sldId id="421" r:id="rId44"/>
    <p:sldId id="384" r:id="rId45"/>
    <p:sldId id="38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Repetto" initials="MR" lastIdx="1" clrIdx="0">
    <p:extLst>
      <p:ext uri="{19B8F6BF-5375-455C-9EA6-DF929625EA0E}">
        <p15:presenceInfo xmlns:p15="http://schemas.microsoft.com/office/powerpoint/2012/main" userId="5be17b4ce0253c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C9DA1-3587-DB41-A498-E3CFA5732936}" v="23" dt="2022-12-20T14:27:33.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8"/>
    <p:restoredTop sz="88836"/>
  </p:normalViewPr>
  <p:slideViewPr>
    <p:cSldViewPr snapToGrid="0" snapToObjects="1">
      <p:cViewPr varScale="1">
        <p:scale>
          <a:sx n="92" d="100"/>
          <a:sy n="92" d="100"/>
        </p:scale>
        <p:origin x="97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Carrega" userId="aad2c8b9-e6be-4150-b5bc-cbfa57d8782b" providerId="ADAL" clId="{F3966E39-2CCE-F14A-8D49-B8812BB0F00D}"/>
    <pc:docChg chg="undo custSel addSld delSld modSld">
      <pc:chgData name="Alessandro Carrega" userId="aad2c8b9-e6be-4150-b5bc-cbfa57d8782b" providerId="ADAL" clId="{F3966E39-2CCE-F14A-8D49-B8812BB0F00D}" dt="2022-12-15T14:10:57.532" v="2047" actId="20577"/>
      <pc:docMkLst>
        <pc:docMk/>
      </pc:docMkLst>
      <pc:sldChg chg="modSp mod">
        <pc:chgData name="Alessandro Carrega" userId="aad2c8b9-e6be-4150-b5bc-cbfa57d8782b" providerId="ADAL" clId="{F3966E39-2CCE-F14A-8D49-B8812BB0F00D}" dt="2022-12-15T09:56:24.317" v="135" actId="14100"/>
        <pc:sldMkLst>
          <pc:docMk/>
          <pc:sldMk cId="1720193720" sldId="256"/>
        </pc:sldMkLst>
        <pc:spChg chg="mod">
          <ac:chgData name="Alessandro Carrega" userId="aad2c8b9-e6be-4150-b5bc-cbfa57d8782b" providerId="ADAL" clId="{F3966E39-2CCE-F14A-8D49-B8812BB0F00D}" dt="2022-12-15T09:56:24.317" v="135" actId="14100"/>
          <ac:spMkLst>
            <pc:docMk/>
            <pc:sldMk cId="1720193720" sldId="256"/>
            <ac:spMk id="2" creationId="{B0FAC476-BB9A-524A-B383-557DC410E755}"/>
          </ac:spMkLst>
        </pc:spChg>
      </pc:sldChg>
      <pc:sldChg chg="del">
        <pc:chgData name="Alessandro Carrega" userId="aad2c8b9-e6be-4150-b5bc-cbfa57d8782b" providerId="ADAL" clId="{F3966E39-2CCE-F14A-8D49-B8812BB0F00D}" dt="2022-12-15T09:55:26.702" v="0" actId="2696"/>
        <pc:sldMkLst>
          <pc:docMk/>
          <pc:sldMk cId="1200639309" sldId="257"/>
        </pc:sldMkLst>
      </pc:sldChg>
      <pc:sldChg chg="del">
        <pc:chgData name="Alessandro Carrega" userId="aad2c8b9-e6be-4150-b5bc-cbfa57d8782b" providerId="ADAL" clId="{F3966E39-2CCE-F14A-8D49-B8812BB0F00D}" dt="2022-12-15T09:55:26.717" v="1" actId="2696"/>
        <pc:sldMkLst>
          <pc:docMk/>
          <pc:sldMk cId="2539108429" sldId="258"/>
        </pc:sldMkLst>
      </pc:sldChg>
      <pc:sldChg chg="del">
        <pc:chgData name="Alessandro Carrega" userId="aad2c8b9-e6be-4150-b5bc-cbfa57d8782b" providerId="ADAL" clId="{F3966E39-2CCE-F14A-8D49-B8812BB0F00D}" dt="2022-12-15T09:55:26.733" v="3" actId="2696"/>
        <pc:sldMkLst>
          <pc:docMk/>
          <pc:sldMk cId="3019802229" sldId="259"/>
        </pc:sldMkLst>
      </pc:sldChg>
      <pc:sldChg chg="del">
        <pc:chgData name="Alessandro Carrega" userId="aad2c8b9-e6be-4150-b5bc-cbfa57d8782b" providerId="ADAL" clId="{F3966E39-2CCE-F14A-8D49-B8812BB0F00D}" dt="2022-12-15T09:55:26.739" v="4" actId="2696"/>
        <pc:sldMkLst>
          <pc:docMk/>
          <pc:sldMk cId="2912569967" sldId="260"/>
        </pc:sldMkLst>
      </pc:sldChg>
      <pc:sldChg chg="del">
        <pc:chgData name="Alessandro Carrega" userId="aad2c8b9-e6be-4150-b5bc-cbfa57d8782b" providerId="ADAL" clId="{F3966E39-2CCE-F14A-8D49-B8812BB0F00D}" dt="2022-12-15T09:55:26.748" v="5" actId="2696"/>
        <pc:sldMkLst>
          <pc:docMk/>
          <pc:sldMk cId="1744362568" sldId="261"/>
        </pc:sldMkLst>
      </pc:sldChg>
      <pc:sldChg chg="del">
        <pc:chgData name="Alessandro Carrega" userId="aad2c8b9-e6be-4150-b5bc-cbfa57d8782b" providerId="ADAL" clId="{F3966E39-2CCE-F14A-8D49-B8812BB0F00D}" dt="2022-12-15T09:55:26.828" v="12" actId="2696"/>
        <pc:sldMkLst>
          <pc:docMk/>
          <pc:sldMk cId="1638232338" sldId="263"/>
        </pc:sldMkLst>
      </pc:sldChg>
      <pc:sldChg chg="del">
        <pc:chgData name="Alessandro Carrega" userId="aad2c8b9-e6be-4150-b5bc-cbfa57d8782b" providerId="ADAL" clId="{F3966E39-2CCE-F14A-8D49-B8812BB0F00D}" dt="2022-12-15T09:55:26.841" v="13" actId="2696"/>
        <pc:sldMkLst>
          <pc:docMk/>
          <pc:sldMk cId="2099287436" sldId="264"/>
        </pc:sldMkLst>
      </pc:sldChg>
      <pc:sldChg chg="del">
        <pc:chgData name="Alessandro Carrega" userId="aad2c8b9-e6be-4150-b5bc-cbfa57d8782b" providerId="ADAL" clId="{F3966E39-2CCE-F14A-8D49-B8812BB0F00D}" dt="2022-12-15T09:55:26.727" v="2" actId="2696"/>
        <pc:sldMkLst>
          <pc:docMk/>
          <pc:sldMk cId="1262080143" sldId="266"/>
        </pc:sldMkLst>
      </pc:sldChg>
      <pc:sldChg chg="del">
        <pc:chgData name="Alessandro Carrega" userId="aad2c8b9-e6be-4150-b5bc-cbfa57d8782b" providerId="ADAL" clId="{F3966E39-2CCE-F14A-8D49-B8812BB0F00D}" dt="2022-12-15T09:55:26.763" v="6" actId="2696"/>
        <pc:sldMkLst>
          <pc:docMk/>
          <pc:sldMk cId="3284140488" sldId="267"/>
        </pc:sldMkLst>
      </pc:sldChg>
      <pc:sldChg chg="del">
        <pc:chgData name="Alessandro Carrega" userId="aad2c8b9-e6be-4150-b5bc-cbfa57d8782b" providerId="ADAL" clId="{F3966E39-2CCE-F14A-8D49-B8812BB0F00D}" dt="2022-12-15T09:55:26.789" v="8" actId="2696"/>
        <pc:sldMkLst>
          <pc:docMk/>
          <pc:sldMk cId="697722855" sldId="269"/>
        </pc:sldMkLst>
      </pc:sldChg>
      <pc:sldChg chg="del">
        <pc:chgData name="Alessandro Carrega" userId="aad2c8b9-e6be-4150-b5bc-cbfa57d8782b" providerId="ADAL" clId="{F3966E39-2CCE-F14A-8D49-B8812BB0F00D}" dt="2022-12-15T09:55:26.810" v="10" actId="2696"/>
        <pc:sldMkLst>
          <pc:docMk/>
          <pc:sldMk cId="1607963912" sldId="271"/>
        </pc:sldMkLst>
      </pc:sldChg>
      <pc:sldChg chg="del">
        <pc:chgData name="Alessandro Carrega" userId="aad2c8b9-e6be-4150-b5bc-cbfa57d8782b" providerId="ADAL" clId="{F3966E39-2CCE-F14A-8D49-B8812BB0F00D}" dt="2022-12-15T09:55:27.288" v="45" actId="2696"/>
        <pc:sldMkLst>
          <pc:docMk/>
          <pc:sldMk cId="1806117574" sldId="272"/>
        </pc:sldMkLst>
      </pc:sldChg>
      <pc:sldChg chg="del">
        <pc:chgData name="Alessandro Carrega" userId="aad2c8b9-e6be-4150-b5bc-cbfa57d8782b" providerId="ADAL" clId="{F3966E39-2CCE-F14A-8D49-B8812BB0F00D}" dt="2022-12-15T09:55:26.879" v="15" actId="2696"/>
        <pc:sldMkLst>
          <pc:docMk/>
          <pc:sldMk cId="3294456243" sldId="274"/>
        </pc:sldMkLst>
      </pc:sldChg>
      <pc:sldChg chg="del">
        <pc:chgData name="Alessandro Carrega" userId="aad2c8b9-e6be-4150-b5bc-cbfa57d8782b" providerId="ADAL" clId="{F3966E39-2CCE-F14A-8D49-B8812BB0F00D}" dt="2022-12-15T09:55:26.851" v="14" actId="2696"/>
        <pc:sldMkLst>
          <pc:docMk/>
          <pc:sldMk cId="304424227" sldId="292"/>
        </pc:sldMkLst>
      </pc:sldChg>
      <pc:sldChg chg="del">
        <pc:chgData name="Alessandro Carrega" userId="aad2c8b9-e6be-4150-b5bc-cbfa57d8782b" providerId="ADAL" clId="{F3966E39-2CCE-F14A-8D49-B8812BB0F00D}" dt="2022-12-15T09:55:26.893" v="16" actId="2696"/>
        <pc:sldMkLst>
          <pc:docMk/>
          <pc:sldMk cId="3849296945" sldId="293"/>
        </pc:sldMkLst>
      </pc:sldChg>
      <pc:sldChg chg="del">
        <pc:chgData name="Alessandro Carrega" userId="aad2c8b9-e6be-4150-b5bc-cbfa57d8782b" providerId="ADAL" clId="{F3966E39-2CCE-F14A-8D49-B8812BB0F00D}" dt="2022-12-15T09:55:26.904" v="17" actId="2696"/>
        <pc:sldMkLst>
          <pc:docMk/>
          <pc:sldMk cId="2593043927" sldId="294"/>
        </pc:sldMkLst>
      </pc:sldChg>
      <pc:sldChg chg="del">
        <pc:chgData name="Alessandro Carrega" userId="aad2c8b9-e6be-4150-b5bc-cbfa57d8782b" providerId="ADAL" clId="{F3966E39-2CCE-F14A-8D49-B8812BB0F00D}" dt="2022-12-15T09:55:26.914" v="18" actId="2696"/>
        <pc:sldMkLst>
          <pc:docMk/>
          <pc:sldMk cId="2940024038" sldId="295"/>
        </pc:sldMkLst>
      </pc:sldChg>
      <pc:sldChg chg="del">
        <pc:chgData name="Alessandro Carrega" userId="aad2c8b9-e6be-4150-b5bc-cbfa57d8782b" providerId="ADAL" clId="{F3966E39-2CCE-F14A-8D49-B8812BB0F00D}" dt="2022-12-15T09:55:26.924" v="19" actId="2696"/>
        <pc:sldMkLst>
          <pc:docMk/>
          <pc:sldMk cId="2334206747" sldId="296"/>
        </pc:sldMkLst>
      </pc:sldChg>
      <pc:sldChg chg="del">
        <pc:chgData name="Alessandro Carrega" userId="aad2c8b9-e6be-4150-b5bc-cbfa57d8782b" providerId="ADAL" clId="{F3966E39-2CCE-F14A-8D49-B8812BB0F00D}" dt="2022-12-15T09:55:26.962" v="21" actId="2696"/>
        <pc:sldMkLst>
          <pc:docMk/>
          <pc:sldMk cId="3844425537" sldId="298"/>
        </pc:sldMkLst>
      </pc:sldChg>
      <pc:sldChg chg="del">
        <pc:chgData name="Alessandro Carrega" userId="aad2c8b9-e6be-4150-b5bc-cbfa57d8782b" providerId="ADAL" clId="{F3966E39-2CCE-F14A-8D49-B8812BB0F00D}" dt="2022-12-15T09:55:27.295" v="46" actId="2696"/>
        <pc:sldMkLst>
          <pc:docMk/>
          <pc:sldMk cId="2874399099" sldId="300"/>
        </pc:sldMkLst>
      </pc:sldChg>
      <pc:sldChg chg="del">
        <pc:chgData name="Alessandro Carrega" userId="aad2c8b9-e6be-4150-b5bc-cbfa57d8782b" providerId="ADAL" clId="{F3966E39-2CCE-F14A-8D49-B8812BB0F00D}" dt="2022-12-15T09:55:26.972" v="22" actId="2696"/>
        <pc:sldMkLst>
          <pc:docMk/>
          <pc:sldMk cId="1625047845" sldId="301"/>
        </pc:sldMkLst>
      </pc:sldChg>
      <pc:sldChg chg="del">
        <pc:chgData name="Alessandro Carrega" userId="aad2c8b9-e6be-4150-b5bc-cbfa57d8782b" providerId="ADAL" clId="{F3966E39-2CCE-F14A-8D49-B8812BB0F00D}" dt="2022-12-15T09:55:26.999" v="24" actId="2696"/>
        <pc:sldMkLst>
          <pc:docMk/>
          <pc:sldMk cId="2712538608" sldId="302"/>
        </pc:sldMkLst>
      </pc:sldChg>
      <pc:sldChg chg="del">
        <pc:chgData name="Alessandro Carrega" userId="aad2c8b9-e6be-4150-b5bc-cbfa57d8782b" providerId="ADAL" clId="{F3966E39-2CCE-F14A-8D49-B8812BB0F00D}" dt="2022-12-15T09:55:26.985" v="23" actId="2696"/>
        <pc:sldMkLst>
          <pc:docMk/>
          <pc:sldMk cId="2874505204" sldId="303"/>
        </pc:sldMkLst>
      </pc:sldChg>
      <pc:sldChg chg="del">
        <pc:chgData name="Alessandro Carrega" userId="aad2c8b9-e6be-4150-b5bc-cbfa57d8782b" providerId="ADAL" clId="{F3966E39-2CCE-F14A-8D49-B8812BB0F00D}" dt="2022-12-15T09:55:27.010" v="25" actId="2696"/>
        <pc:sldMkLst>
          <pc:docMk/>
          <pc:sldMk cId="3083870933" sldId="304"/>
        </pc:sldMkLst>
      </pc:sldChg>
      <pc:sldChg chg="del">
        <pc:chgData name="Alessandro Carrega" userId="aad2c8b9-e6be-4150-b5bc-cbfa57d8782b" providerId="ADAL" clId="{F3966E39-2CCE-F14A-8D49-B8812BB0F00D}" dt="2022-12-15T09:55:27.070" v="27" actId="2696"/>
        <pc:sldMkLst>
          <pc:docMk/>
          <pc:sldMk cId="2847737293" sldId="305"/>
        </pc:sldMkLst>
      </pc:sldChg>
      <pc:sldChg chg="del">
        <pc:chgData name="Alessandro Carrega" userId="aad2c8b9-e6be-4150-b5bc-cbfa57d8782b" providerId="ADAL" clId="{F3966E39-2CCE-F14A-8D49-B8812BB0F00D}" dt="2022-12-15T09:55:27.021" v="26" actId="2696"/>
        <pc:sldMkLst>
          <pc:docMk/>
          <pc:sldMk cId="699691663" sldId="306"/>
        </pc:sldMkLst>
      </pc:sldChg>
      <pc:sldChg chg="del">
        <pc:chgData name="Alessandro Carrega" userId="aad2c8b9-e6be-4150-b5bc-cbfa57d8782b" providerId="ADAL" clId="{F3966E39-2CCE-F14A-8D49-B8812BB0F00D}" dt="2022-12-15T09:55:27.090" v="28" actId="2696"/>
        <pc:sldMkLst>
          <pc:docMk/>
          <pc:sldMk cId="1573232135" sldId="307"/>
        </pc:sldMkLst>
      </pc:sldChg>
      <pc:sldChg chg="del">
        <pc:chgData name="Alessandro Carrega" userId="aad2c8b9-e6be-4150-b5bc-cbfa57d8782b" providerId="ADAL" clId="{F3966E39-2CCE-F14A-8D49-B8812BB0F00D}" dt="2022-12-15T09:55:27.100" v="29" actId="2696"/>
        <pc:sldMkLst>
          <pc:docMk/>
          <pc:sldMk cId="2867765522" sldId="308"/>
        </pc:sldMkLst>
      </pc:sldChg>
      <pc:sldChg chg="del">
        <pc:chgData name="Alessandro Carrega" userId="aad2c8b9-e6be-4150-b5bc-cbfa57d8782b" providerId="ADAL" clId="{F3966E39-2CCE-F14A-8D49-B8812BB0F00D}" dt="2022-12-15T09:55:27.110" v="30" actId="2696"/>
        <pc:sldMkLst>
          <pc:docMk/>
          <pc:sldMk cId="1755490147" sldId="309"/>
        </pc:sldMkLst>
      </pc:sldChg>
      <pc:sldChg chg="del">
        <pc:chgData name="Alessandro Carrega" userId="aad2c8b9-e6be-4150-b5bc-cbfa57d8782b" providerId="ADAL" clId="{F3966E39-2CCE-F14A-8D49-B8812BB0F00D}" dt="2022-12-15T09:55:27.121" v="31" actId="2696"/>
        <pc:sldMkLst>
          <pc:docMk/>
          <pc:sldMk cId="620949593" sldId="310"/>
        </pc:sldMkLst>
      </pc:sldChg>
      <pc:sldChg chg="del">
        <pc:chgData name="Alessandro Carrega" userId="aad2c8b9-e6be-4150-b5bc-cbfa57d8782b" providerId="ADAL" clId="{F3966E39-2CCE-F14A-8D49-B8812BB0F00D}" dt="2022-12-15T09:55:33.070" v="90" actId="2696"/>
        <pc:sldMkLst>
          <pc:docMk/>
          <pc:sldMk cId="935656787" sldId="311"/>
        </pc:sldMkLst>
      </pc:sldChg>
      <pc:sldChg chg="del">
        <pc:chgData name="Alessandro Carrega" userId="aad2c8b9-e6be-4150-b5bc-cbfa57d8782b" providerId="ADAL" clId="{F3966E39-2CCE-F14A-8D49-B8812BB0F00D}" dt="2022-12-15T09:55:27.140" v="33" actId="2696"/>
        <pc:sldMkLst>
          <pc:docMk/>
          <pc:sldMk cId="3780569765" sldId="312"/>
        </pc:sldMkLst>
      </pc:sldChg>
      <pc:sldChg chg="del">
        <pc:chgData name="Alessandro Carrega" userId="aad2c8b9-e6be-4150-b5bc-cbfa57d8782b" providerId="ADAL" clId="{F3966E39-2CCE-F14A-8D49-B8812BB0F00D}" dt="2022-12-15T09:55:27.260" v="44" actId="2696"/>
        <pc:sldMkLst>
          <pc:docMk/>
          <pc:sldMk cId="4076336179" sldId="314"/>
        </pc:sldMkLst>
      </pc:sldChg>
      <pc:sldChg chg="del">
        <pc:chgData name="Alessandro Carrega" userId="aad2c8b9-e6be-4150-b5bc-cbfa57d8782b" providerId="ADAL" clId="{F3966E39-2CCE-F14A-8D49-B8812BB0F00D}" dt="2022-12-15T09:55:27.154" v="35" actId="2696"/>
        <pc:sldMkLst>
          <pc:docMk/>
          <pc:sldMk cId="881521505" sldId="315"/>
        </pc:sldMkLst>
      </pc:sldChg>
      <pc:sldChg chg="del">
        <pc:chgData name="Alessandro Carrega" userId="aad2c8b9-e6be-4150-b5bc-cbfa57d8782b" providerId="ADAL" clId="{F3966E39-2CCE-F14A-8D49-B8812BB0F00D}" dt="2022-12-15T09:55:27.210" v="42" actId="2696"/>
        <pc:sldMkLst>
          <pc:docMk/>
          <pc:sldMk cId="2501246615" sldId="316"/>
        </pc:sldMkLst>
      </pc:sldChg>
      <pc:sldChg chg="del">
        <pc:chgData name="Alessandro Carrega" userId="aad2c8b9-e6be-4150-b5bc-cbfa57d8782b" providerId="ADAL" clId="{F3966E39-2CCE-F14A-8D49-B8812BB0F00D}" dt="2022-12-15T09:55:27.181" v="39" actId="2696"/>
        <pc:sldMkLst>
          <pc:docMk/>
          <pc:sldMk cId="46795972" sldId="317"/>
        </pc:sldMkLst>
      </pc:sldChg>
      <pc:sldChg chg="del">
        <pc:chgData name="Alessandro Carrega" userId="aad2c8b9-e6be-4150-b5bc-cbfa57d8782b" providerId="ADAL" clId="{F3966E39-2CCE-F14A-8D49-B8812BB0F00D}" dt="2022-12-15T09:55:27.194" v="40" actId="2696"/>
        <pc:sldMkLst>
          <pc:docMk/>
          <pc:sldMk cId="3255115775" sldId="318"/>
        </pc:sldMkLst>
      </pc:sldChg>
      <pc:sldChg chg="del">
        <pc:chgData name="Alessandro Carrega" userId="aad2c8b9-e6be-4150-b5bc-cbfa57d8782b" providerId="ADAL" clId="{F3966E39-2CCE-F14A-8D49-B8812BB0F00D}" dt="2022-12-15T09:55:27.199" v="41" actId="2696"/>
        <pc:sldMkLst>
          <pc:docMk/>
          <pc:sldMk cId="2851479555" sldId="319"/>
        </pc:sldMkLst>
      </pc:sldChg>
      <pc:sldChg chg="del">
        <pc:chgData name="Alessandro Carrega" userId="aad2c8b9-e6be-4150-b5bc-cbfa57d8782b" providerId="ADAL" clId="{F3966E39-2CCE-F14A-8D49-B8812BB0F00D}" dt="2022-12-15T09:55:27.164" v="36" actId="2696"/>
        <pc:sldMkLst>
          <pc:docMk/>
          <pc:sldMk cId="232501443" sldId="320"/>
        </pc:sldMkLst>
      </pc:sldChg>
      <pc:sldChg chg="del">
        <pc:chgData name="Alessandro Carrega" userId="aad2c8b9-e6be-4150-b5bc-cbfa57d8782b" providerId="ADAL" clId="{F3966E39-2CCE-F14A-8D49-B8812BB0F00D}" dt="2022-12-15T09:55:27.171" v="37" actId="2696"/>
        <pc:sldMkLst>
          <pc:docMk/>
          <pc:sldMk cId="2178057742" sldId="321"/>
        </pc:sldMkLst>
      </pc:sldChg>
      <pc:sldChg chg="del">
        <pc:chgData name="Alessandro Carrega" userId="aad2c8b9-e6be-4150-b5bc-cbfa57d8782b" providerId="ADAL" clId="{F3966E39-2CCE-F14A-8D49-B8812BB0F00D}" dt="2022-12-15T09:55:27.177" v="38" actId="2696"/>
        <pc:sldMkLst>
          <pc:docMk/>
          <pc:sldMk cId="2101025306" sldId="322"/>
        </pc:sldMkLst>
      </pc:sldChg>
      <pc:sldChg chg="del">
        <pc:chgData name="Alessandro Carrega" userId="aad2c8b9-e6be-4150-b5bc-cbfa57d8782b" providerId="ADAL" clId="{F3966E39-2CCE-F14A-8D49-B8812BB0F00D}" dt="2022-12-15T09:55:27.232" v="43" actId="2696"/>
        <pc:sldMkLst>
          <pc:docMk/>
          <pc:sldMk cId="172534616" sldId="323"/>
        </pc:sldMkLst>
      </pc:sldChg>
      <pc:sldChg chg="del">
        <pc:chgData name="Alessandro Carrega" userId="aad2c8b9-e6be-4150-b5bc-cbfa57d8782b" providerId="ADAL" clId="{F3966E39-2CCE-F14A-8D49-B8812BB0F00D}" dt="2022-12-15T09:55:26.946" v="20" actId="2696"/>
        <pc:sldMkLst>
          <pc:docMk/>
          <pc:sldMk cId="2243634935" sldId="325"/>
        </pc:sldMkLst>
      </pc:sldChg>
      <pc:sldChg chg="del">
        <pc:chgData name="Alessandro Carrega" userId="aad2c8b9-e6be-4150-b5bc-cbfa57d8782b" providerId="ADAL" clId="{F3966E39-2CCE-F14A-8D49-B8812BB0F00D}" dt="2022-12-15T09:55:27.131" v="32" actId="2696"/>
        <pc:sldMkLst>
          <pc:docMk/>
          <pc:sldMk cId="3987746543" sldId="326"/>
        </pc:sldMkLst>
      </pc:sldChg>
      <pc:sldChg chg="del">
        <pc:chgData name="Alessandro Carrega" userId="aad2c8b9-e6be-4150-b5bc-cbfa57d8782b" providerId="ADAL" clId="{F3966E39-2CCE-F14A-8D49-B8812BB0F00D}" dt="2022-12-15T09:55:27.148" v="34" actId="2696"/>
        <pc:sldMkLst>
          <pc:docMk/>
          <pc:sldMk cId="2366179360" sldId="327"/>
        </pc:sldMkLst>
      </pc:sldChg>
      <pc:sldChg chg="del">
        <pc:chgData name="Alessandro Carrega" userId="aad2c8b9-e6be-4150-b5bc-cbfa57d8782b" providerId="ADAL" clId="{F3966E39-2CCE-F14A-8D49-B8812BB0F00D}" dt="2022-12-15T09:55:27.340" v="50" actId="2696"/>
        <pc:sldMkLst>
          <pc:docMk/>
          <pc:sldMk cId="1392536892" sldId="328"/>
        </pc:sldMkLst>
      </pc:sldChg>
      <pc:sldChg chg="del">
        <pc:chgData name="Alessandro Carrega" userId="aad2c8b9-e6be-4150-b5bc-cbfa57d8782b" providerId="ADAL" clId="{F3966E39-2CCE-F14A-8D49-B8812BB0F00D}" dt="2022-12-15T09:55:27.693" v="83" actId="2696"/>
        <pc:sldMkLst>
          <pc:docMk/>
          <pc:sldMk cId="1636347961" sldId="330"/>
        </pc:sldMkLst>
      </pc:sldChg>
      <pc:sldChg chg="del">
        <pc:chgData name="Alessandro Carrega" userId="aad2c8b9-e6be-4150-b5bc-cbfa57d8782b" providerId="ADAL" clId="{F3966E39-2CCE-F14A-8D49-B8812BB0F00D}" dt="2022-12-15T09:55:27.329" v="49" actId="2696"/>
        <pc:sldMkLst>
          <pc:docMk/>
          <pc:sldMk cId="1211038493" sldId="331"/>
        </pc:sldMkLst>
      </pc:sldChg>
      <pc:sldChg chg="del">
        <pc:chgData name="Alessandro Carrega" userId="aad2c8b9-e6be-4150-b5bc-cbfa57d8782b" providerId="ADAL" clId="{F3966E39-2CCE-F14A-8D49-B8812BB0F00D}" dt="2022-12-15T09:55:27.347" v="51" actId="2696"/>
        <pc:sldMkLst>
          <pc:docMk/>
          <pc:sldMk cId="3576147794" sldId="332"/>
        </pc:sldMkLst>
      </pc:sldChg>
      <pc:sldChg chg="del">
        <pc:chgData name="Alessandro Carrega" userId="aad2c8b9-e6be-4150-b5bc-cbfa57d8782b" providerId="ADAL" clId="{F3966E39-2CCE-F14A-8D49-B8812BB0F00D}" dt="2022-12-15T09:55:27.359" v="52" actId="2696"/>
        <pc:sldMkLst>
          <pc:docMk/>
          <pc:sldMk cId="1899450740" sldId="333"/>
        </pc:sldMkLst>
      </pc:sldChg>
      <pc:sldChg chg="del">
        <pc:chgData name="Alessandro Carrega" userId="aad2c8b9-e6be-4150-b5bc-cbfa57d8782b" providerId="ADAL" clId="{F3966E39-2CCE-F14A-8D49-B8812BB0F00D}" dt="2022-12-15T09:55:27.370" v="53" actId="2696"/>
        <pc:sldMkLst>
          <pc:docMk/>
          <pc:sldMk cId="2957649681" sldId="334"/>
        </pc:sldMkLst>
      </pc:sldChg>
      <pc:sldChg chg="del">
        <pc:chgData name="Alessandro Carrega" userId="aad2c8b9-e6be-4150-b5bc-cbfa57d8782b" providerId="ADAL" clId="{F3966E39-2CCE-F14A-8D49-B8812BB0F00D}" dt="2022-12-15T09:55:27.383" v="54" actId="2696"/>
        <pc:sldMkLst>
          <pc:docMk/>
          <pc:sldMk cId="744871050" sldId="335"/>
        </pc:sldMkLst>
      </pc:sldChg>
      <pc:sldChg chg="del">
        <pc:chgData name="Alessandro Carrega" userId="aad2c8b9-e6be-4150-b5bc-cbfa57d8782b" providerId="ADAL" clId="{F3966E39-2CCE-F14A-8D49-B8812BB0F00D}" dt="2022-12-15T09:55:27.322" v="48" actId="2696"/>
        <pc:sldMkLst>
          <pc:docMk/>
          <pc:sldMk cId="2806546035" sldId="337"/>
        </pc:sldMkLst>
      </pc:sldChg>
      <pc:sldChg chg="del">
        <pc:chgData name="Alessandro Carrega" userId="aad2c8b9-e6be-4150-b5bc-cbfa57d8782b" providerId="ADAL" clId="{F3966E39-2CCE-F14A-8D49-B8812BB0F00D}" dt="2022-12-15T09:55:27.398" v="55" actId="2696"/>
        <pc:sldMkLst>
          <pc:docMk/>
          <pc:sldMk cId="3613779817" sldId="339"/>
        </pc:sldMkLst>
      </pc:sldChg>
      <pc:sldChg chg="del">
        <pc:chgData name="Alessandro Carrega" userId="aad2c8b9-e6be-4150-b5bc-cbfa57d8782b" providerId="ADAL" clId="{F3966E39-2CCE-F14A-8D49-B8812BB0F00D}" dt="2022-12-15T09:55:27.407" v="56" actId="2696"/>
        <pc:sldMkLst>
          <pc:docMk/>
          <pc:sldMk cId="3163440288" sldId="340"/>
        </pc:sldMkLst>
      </pc:sldChg>
      <pc:sldChg chg="del">
        <pc:chgData name="Alessandro Carrega" userId="aad2c8b9-e6be-4150-b5bc-cbfa57d8782b" providerId="ADAL" clId="{F3966E39-2CCE-F14A-8D49-B8812BB0F00D}" dt="2022-12-15T09:55:27.427" v="58" actId="2696"/>
        <pc:sldMkLst>
          <pc:docMk/>
          <pc:sldMk cId="2847208135" sldId="344"/>
        </pc:sldMkLst>
      </pc:sldChg>
      <pc:sldChg chg="del">
        <pc:chgData name="Alessandro Carrega" userId="aad2c8b9-e6be-4150-b5bc-cbfa57d8782b" providerId="ADAL" clId="{F3966E39-2CCE-F14A-8D49-B8812BB0F00D}" dt="2022-12-15T09:55:27.308" v="47" actId="2696"/>
        <pc:sldMkLst>
          <pc:docMk/>
          <pc:sldMk cId="606147853" sldId="346"/>
        </pc:sldMkLst>
      </pc:sldChg>
      <pc:sldChg chg="del">
        <pc:chgData name="Alessandro Carrega" userId="aad2c8b9-e6be-4150-b5bc-cbfa57d8782b" providerId="ADAL" clId="{F3966E39-2CCE-F14A-8D49-B8812BB0F00D}" dt="2022-12-15T09:55:27.418" v="57" actId="2696"/>
        <pc:sldMkLst>
          <pc:docMk/>
          <pc:sldMk cId="269861628" sldId="347"/>
        </pc:sldMkLst>
      </pc:sldChg>
      <pc:sldChg chg="del">
        <pc:chgData name="Alessandro Carrega" userId="aad2c8b9-e6be-4150-b5bc-cbfa57d8782b" providerId="ADAL" clId="{F3966E39-2CCE-F14A-8D49-B8812BB0F00D}" dt="2022-12-15T09:55:27.440" v="60" actId="2696"/>
        <pc:sldMkLst>
          <pc:docMk/>
          <pc:sldMk cId="2096936973" sldId="348"/>
        </pc:sldMkLst>
      </pc:sldChg>
      <pc:sldChg chg="del">
        <pc:chgData name="Alessandro Carrega" userId="aad2c8b9-e6be-4150-b5bc-cbfa57d8782b" providerId="ADAL" clId="{F3966E39-2CCE-F14A-8D49-B8812BB0F00D}" dt="2022-12-15T09:55:27.452" v="61" actId="2696"/>
        <pc:sldMkLst>
          <pc:docMk/>
          <pc:sldMk cId="2262770739" sldId="349"/>
        </pc:sldMkLst>
      </pc:sldChg>
      <pc:sldChg chg="del">
        <pc:chgData name="Alessandro Carrega" userId="aad2c8b9-e6be-4150-b5bc-cbfa57d8782b" providerId="ADAL" clId="{F3966E39-2CCE-F14A-8D49-B8812BB0F00D}" dt="2022-12-15T09:55:27.573" v="67" actId="2696"/>
        <pc:sldMkLst>
          <pc:docMk/>
          <pc:sldMk cId="112098101" sldId="350"/>
        </pc:sldMkLst>
      </pc:sldChg>
      <pc:sldChg chg="del">
        <pc:chgData name="Alessandro Carrega" userId="aad2c8b9-e6be-4150-b5bc-cbfa57d8782b" providerId="ADAL" clId="{F3966E39-2CCE-F14A-8D49-B8812BB0F00D}" dt="2022-12-15T09:55:27.484" v="62" actId="2696"/>
        <pc:sldMkLst>
          <pc:docMk/>
          <pc:sldMk cId="3569676544" sldId="351"/>
        </pc:sldMkLst>
      </pc:sldChg>
      <pc:sldChg chg="del">
        <pc:chgData name="Alessandro Carrega" userId="aad2c8b9-e6be-4150-b5bc-cbfa57d8782b" providerId="ADAL" clId="{F3966E39-2CCE-F14A-8D49-B8812BB0F00D}" dt="2022-12-15T09:55:27.503" v="63" actId="2696"/>
        <pc:sldMkLst>
          <pc:docMk/>
          <pc:sldMk cId="1422384569" sldId="352"/>
        </pc:sldMkLst>
      </pc:sldChg>
      <pc:sldChg chg="del">
        <pc:chgData name="Alessandro Carrega" userId="aad2c8b9-e6be-4150-b5bc-cbfa57d8782b" providerId="ADAL" clId="{F3966E39-2CCE-F14A-8D49-B8812BB0F00D}" dt="2022-12-15T09:55:27.536" v="64" actId="2696"/>
        <pc:sldMkLst>
          <pc:docMk/>
          <pc:sldMk cId="2618770759" sldId="353"/>
        </pc:sldMkLst>
      </pc:sldChg>
      <pc:sldChg chg="del">
        <pc:chgData name="Alessandro Carrega" userId="aad2c8b9-e6be-4150-b5bc-cbfa57d8782b" providerId="ADAL" clId="{F3966E39-2CCE-F14A-8D49-B8812BB0F00D}" dt="2022-12-15T09:55:27.563" v="65" actId="2696"/>
        <pc:sldMkLst>
          <pc:docMk/>
          <pc:sldMk cId="2382947721" sldId="354"/>
        </pc:sldMkLst>
      </pc:sldChg>
      <pc:sldChg chg="del">
        <pc:chgData name="Alessandro Carrega" userId="aad2c8b9-e6be-4150-b5bc-cbfa57d8782b" providerId="ADAL" clId="{F3966E39-2CCE-F14A-8D49-B8812BB0F00D}" dt="2022-12-15T09:55:27.435" v="59" actId="2696"/>
        <pc:sldMkLst>
          <pc:docMk/>
          <pc:sldMk cId="2086222526" sldId="355"/>
        </pc:sldMkLst>
      </pc:sldChg>
      <pc:sldChg chg="del">
        <pc:chgData name="Alessandro Carrega" userId="aad2c8b9-e6be-4150-b5bc-cbfa57d8782b" providerId="ADAL" clId="{F3966E39-2CCE-F14A-8D49-B8812BB0F00D}" dt="2022-12-15T09:55:27.603" v="71" actId="2696"/>
        <pc:sldMkLst>
          <pc:docMk/>
          <pc:sldMk cId="780811568" sldId="356"/>
        </pc:sldMkLst>
      </pc:sldChg>
      <pc:sldChg chg="del">
        <pc:chgData name="Alessandro Carrega" userId="aad2c8b9-e6be-4150-b5bc-cbfa57d8782b" providerId="ADAL" clId="{F3966E39-2CCE-F14A-8D49-B8812BB0F00D}" dt="2022-12-15T09:55:27.617" v="72" actId="2696"/>
        <pc:sldMkLst>
          <pc:docMk/>
          <pc:sldMk cId="540824766" sldId="357"/>
        </pc:sldMkLst>
      </pc:sldChg>
      <pc:sldChg chg="del">
        <pc:chgData name="Alessandro Carrega" userId="aad2c8b9-e6be-4150-b5bc-cbfa57d8782b" providerId="ADAL" clId="{F3966E39-2CCE-F14A-8D49-B8812BB0F00D}" dt="2022-12-15T09:55:27.651" v="74" actId="2696"/>
        <pc:sldMkLst>
          <pc:docMk/>
          <pc:sldMk cId="2902951085" sldId="358"/>
        </pc:sldMkLst>
      </pc:sldChg>
      <pc:sldChg chg="del">
        <pc:chgData name="Alessandro Carrega" userId="aad2c8b9-e6be-4150-b5bc-cbfa57d8782b" providerId="ADAL" clId="{F3966E39-2CCE-F14A-8D49-B8812BB0F00D}" dt="2022-12-15T09:55:27.589" v="69" actId="2696"/>
        <pc:sldMkLst>
          <pc:docMk/>
          <pc:sldMk cId="72549867" sldId="359"/>
        </pc:sldMkLst>
      </pc:sldChg>
      <pc:sldChg chg="del">
        <pc:chgData name="Alessandro Carrega" userId="aad2c8b9-e6be-4150-b5bc-cbfa57d8782b" providerId="ADAL" clId="{F3966E39-2CCE-F14A-8D49-B8812BB0F00D}" dt="2022-12-15T09:55:27.599" v="70" actId="2696"/>
        <pc:sldMkLst>
          <pc:docMk/>
          <pc:sldMk cId="2982543621" sldId="360"/>
        </pc:sldMkLst>
      </pc:sldChg>
      <pc:sldChg chg="del">
        <pc:chgData name="Alessandro Carrega" userId="aad2c8b9-e6be-4150-b5bc-cbfa57d8782b" providerId="ADAL" clId="{F3966E39-2CCE-F14A-8D49-B8812BB0F00D}" dt="2022-12-15T09:55:27.579" v="68" actId="2696"/>
        <pc:sldMkLst>
          <pc:docMk/>
          <pc:sldMk cId="992275154" sldId="361"/>
        </pc:sldMkLst>
      </pc:sldChg>
      <pc:sldChg chg="del">
        <pc:chgData name="Alessandro Carrega" userId="aad2c8b9-e6be-4150-b5bc-cbfa57d8782b" providerId="ADAL" clId="{F3966E39-2CCE-F14A-8D49-B8812BB0F00D}" dt="2022-12-15T09:55:27.623" v="73" actId="2696"/>
        <pc:sldMkLst>
          <pc:docMk/>
          <pc:sldMk cId="2372317015" sldId="362"/>
        </pc:sldMkLst>
      </pc:sldChg>
      <pc:sldChg chg="del">
        <pc:chgData name="Alessandro Carrega" userId="aad2c8b9-e6be-4150-b5bc-cbfa57d8782b" providerId="ADAL" clId="{F3966E39-2CCE-F14A-8D49-B8812BB0F00D}" dt="2022-12-15T09:55:27.673" v="79" actId="2696"/>
        <pc:sldMkLst>
          <pc:docMk/>
          <pc:sldMk cId="3636011604" sldId="363"/>
        </pc:sldMkLst>
      </pc:sldChg>
      <pc:sldChg chg="del">
        <pc:chgData name="Alessandro Carrega" userId="aad2c8b9-e6be-4150-b5bc-cbfa57d8782b" providerId="ADAL" clId="{F3966E39-2CCE-F14A-8D49-B8812BB0F00D}" dt="2022-12-15T09:55:27.659" v="75" actId="2696"/>
        <pc:sldMkLst>
          <pc:docMk/>
          <pc:sldMk cId="2616519576" sldId="364"/>
        </pc:sldMkLst>
      </pc:sldChg>
      <pc:sldChg chg="del">
        <pc:chgData name="Alessandro Carrega" userId="aad2c8b9-e6be-4150-b5bc-cbfa57d8782b" providerId="ADAL" clId="{F3966E39-2CCE-F14A-8D49-B8812BB0F00D}" dt="2022-12-15T09:55:27.669" v="77" actId="2696"/>
        <pc:sldMkLst>
          <pc:docMk/>
          <pc:sldMk cId="1963449783" sldId="365"/>
        </pc:sldMkLst>
      </pc:sldChg>
      <pc:sldChg chg="del">
        <pc:chgData name="Alessandro Carrega" userId="aad2c8b9-e6be-4150-b5bc-cbfa57d8782b" providerId="ADAL" clId="{F3966E39-2CCE-F14A-8D49-B8812BB0F00D}" dt="2022-12-15T09:55:27.686" v="82" actId="2696"/>
        <pc:sldMkLst>
          <pc:docMk/>
          <pc:sldMk cId="3782767391" sldId="366"/>
        </pc:sldMkLst>
      </pc:sldChg>
      <pc:sldChg chg="del">
        <pc:chgData name="Alessandro Carrega" userId="aad2c8b9-e6be-4150-b5bc-cbfa57d8782b" providerId="ADAL" clId="{F3966E39-2CCE-F14A-8D49-B8812BB0F00D}" dt="2022-12-15T09:55:27.680" v="81" actId="2696"/>
        <pc:sldMkLst>
          <pc:docMk/>
          <pc:sldMk cId="1666482433" sldId="367"/>
        </pc:sldMkLst>
      </pc:sldChg>
      <pc:sldChg chg="del">
        <pc:chgData name="Alessandro Carrega" userId="aad2c8b9-e6be-4150-b5bc-cbfa57d8782b" providerId="ADAL" clId="{F3966E39-2CCE-F14A-8D49-B8812BB0F00D}" dt="2022-12-15T09:55:27.703" v="84" actId="2696"/>
        <pc:sldMkLst>
          <pc:docMk/>
          <pc:sldMk cId="3642570426" sldId="368"/>
        </pc:sldMkLst>
      </pc:sldChg>
      <pc:sldChg chg="del">
        <pc:chgData name="Alessandro Carrega" userId="aad2c8b9-e6be-4150-b5bc-cbfa57d8782b" providerId="ADAL" clId="{F3966E39-2CCE-F14A-8D49-B8812BB0F00D}" dt="2022-12-15T09:55:27.676" v="80" actId="2696"/>
        <pc:sldMkLst>
          <pc:docMk/>
          <pc:sldMk cId="3790165159" sldId="369"/>
        </pc:sldMkLst>
      </pc:sldChg>
      <pc:sldChg chg="del">
        <pc:chgData name="Alessandro Carrega" userId="aad2c8b9-e6be-4150-b5bc-cbfa57d8782b" providerId="ADAL" clId="{F3966E39-2CCE-F14A-8D49-B8812BB0F00D}" dt="2022-12-15T09:55:27.712" v="85" actId="2696"/>
        <pc:sldMkLst>
          <pc:docMk/>
          <pc:sldMk cId="3619101251" sldId="370"/>
        </pc:sldMkLst>
      </pc:sldChg>
      <pc:sldChg chg="del">
        <pc:chgData name="Alessandro Carrega" userId="aad2c8b9-e6be-4150-b5bc-cbfa57d8782b" providerId="ADAL" clId="{F3966E39-2CCE-F14A-8D49-B8812BB0F00D}" dt="2022-12-15T09:55:26.817" v="11" actId="2696"/>
        <pc:sldMkLst>
          <pc:docMk/>
          <pc:sldMk cId="905118332" sldId="371"/>
        </pc:sldMkLst>
      </pc:sldChg>
      <pc:sldChg chg="del">
        <pc:chgData name="Alessandro Carrega" userId="aad2c8b9-e6be-4150-b5bc-cbfa57d8782b" providerId="ADAL" clId="{F3966E39-2CCE-F14A-8D49-B8812BB0F00D}" dt="2022-12-15T09:55:27.723" v="86" actId="2696"/>
        <pc:sldMkLst>
          <pc:docMk/>
          <pc:sldMk cId="417533361" sldId="372"/>
        </pc:sldMkLst>
      </pc:sldChg>
      <pc:sldChg chg="del">
        <pc:chgData name="Alessandro Carrega" userId="aad2c8b9-e6be-4150-b5bc-cbfa57d8782b" providerId="ADAL" clId="{F3966E39-2CCE-F14A-8D49-B8812BB0F00D}" dt="2022-12-15T09:55:30.680" v="87" actId="2696"/>
        <pc:sldMkLst>
          <pc:docMk/>
          <pc:sldMk cId="359774056" sldId="373"/>
        </pc:sldMkLst>
      </pc:sldChg>
      <pc:sldChg chg="del">
        <pc:chgData name="Alessandro Carrega" userId="aad2c8b9-e6be-4150-b5bc-cbfa57d8782b" providerId="ADAL" clId="{F3966E39-2CCE-F14A-8D49-B8812BB0F00D}" dt="2022-12-15T09:55:30.733" v="88" actId="2696"/>
        <pc:sldMkLst>
          <pc:docMk/>
          <pc:sldMk cId="3704246382" sldId="374"/>
        </pc:sldMkLst>
      </pc:sldChg>
      <pc:sldChg chg="del">
        <pc:chgData name="Alessandro Carrega" userId="aad2c8b9-e6be-4150-b5bc-cbfa57d8782b" providerId="ADAL" clId="{F3966E39-2CCE-F14A-8D49-B8812BB0F00D}" dt="2022-12-15T09:55:32.237" v="89" actId="2696"/>
        <pc:sldMkLst>
          <pc:docMk/>
          <pc:sldMk cId="2446287234" sldId="375"/>
        </pc:sldMkLst>
      </pc:sldChg>
      <pc:sldChg chg="del">
        <pc:chgData name="Alessandro Carrega" userId="aad2c8b9-e6be-4150-b5bc-cbfa57d8782b" providerId="ADAL" clId="{F3966E39-2CCE-F14A-8D49-B8812BB0F00D}" dt="2022-12-15T09:55:33.873" v="91" actId="2696"/>
        <pc:sldMkLst>
          <pc:docMk/>
          <pc:sldMk cId="1540700563" sldId="376"/>
        </pc:sldMkLst>
      </pc:sldChg>
      <pc:sldChg chg="del">
        <pc:chgData name="Alessandro Carrega" userId="aad2c8b9-e6be-4150-b5bc-cbfa57d8782b" providerId="ADAL" clId="{F3966E39-2CCE-F14A-8D49-B8812BB0F00D}" dt="2022-12-15T09:55:27.569" v="66" actId="2696"/>
        <pc:sldMkLst>
          <pc:docMk/>
          <pc:sldMk cId="1344666517" sldId="377"/>
        </pc:sldMkLst>
      </pc:sldChg>
      <pc:sldChg chg="del">
        <pc:chgData name="Alessandro Carrega" userId="aad2c8b9-e6be-4150-b5bc-cbfa57d8782b" providerId="ADAL" clId="{F3966E39-2CCE-F14A-8D49-B8812BB0F00D}" dt="2022-12-15T09:55:26.778" v="7" actId="2696"/>
        <pc:sldMkLst>
          <pc:docMk/>
          <pc:sldMk cId="3970988133" sldId="378"/>
        </pc:sldMkLst>
      </pc:sldChg>
      <pc:sldChg chg="del">
        <pc:chgData name="Alessandro Carrega" userId="aad2c8b9-e6be-4150-b5bc-cbfa57d8782b" providerId="ADAL" clId="{F3966E39-2CCE-F14A-8D49-B8812BB0F00D}" dt="2022-12-15T09:55:26.804" v="9" actId="2696"/>
        <pc:sldMkLst>
          <pc:docMk/>
          <pc:sldMk cId="925582111" sldId="379"/>
        </pc:sldMkLst>
      </pc:sldChg>
      <pc:sldChg chg="modSp mod">
        <pc:chgData name="Alessandro Carrega" userId="aad2c8b9-e6be-4150-b5bc-cbfa57d8782b" providerId="ADAL" clId="{F3966E39-2CCE-F14A-8D49-B8812BB0F00D}" dt="2022-12-15T13:15:44.215" v="774" actId="948"/>
        <pc:sldMkLst>
          <pc:docMk/>
          <pc:sldMk cId="742394567" sldId="382"/>
        </pc:sldMkLst>
        <pc:spChg chg="mod">
          <ac:chgData name="Alessandro Carrega" userId="aad2c8b9-e6be-4150-b5bc-cbfa57d8782b" providerId="ADAL" clId="{F3966E39-2CCE-F14A-8D49-B8812BB0F00D}" dt="2022-12-15T13:15:44.215" v="774" actId="948"/>
          <ac:spMkLst>
            <pc:docMk/>
            <pc:sldMk cId="742394567" sldId="382"/>
            <ac:spMk id="2" creationId="{BD413E14-FE9E-A706-259E-196B88120F76}"/>
          </ac:spMkLst>
        </pc:spChg>
      </pc:sldChg>
      <pc:sldChg chg="modSp mod">
        <pc:chgData name="Alessandro Carrega" userId="aad2c8b9-e6be-4150-b5bc-cbfa57d8782b" providerId="ADAL" clId="{F3966E39-2CCE-F14A-8D49-B8812BB0F00D}" dt="2022-12-15T13:16:12.700" v="779" actId="948"/>
        <pc:sldMkLst>
          <pc:docMk/>
          <pc:sldMk cId="3029560713" sldId="383"/>
        </pc:sldMkLst>
        <pc:spChg chg="mod">
          <ac:chgData name="Alessandro Carrega" userId="aad2c8b9-e6be-4150-b5bc-cbfa57d8782b" providerId="ADAL" clId="{F3966E39-2CCE-F14A-8D49-B8812BB0F00D}" dt="2022-12-15T13:16:12.700" v="779" actId="948"/>
          <ac:spMkLst>
            <pc:docMk/>
            <pc:sldMk cId="3029560713" sldId="383"/>
            <ac:spMk id="2" creationId="{F282D456-A46B-03FA-57D5-1987C471B5D9}"/>
          </ac:spMkLst>
        </pc:spChg>
      </pc:sldChg>
      <pc:sldChg chg="modSp mod">
        <pc:chgData name="Alessandro Carrega" userId="aad2c8b9-e6be-4150-b5bc-cbfa57d8782b" providerId="ADAL" clId="{F3966E39-2CCE-F14A-8D49-B8812BB0F00D}" dt="2022-12-15T13:41:11.909" v="1377" actId="20577"/>
        <pc:sldMkLst>
          <pc:docMk/>
          <pc:sldMk cId="2800481219" sldId="384"/>
        </pc:sldMkLst>
        <pc:spChg chg="mod">
          <ac:chgData name="Alessandro Carrega" userId="aad2c8b9-e6be-4150-b5bc-cbfa57d8782b" providerId="ADAL" clId="{F3966E39-2CCE-F14A-8D49-B8812BB0F00D}" dt="2022-12-15T13:16:27.718" v="781" actId="948"/>
          <ac:spMkLst>
            <pc:docMk/>
            <pc:sldMk cId="2800481219" sldId="384"/>
            <ac:spMk id="2" creationId="{A422E77E-C111-961F-E36F-A62F53428B19}"/>
          </ac:spMkLst>
        </pc:spChg>
        <pc:spChg chg="mod">
          <ac:chgData name="Alessandro Carrega" userId="aad2c8b9-e6be-4150-b5bc-cbfa57d8782b" providerId="ADAL" clId="{F3966E39-2CCE-F14A-8D49-B8812BB0F00D}" dt="2022-12-15T13:41:11.909" v="1377" actId="20577"/>
          <ac:spMkLst>
            <pc:docMk/>
            <pc:sldMk cId="2800481219" sldId="384"/>
            <ac:spMk id="7" creationId="{DA5B70FF-5505-8D8B-7A88-E89A46EB3461}"/>
          </ac:spMkLst>
        </pc:spChg>
      </pc:sldChg>
      <pc:sldChg chg="modSp mod">
        <pc:chgData name="Alessandro Carrega" userId="aad2c8b9-e6be-4150-b5bc-cbfa57d8782b" providerId="ADAL" clId="{F3966E39-2CCE-F14A-8D49-B8812BB0F00D}" dt="2022-12-15T13:16:38.437" v="782" actId="948"/>
        <pc:sldMkLst>
          <pc:docMk/>
          <pc:sldMk cId="1991910231" sldId="386"/>
        </pc:sldMkLst>
        <pc:spChg chg="mod">
          <ac:chgData name="Alessandro Carrega" userId="aad2c8b9-e6be-4150-b5bc-cbfa57d8782b" providerId="ADAL" clId="{F3966E39-2CCE-F14A-8D49-B8812BB0F00D}" dt="2022-12-15T13:16:38.437" v="782" actId="948"/>
          <ac:spMkLst>
            <pc:docMk/>
            <pc:sldMk cId="1991910231" sldId="386"/>
            <ac:spMk id="2" creationId="{A422E77E-C111-961F-E36F-A62F53428B19}"/>
          </ac:spMkLst>
        </pc:spChg>
        <pc:spChg chg="mod">
          <ac:chgData name="Alessandro Carrega" userId="aad2c8b9-e6be-4150-b5bc-cbfa57d8782b" providerId="ADAL" clId="{F3966E39-2CCE-F14A-8D49-B8812BB0F00D}" dt="2022-12-15T09:59:12.985" v="258" actId="242"/>
          <ac:spMkLst>
            <pc:docMk/>
            <pc:sldMk cId="1991910231" sldId="386"/>
            <ac:spMk id="7" creationId="{DA5B70FF-5505-8D8B-7A88-E89A46EB3461}"/>
          </ac:spMkLst>
        </pc:spChg>
      </pc:sldChg>
      <pc:sldChg chg="modSp mod">
        <pc:chgData name="Alessandro Carrega" userId="aad2c8b9-e6be-4150-b5bc-cbfa57d8782b" providerId="ADAL" clId="{F3966E39-2CCE-F14A-8D49-B8812BB0F00D}" dt="2022-12-15T09:58:38.818" v="241" actId="1076"/>
        <pc:sldMkLst>
          <pc:docMk/>
          <pc:sldMk cId="2331040812" sldId="387"/>
        </pc:sldMkLst>
        <pc:spChg chg="mod">
          <ac:chgData name="Alessandro Carrega" userId="aad2c8b9-e6be-4150-b5bc-cbfa57d8782b" providerId="ADAL" clId="{F3966E39-2CCE-F14A-8D49-B8812BB0F00D}" dt="2022-12-15T09:58:33.466" v="239" actId="255"/>
          <ac:spMkLst>
            <pc:docMk/>
            <pc:sldMk cId="2331040812" sldId="387"/>
            <ac:spMk id="2" creationId="{A422E77E-C111-961F-E36F-A62F53428B19}"/>
          </ac:spMkLst>
        </pc:spChg>
        <pc:picChg chg="mod">
          <ac:chgData name="Alessandro Carrega" userId="aad2c8b9-e6be-4150-b5bc-cbfa57d8782b" providerId="ADAL" clId="{F3966E39-2CCE-F14A-8D49-B8812BB0F00D}" dt="2022-12-15T09:58:38.818" v="241" actId="1076"/>
          <ac:picMkLst>
            <pc:docMk/>
            <pc:sldMk cId="2331040812" sldId="387"/>
            <ac:picMk id="5" creationId="{9A3236AC-850A-78EE-5BFF-DF762DD5B1FB}"/>
          </ac:picMkLst>
        </pc:picChg>
      </pc:sldChg>
      <pc:sldChg chg="modSp mod">
        <pc:chgData name="Alessandro Carrega" userId="aad2c8b9-e6be-4150-b5bc-cbfa57d8782b" providerId="ADAL" clId="{F3966E39-2CCE-F14A-8D49-B8812BB0F00D}" dt="2022-12-15T13:39:32.482" v="1334" actId="20577"/>
        <pc:sldMkLst>
          <pc:docMk/>
          <pc:sldMk cId="43660832" sldId="388"/>
        </pc:sldMkLst>
        <pc:spChg chg="mod">
          <ac:chgData name="Alessandro Carrega" userId="aad2c8b9-e6be-4150-b5bc-cbfa57d8782b" providerId="ADAL" clId="{F3966E39-2CCE-F14A-8D49-B8812BB0F00D}" dt="2022-12-15T13:16:57.846" v="783" actId="948"/>
          <ac:spMkLst>
            <pc:docMk/>
            <pc:sldMk cId="43660832" sldId="388"/>
            <ac:spMk id="2" creationId="{9D3F2486-F29B-F628-0912-9DAC0092F965}"/>
          </ac:spMkLst>
        </pc:spChg>
        <pc:spChg chg="mod">
          <ac:chgData name="Alessandro Carrega" userId="aad2c8b9-e6be-4150-b5bc-cbfa57d8782b" providerId="ADAL" clId="{F3966E39-2CCE-F14A-8D49-B8812BB0F00D}" dt="2022-12-15T13:39:32.482" v="1334" actId="20577"/>
          <ac:spMkLst>
            <pc:docMk/>
            <pc:sldMk cId="43660832" sldId="388"/>
            <ac:spMk id="3" creationId="{FBAAC3F7-DCE4-4BCC-A386-60E60DA1F366}"/>
          </ac:spMkLst>
        </pc:spChg>
      </pc:sldChg>
      <pc:sldChg chg="modSp mod">
        <pc:chgData name="Alessandro Carrega" userId="aad2c8b9-e6be-4150-b5bc-cbfa57d8782b" providerId="ADAL" clId="{F3966E39-2CCE-F14A-8D49-B8812BB0F00D}" dt="2022-12-15T13:41:03.817" v="1374" actId="20577"/>
        <pc:sldMkLst>
          <pc:docMk/>
          <pc:sldMk cId="1755106783" sldId="389"/>
        </pc:sldMkLst>
        <pc:spChg chg="mod">
          <ac:chgData name="Alessandro Carrega" userId="aad2c8b9-e6be-4150-b5bc-cbfa57d8782b" providerId="ADAL" clId="{F3966E39-2CCE-F14A-8D49-B8812BB0F00D}" dt="2022-12-15T13:17:20.277" v="785" actId="948"/>
          <ac:spMkLst>
            <pc:docMk/>
            <pc:sldMk cId="1755106783" sldId="389"/>
            <ac:spMk id="2" creationId="{9D3F2486-F29B-F628-0912-9DAC0092F965}"/>
          </ac:spMkLst>
        </pc:spChg>
        <pc:spChg chg="mod">
          <ac:chgData name="Alessandro Carrega" userId="aad2c8b9-e6be-4150-b5bc-cbfa57d8782b" providerId="ADAL" clId="{F3966E39-2CCE-F14A-8D49-B8812BB0F00D}" dt="2022-12-15T13:41:03.817" v="1374" actId="20577"/>
          <ac:spMkLst>
            <pc:docMk/>
            <pc:sldMk cId="1755106783" sldId="389"/>
            <ac:spMk id="3" creationId="{FBAAC3F7-DCE4-4BCC-A386-60E60DA1F366}"/>
          </ac:spMkLst>
        </pc:spChg>
      </pc:sldChg>
      <pc:sldChg chg="modSp mod">
        <pc:chgData name="Alessandro Carrega" userId="aad2c8b9-e6be-4150-b5bc-cbfa57d8782b" providerId="ADAL" clId="{F3966E39-2CCE-F14A-8D49-B8812BB0F00D}" dt="2022-12-15T13:49:29.916" v="1605" actId="20577"/>
        <pc:sldMkLst>
          <pc:docMk/>
          <pc:sldMk cId="1948834191" sldId="390"/>
        </pc:sldMkLst>
        <pc:spChg chg="mod">
          <ac:chgData name="Alessandro Carrega" userId="aad2c8b9-e6be-4150-b5bc-cbfa57d8782b" providerId="ADAL" clId="{F3966E39-2CCE-F14A-8D49-B8812BB0F00D}" dt="2022-12-15T13:20:07.837" v="801" actId="20577"/>
          <ac:spMkLst>
            <pc:docMk/>
            <pc:sldMk cId="1948834191" sldId="390"/>
            <ac:spMk id="2" creationId="{9D3F2486-F29B-F628-0912-9DAC0092F965}"/>
          </ac:spMkLst>
        </pc:spChg>
        <pc:spChg chg="mod">
          <ac:chgData name="Alessandro Carrega" userId="aad2c8b9-e6be-4150-b5bc-cbfa57d8782b" providerId="ADAL" clId="{F3966E39-2CCE-F14A-8D49-B8812BB0F00D}" dt="2022-12-15T13:49:29.916" v="1605" actId="20577"/>
          <ac:spMkLst>
            <pc:docMk/>
            <pc:sldMk cId="1948834191" sldId="390"/>
            <ac:spMk id="3" creationId="{FBAAC3F7-DCE4-4BCC-A386-60E60DA1F366}"/>
          </ac:spMkLst>
        </pc:spChg>
      </pc:sldChg>
      <pc:sldChg chg="modSp mod">
        <pc:chgData name="Alessandro Carrega" userId="aad2c8b9-e6be-4150-b5bc-cbfa57d8782b" providerId="ADAL" clId="{F3966E39-2CCE-F14A-8D49-B8812BB0F00D}" dt="2022-12-15T13:40:49.428" v="1361" actId="20577"/>
        <pc:sldMkLst>
          <pc:docMk/>
          <pc:sldMk cId="3231184381" sldId="391"/>
        </pc:sldMkLst>
        <pc:spChg chg="mod">
          <ac:chgData name="Alessandro Carrega" userId="aad2c8b9-e6be-4150-b5bc-cbfa57d8782b" providerId="ADAL" clId="{F3966E39-2CCE-F14A-8D49-B8812BB0F00D}" dt="2022-12-15T13:18:54.915" v="794" actId="948"/>
          <ac:spMkLst>
            <pc:docMk/>
            <pc:sldMk cId="3231184381" sldId="391"/>
            <ac:spMk id="2" creationId="{9D3F2486-F29B-F628-0912-9DAC0092F965}"/>
          </ac:spMkLst>
        </pc:spChg>
        <pc:spChg chg="mod">
          <ac:chgData name="Alessandro Carrega" userId="aad2c8b9-e6be-4150-b5bc-cbfa57d8782b" providerId="ADAL" clId="{F3966E39-2CCE-F14A-8D49-B8812BB0F00D}" dt="2022-12-15T13:40:49.428" v="1361" actId="20577"/>
          <ac:spMkLst>
            <pc:docMk/>
            <pc:sldMk cId="3231184381" sldId="391"/>
            <ac:spMk id="3" creationId="{FBAAC3F7-DCE4-4BCC-A386-60E60DA1F366}"/>
          </ac:spMkLst>
        </pc:spChg>
      </pc:sldChg>
      <pc:sldChg chg="modSp mod">
        <pc:chgData name="Alessandro Carrega" userId="aad2c8b9-e6be-4150-b5bc-cbfa57d8782b" providerId="ADAL" clId="{F3966E39-2CCE-F14A-8D49-B8812BB0F00D}" dt="2022-12-15T13:49:31.462" v="1606" actId="20577"/>
        <pc:sldMkLst>
          <pc:docMk/>
          <pc:sldMk cId="3654308868" sldId="392"/>
        </pc:sldMkLst>
        <pc:spChg chg="mod">
          <ac:chgData name="Alessandro Carrega" userId="aad2c8b9-e6be-4150-b5bc-cbfa57d8782b" providerId="ADAL" clId="{F3966E39-2CCE-F14A-8D49-B8812BB0F00D}" dt="2022-12-15T13:21:19.283" v="809" actId="948"/>
          <ac:spMkLst>
            <pc:docMk/>
            <pc:sldMk cId="3654308868" sldId="392"/>
            <ac:spMk id="2" creationId="{9D3F2486-F29B-F628-0912-9DAC0092F965}"/>
          </ac:spMkLst>
        </pc:spChg>
        <pc:spChg chg="mod">
          <ac:chgData name="Alessandro Carrega" userId="aad2c8b9-e6be-4150-b5bc-cbfa57d8782b" providerId="ADAL" clId="{F3966E39-2CCE-F14A-8D49-B8812BB0F00D}" dt="2022-12-15T13:49:31.462" v="1606" actId="20577"/>
          <ac:spMkLst>
            <pc:docMk/>
            <pc:sldMk cId="3654308868" sldId="392"/>
            <ac:spMk id="3" creationId="{FBAAC3F7-DCE4-4BCC-A386-60E60DA1F366}"/>
          </ac:spMkLst>
        </pc:spChg>
      </pc:sldChg>
      <pc:sldChg chg="modSp mod">
        <pc:chgData name="Alessandro Carrega" userId="aad2c8b9-e6be-4150-b5bc-cbfa57d8782b" providerId="ADAL" clId="{F3966E39-2CCE-F14A-8D49-B8812BB0F00D}" dt="2022-12-15T13:42:25.202" v="1407" actId="20577"/>
        <pc:sldMkLst>
          <pc:docMk/>
          <pc:sldMk cId="2948912151" sldId="393"/>
        </pc:sldMkLst>
        <pc:spChg chg="mod">
          <ac:chgData name="Alessandro Carrega" userId="aad2c8b9-e6be-4150-b5bc-cbfa57d8782b" providerId="ADAL" clId="{F3966E39-2CCE-F14A-8D49-B8812BB0F00D}" dt="2022-12-15T13:22:08.531" v="814" actId="948"/>
          <ac:spMkLst>
            <pc:docMk/>
            <pc:sldMk cId="2948912151" sldId="393"/>
            <ac:spMk id="2" creationId="{9D3F2486-F29B-F628-0912-9DAC0092F965}"/>
          </ac:spMkLst>
        </pc:spChg>
        <pc:spChg chg="mod">
          <ac:chgData name="Alessandro Carrega" userId="aad2c8b9-e6be-4150-b5bc-cbfa57d8782b" providerId="ADAL" clId="{F3966E39-2CCE-F14A-8D49-B8812BB0F00D}" dt="2022-12-15T13:42:25.202" v="1407" actId="20577"/>
          <ac:spMkLst>
            <pc:docMk/>
            <pc:sldMk cId="2948912151" sldId="393"/>
            <ac:spMk id="3" creationId="{FBAAC3F7-DCE4-4BCC-A386-60E60DA1F366}"/>
          </ac:spMkLst>
        </pc:spChg>
      </pc:sldChg>
      <pc:sldChg chg="modSp mod">
        <pc:chgData name="Alessandro Carrega" userId="aad2c8b9-e6be-4150-b5bc-cbfa57d8782b" providerId="ADAL" clId="{F3966E39-2CCE-F14A-8D49-B8812BB0F00D}" dt="2022-12-15T13:41:09.146" v="1376" actId="20577"/>
        <pc:sldMkLst>
          <pc:docMk/>
          <pc:sldMk cId="3907774368" sldId="394"/>
        </pc:sldMkLst>
        <pc:spChg chg="mod">
          <ac:chgData name="Alessandro Carrega" userId="aad2c8b9-e6be-4150-b5bc-cbfa57d8782b" providerId="ADAL" clId="{F3966E39-2CCE-F14A-8D49-B8812BB0F00D}" dt="2022-12-15T13:17:11.646" v="784" actId="948"/>
          <ac:spMkLst>
            <pc:docMk/>
            <pc:sldMk cId="3907774368" sldId="394"/>
            <ac:spMk id="2" creationId="{9D3F2486-F29B-F628-0912-9DAC0092F965}"/>
          </ac:spMkLst>
        </pc:spChg>
        <pc:spChg chg="mod">
          <ac:chgData name="Alessandro Carrega" userId="aad2c8b9-e6be-4150-b5bc-cbfa57d8782b" providerId="ADAL" clId="{F3966E39-2CCE-F14A-8D49-B8812BB0F00D}" dt="2022-12-15T13:41:09.146" v="1376" actId="20577"/>
          <ac:spMkLst>
            <pc:docMk/>
            <pc:sldMk cId="3907774368" sldId="394"/>
            <ac:spMk id="3" creationId="{FBAAC3F7-DCE4-4BCC-A386-60E60DA1F366}"/>
          </ac:spMkLst>
        </pc:spChg>
      </pc:sldChg>
      <pc:sldChg chg="modSp mod">
        <pc:chgData name="Alessandro Carrega" userId="aad2c8b9-e6be-4150-b5bc-cbfa57d8782b" providerId="ADAL" clId="{F3966E39-2CCE-F14A-8D49-B8812BB0F00D}" dt="2022-12-15T13:41:00.427" v="1372" actId="20577"/>
        <pc:sldMkLst>
          <pc:docMk/>
          <pc:sldMk cId="406117084" sldId="395"/>
        </pc:sldMkLst>
        <pc:spChg chg="mod">
          <ac:chgData name="Alessandro Carrega" userId="aad2c8b9-e6be-4150-b5bc-cbfa57d8782b" providerId="ADAL" clId="{F3966E39-2CCE-F14A-8D49-B8812BB0F00D}" dt="2022-12-15T13:17:29.251" v="786" actId="948"/>
          <ac:spMkLst>
            <pc:docMk/>
            <pc:sldMk cId="406117084" sldId="395"/>
            <ac:spMk id="2" creationId="{9D3F2486-F29B-F628-0912-9DAC0092F965}"/>
          </ac:spMkLst>
        </pc:spChg>
        <pc:spChg chg="mod">
          <ac:chgData name="Alessandro Carrega" userId="aad2c8b9-e6be-4150-b5bc-cbfa57d8782b" providerId="ADAL" clId="{F3966E39-2CCE-F14A-8D49-B8812BB0F00D}" dt="2022-12-15T13:41:00.427" v="1372" actId="20577"/>
          <ac:spMkLst>
            <pc:docMk/>
            <pc:sldMk cId="406117084" sldId="395"/>
            <ac:spMk id="3" creationId="{FBAAC3F7-DCE4-4BCC-A386-60E60DA1F366}"/>
          </ac:spMkLst>
        </pc:spChg>
      </pc:sldChg>
      <pc:sldChg chg="modSp mod">
        <pc:chgData name="Alessandro Carrega" userId="aad2c8b9-e6be-4150-b5bc-cbfa57d8782b" providerId="ADAL" clId="{F3966E39-2CCE-F14A-8D49-B8812BB0F00D}" dt="2022-12-15T13:17:39.014" v="787" actId="948"/>
        <pc:sldMkLst>
          <pc:docMk/>
          <pc:sldMk cId="1642197254" sldId="396"/>
        </pc:sldMkLst>
        <pc:spChg chg="mod">
          <ac:chgData name="Alessandro Carrega" userId="aad2c8b9-e6be-4150-b5bc-cbfa57d8782b" providerId="ADAL" clId="{F3966E39-2CCE-F14A-8D49-B8812BB0F00D}" dt="2022-12-15T13:17:39.014" v="787" actId="948"/>
          <ac:spMkLst>
            <pc:docMk/>
            <pc:sldMk cId="1642197254" sldId="396"/>
            <ac:spMk id="2" creationId="{9D3F2486-F29B-F628-0912-9DAC0092F965}"/>
          </ac:spMkLst>
        </pc:spChg>
      </pc:sldChg>
      <pc:sldChg chg="modSp mod">
        <pc:chgData name="Alessandro Carrega" userId="aad2c8b9-e6be-4150-b5bc-cbfa57d8782b" providerId="ADAL" clId="{F3966E39-2CCE-F14A-8D49-B8812BB0F00D}" dt="2022-12-15T13:18:02.585" v="790" actId="20577"/>
        <pc:sldMkLst>
          <pc:docMk/>
          <pc:sldMk cId="3630515674" sldId="397"/>
        </pc:sldMkLst>
        <pc:spChg chg="mod">
          <ac:chgData name="Alessandro Carrega" userId="aad2c8b9-e6be-4150-b5bc-cbfa57d8782b" providerId="ADAL" clId="{F3966E39-2CCE-F14A-8D49-B8812BB0F00D}" dt="2022-12-15T13:18:02.585" v="790" actId="20577"/>
          <ac:spMkLst>
            <pc:docMk/>
            <pc:sldMk cId="3630515674" sldId="397"/>
            <ac:spMk id="2" creationId="{9D3F2486-F29B-F628-0912-9DAC0092F965}"/>
          </ac:spMkLst>
        </pc:spChg>
      </pc:sldChg>
      <pc:sldChg chg="modSp mod">
        <pc:chgData name="Alessandro Carrega" userId="aad2c8b9-e6be-4150-b5bc-cbfa57d8782b" providerId="ADAL" clId="{F3966E39-2CCE-F14A-8D49-B8812BB0F00D}" dt="2022-12-15T13:18:12.284" v="791" actId="948"/>
        <pc:sldMkLst>
          <pc:docMk/>
          <pc:sldMk cId="4227544724" sldId="398"/>
        </pc:sldMkLst>
        <pc:spChg chg="mod">
          <ac:chgData name="Alessandro Carrega" userId="aad2c8b9-e6be-4150-b5bc-cbfa57d8782b" providerId="ADAL" clId="{F3966E39-2CCE-F14A-8D49-B8812BB0F00D}" dt="2022-12-15T13:18:12.284" v="791" actId="948"/>
          <ac:spMkLst>
            <pc:docMk/>
            <pc:sldMk cId="4227544724" sldId="398"/>
            <ac:spMk id="2" creationId="{9D3F2486-F29B-F628-0912-9DAC0092F965}"/>
          </ac:spMkLst>
        </pc:spChg>
      </pc:sldChg>
      <pc:sldChg chg="modSp mod">
        <pc:chgData name="Alessandro Carrega" userId="aad2c8b9-e6be-4150-b5bc-cbfa57d8782b" providerId="ADAL" clId="{F3966E39-2CCE-F14A-8D49-B8812BB0F00D}" dt="2022-12-15T13:40:00.382" v="1346" actId="20577"/>
        <pc:sldMkLst>
          <pc:docMk/>
          <pc:sldMk cId="2819872644" sldId="399"/>
        </pc:sldMkLst>
        <pc:spChg chg="mod">
          <ac:chgData name="Alessandro Carrega" userId="aad2c8b9-e6be-4150-b5bc-cbfa57d8782b" providerId="ADAL" clId="{F3966E39-2CCE-F14A-8D49-B8812BB0F00D}" dt="2022-12-15T13:18:45.832" v="793" actId="948"/>
          <ac:spMkLst>
            <pc:docMk/>
            <pc:sldMk cId="2819872644" sldId="399"/>
            <ac:spMk id="2" creationId="{9D3F2486-F29B-F628-0912-9DAC0092F965}"/>
          </ac:spMkLst>
        </pc:spChg>
        <pc:graphicFrameChg chg="mod">
          <ac:chgData name="Alessandro Carrega" userId="aad2c8b9-e6be-4150-b5bc-cbfa57d8782b" providerId="ADAL" clId="{F3966E39-2CCE-F14A-8D49-B8812BB0F00D}" dt="2022-12-15T13:40:00.382" v="1346" actId="20577"/>
          <ac:graphicFrameMkLst>
            <pc:docMk/>
            <pc:sldMk cId="2819872644" sldId="399"/>
            <ac:graphicFrameMk id="4" creationId="{50BEDB9C-CBAF-052D-100B-C048EE21F179}"/>
          </ac:graphicFrameMkLst>
        </pc:graphicFrameChg>
      </pc:sldChg>
      <pc:sldChg chg="modSp mod">
        <pc:chgData name="Alessandro Carrega" userId="aad2c8b9-e6be-4150-b5bc-cbfa57d8782b" providerId="ADAL" clId="{F3966E39-2CCE-F14A-8D49-B8812BB0F00D}" dt="2022-12-15T14:08:53.078" v="1967" actId="20577"/>
        <pc:sldMkLst>
          <pc:docMk/>
          <pc:sldMk cId="3023286043" sldId="400"/>
        </pc:sldMkLst>
        <pc:spChg chg="mod">
          <ac:chgData name="Alessandro Carrega" userId="aad2c8b9-e6be-4150-b5bc-cbfa57d8782b" providerId="ADAL" clId="{F3966E39-2CCE-F14A-8D49-B8812BB0F00D}" dt="2022-12-15T13:18:32.988" v="792" actId="948"/>
          <ac:spMkLst>
            <pc:docMk/>
            <pc:sldMk cId="3023286043" sldId="400"/>
            <ac:spMk id="2" creationId="{9D3F2486-F29B-F628-0912-9DAC0092F965}"/>
          </ac:spMkLst>
        </pc:spChg>
        <pc:graphicFrameChg chg="mod">
          <ac:chgData name="Alessandro Carrega" userId="aad2c8b9-e6be-4150-b5bc-cbfa57d8782b" providerId="ADAL" clId="{F3966E39-2CCE-F14A-8D49-B8812BB0F00D}" dt="2022-12-15T14:08:53.078" v="1967" actId="20577"/>
          <ac:graphicFrameMkLst>
            <pc:docMk/>
            <pc:sldMk cId="3023286043" sldId="400"/>
            <ac:graphicFrameMk id="4" creationId="{50BEDB9C-CBAF-052D-100B-C048EE21F179}"/>
          </ac:graphicFrameMkLst>
        </pc:graphicFrameChg>
      </pc:sldChg>
      <pc:sldChg chg="modSp mod">
        <pc:chgData name="Alessandro Carrega" userId="aad2c8b9-e6be-4150-b5bc-cbfa57d8782b" providerId="ADAL" clId="{F3966E39-2CCE-F14A-8D49-B8812BB0F00D}" dt="2022-12-15T13:40:47.658" v="1360" actId="20577"/>
        <pc:sldMkLst>
          <pc:docMk/>
          <pc:sldMk cId="330803652" sldId="401"/>
        </pc:sldMkLst>
        <pc:spChg chg="mod">
          <ac:chgData name="Alessandro Carrega" userId="aad2c8b9-e6be-4150-b5bc-cbfa57d8782b" providerId="ADAL" clId="{F3966E39-2CCE-F14A-8D49-B8812BB0F00D}" dt="2022-12-15T13:19:10.047" v="795" actId="948"/>
          <ac:spMkLst>
            <pc:docMk/>
            <pc:sldMk cId="330803652" sldId="401"/>
            <ac:spMk id="2" creationId="{9D3F2486-F29B-F628-0912-9DAC0092F965}"/>
          </ac:spMkLst>
        </pc:spChg>
        <pc:spChg chg="mod">
          <ac:chgData name="Alessandro Carrega" userId="aad2c8b9-e6be-4150-b5bc-cbfa57d8782b" providerId="ADAL" clId="{F3966E39-2CCE-F14A-8D49-B8812BB0F00D}" dt="2022-12-15T13:40:47.658" v="1360" actId="20577"/>
          <ac:spMkLst>
            <pc:docMk/>
            <pc:sldMk cId="330803652" sldId="401"/>
            <ac:spMk id="3" creationId="{FBAAC3F7-DCE4-4BCC-A386-60E60DA1F366}"/>
          </ac:spMkLst>
        </pc:spChg>
      </pc:sldChg>
      <pc:sldChg chg="modSp mod">
        <pc:chgData name="Alessandro Carrega" userId="aad2c8b9-e6be-4150-b5bc-cbfa57d8782b" providerId="ADAL" clId="{F3966E39-2CCE-F14A-8D49-B8812BB0F00D}" dt="2022-12-15T14:09:57.794" v="2006" actId="20577"/>
        <pc:sldMkLst>
          <pc:docMk/>
          <pc:sldMk cId="3865190836" sldId="402"/>
        </pc:sldMkLst>
        <pc:spChg chg="mod">
          <ac:chgData name="Alessandro Carrega" userId="aad2c8b9-e6be-4150-b5bc-cbfa57d8782b" providerId="ADAL" clId="{F3966E39-2CCE-F14A-8D49-B8812BB0F00D}" dt="2022-12-15T13:19:37.934" v="797" actId="948"/>
          <ac:spMkLst>
            <pc:docMk/>
            <pc:sldMk cId="3865190836" sldId="402"/>
            <ac:spMk id="2" creationId="{9D3F2486-F29B-F628-0912-9DAC0092F965}"/>
          </ac:spMkLst>
        </pc:spChg>
        <pc:spChg chg="mod">
          <ac:chgData name="Alessandro Carrega" userId="aad2c8b9-e6be-4150-b5bc-cbfa57d8782b" providerId="ADAL" clId="{F3966E39-2CCE-F14A-8D49-B8812BB0F00D}" dt="2022-12-15T14:09:57.794" v="2006" actId="20577"/>
          <ac:spMkLst>
            <pc:docMk/>
            <pc:sldMk cId="3865190836" sldId="402"/>
            <ac:spMk id="3" creationId="{FBAAC3F7-DCE4-4BCC-A386-60E60DA1F366}"/>
          </ac:spMkLst>
        </pc:spChg>
      </pc:sldChg>
      <pc:sldChg chg="modSp mod">
        <pc:chgData name="Alessandro Carrega" userId="aad2c8b9-e6be-4150-b5bc-cbfa57d8782b" providerId="ADAL" clId="{F3966E39-2CCE-F14A-8D49-B8812BB0F00D}" dt="2022-12-15T13:50:07.414" v="1629" actId="20577"/>
        <pc:sldMkLst>
          <pc:docMk/>
          <pc:sldMk cId="1872688564" sldId="403"/>
        </pc:sldMkLst>
        <pc:spChg chg="mod">
          <ac:chgData name="Alessandro Carrega" userId="aad2c8b9-e6be-4150-b5bc-cbfa57d8782b" providerId="ADAL" clId="{F3966E39-2CCE-F14A-8D49-B8812BB0F00D}" dt="2022-12-15T13:19:46.623" v="798" actId="948"/>
          <ac:spMkLst>
            <pc:docMk/>
            <pc:sldMk cId="1872688564" sldId="403"/>
            <ac:spMk id="2" creationId="{9D3F2486-F29B-F628-0912-9DAC0092F965}"/>
          </ac:spMkLst>
        </pc:spChg>
        <pc:spChg chg="mod">
          <ac:chgData name="Alessandro Carrega" userId="aad2c8b9-e6be-4150-b5bc-cbfa57d8782b" providerId="ADAL" clId="{F3966E39-2CCE-F14A-8D49-B8812BB0F00D}" dt="2022-12-15T13:50:07.414" v="1629" actId="20577"/>
          <ac:spMkLst>
            <pc:docMk/>
            <pc:sldMk cId="1872688564" sldId="403"/>
            <ac:spMk id="3" creationId="{FBAAC3F7-DCE4-4BCC-A386-60E60DA1F366}"/>
          </ac:spMkLst>
        </pc:spChg>
      </pc:sldChg>
      <pc:sldChg chg="modSp mod">
        <pc:chgData name="Alessandro Carrega" userId="aad2c8b9-e6be-4150-b5bc-cbfa57d8782b" providerId="ADAL" clId="{F3966E39-2CCE-F14A-8D49-B8812BB0F00D}" dt="2022-12-15T13:48:27.509" v="1576" actId="20577"/>
        <pc:sldMkLst>
          <pc:docMk/>
          <pc:sldMk cId="2057412759" sldId="404"/>
        </pc:sldMkLst>
        <pc:spChg chg="mod">
          <ac:chgData name="Alessandro Carrega" userId="aad2c8b9-e6be-4150-b5bc-cbfa57d8782b" providerId="ADAL" clId="{F3966E39-2CCE-F14A-8D49-B8812BB0F00D}" dt="2022-12-15T13:19:54.481" v="799" actId="948"/>
          <ac:spMkLst>
            <pc:docMk/>
            <pc:sldMk cId="2057412759" sldId="404"/>
            <ac:spMk id="2" creationId="{9D3F2486-F29B-F628-0912-9DAC0092F965}"/>
          </ac:spMkLst>
        </pc:spChg>
        <pc:spChg chg="mod">
          <ac:chgData name="Alessandro Carrega" userId="aad2c8b9-e6be-4150-b5bc-cbfa57d8782b" providerId="ADAL" clId="{F3966E39-2CCE-F14A-8D49-B8812BB0F00D}" dt="2022-12-15T13:48:27.509" v="1576" actId="20577"/>
          <ac:spMkLst>
            <pc:docMk/>
            <pc:sldMk cId="2057412759" sldId="404"/>
            <ac:spMk id="3" creationId="{FBAAC3F7-DCE4-4BCC-A386-60E60DA1F366}"/>
          </ac:spMkLst>
        </pc:spChg>
      </pc:sldChg>
      <pc:sldChg chg="modSp mod">
        <pc:chgData name="Alessandro Carrega" userId="aad2c8b9-e6be-4150-b5bc-cbfa57d8782b" providerId="ADAL" clId="{F3966E39-2CCE-F14A-8D49-B8812BB0F00D}" dt="2022-12-15T13:46:57.537" v="1522" actId="20577"/>
        <pc:sldMkLst>
          <pc:docMk/>
          <pc:sldMk cId="485584812" sldId="405"/>
        </pc:sldMkLst>
        <pc:spChg chg="mod">
          <ac:chgData name="Alessandro Carrega" userId="aad2c8b9-e6be-4150-b5bc-cbfa57d8782b" providerId="ADAL" clId="{F3966E39-2CCE-F14A-8D49-B8812BB0F00D}" dt="2022-12-15T13:20:17.185" v="803" actId="20577"/>
          <ac:spMkLst>
            <pc:docMk/>
            <pc:sldMk cId="485584812" sldId="405"/>
            <ac:spMk id="2" creationId="{9D3F2486-F29B-F628-0912-9DAC0092F965}"/>
          </ac:spMkLst>
        </pc:spChg>
        <pc:spChg chg="mod">
          <ac:chgData name="Alessandro Carrega" userId="aad2c8b9-e6be-4150-b5bc-cbfa57d8782b" providerId="ADAL" clId="{F3966E39-2CCE-F14A-8D49-B8812BB0F00D}" dt="2022-12-15T13:46:57.537" v="1522" actId="20577"/>
          <ac:spMkLst>
            <pc:docMk/>
            <pc:sldMk cId="485584812" sldId="405"/>
            <ac:spMk id="3" creationId="{FBAAC3F7-DCE4-4BCC-A386-60E60DA1F366}"/>
          </ac:spMkLst>
        </pc:spChg>
      </pc:sldChg>
      <pc:sldChg chg="modSp mod">
        <pc:chgData name="Alessandro Carrega" userId="aad2c8b9-e6be-4150-b5bc-cbfa57d8782b" providerId="ADAL" clId="{F3966E39-2CCE-F14A-8D49-B8812BB0F00D}" dt="2022-12-15T13:48:31.979" v="1577" actId="20577"/>
        <pc:sldMkLst>
          <pc:docMk/>
          <pc:sldMk cId="856677738" sldId="406"/>
        </pc:sldMkLst>
        <pc:spChg chg="mod">
          <ac:chgData name="Alessandro Carrega" userId="aad2c8b9-e6be-4150-b5bc-cbfa57d8782b" providerId="ADAL" clId="{F3966E39-2CCE-F14A-8D49-B8812BB0F00D}" dt="2022-12-15T13:20:29.416" v="806" actId="20577"/>
          <ac:spMkLst>
            <pc:docMk/>
            <pc:sldMk cId="856677738" sldId="406"/>
            <ac:spMk id="2" creationId="{9D3F2486-F29B-F628-0912-9DAC0092F965}"/>
          </ac:spMkLst>
        </pc:spChg>
        <pc:spChg chg="mod">
          <ac:chgData name="Alessandro Carrega" userId="aad2c8b9-e6be-4150-b5bc-cbfa57d8782b" providerId="ADAL" clId="{F3966E39-2CCE-F14A-8D49-B8812BB0F00D}" dt="2022-12-15T13:48:31.979" v="1577" actId="20577"/>
          <ac:spMkLst>
            <pc:docMk/>
            <pc:sldMk cId="856677738" sldId="406"/>
            <ac:spMk id="3" creationId="{FBAAC3F7-DCE4-4BCC-A386-60E60DA1F366}"/>
          </ac:spMkLst>
        </pc:spChg>
      </pc:sldChg>
      <pc:sldChg chg="modSp mod">
        <pc:chgData name="Alessandro Carrega" userId="aad2c8b9-e6be-4150-b5bc-cbfa57d8782b" providerId="ADAL" clId="{F3966E39-2CCE-F14A-8D49-B8812BB0F00D}" dt="2022-12-15T13:50:21.130" v="1635" actId="27636"/>
        <pc:sldMkLst>
          <pc:docMk/>
          <pc:sldMk cId="3561856682" sldId="407"/>
        </pc:sldMkLst>
        <pc:spChg chg="mod">
          <ac:chgData name="Alessandro Carrega" userId="aad2c8b9-e6be-4150-b5bc-cbfa57d8782b" providerId="ADAL" clId="{F3966E39-2CCE-F14A-8D49-B8812BB0F00D}" dt="2022-12-15T13:50:21.130" v="1635" actId="27636"/>
          <ac:spMkLst>
            <pc:docMk/>
            <pc:sldMk cId="3561856682" sldId="407"/>
            <ac:spMk id="3" creationId="{FBAAC3F7-DCE4-4BCC-A386-60E60DA1F366}"/>
          </ac:spMkLst>
        </pc:spChg>
      </pc:sldChg>
      <pc:sldChg chg="modSp mod">
        <pc:chgData name="Alessandro Carrega" userId="aad2c8b9-e6be-4150-b5bc-cbfa57d8782b" providerId="ADAL" clId="{F3966E39-2CCE-F14A-8D49-B8812BB0F00D}" dt="2022-12-15T14:09:06.139" v="1977" actId="27636"/>
        <pc:sldMkLst>
          <pc:docMk/>
          <pc:sldMk cId="510643189" sldId="408"/>
        </pc:sldMkLst>
        <pc:spChg chg="mod">
          <ac:chgData name="Alessandro Carrega" userId="aad2c8b9-e6be-4150-b5bc-cbfa57d8782b" providerId="ADAL" clId="{F3966E39-2CCE-F14A-8D49-B8812BB0F00D}" dt="2022-12-15T13:20:54.258" v="807" actId="948"/>
          <ac:spMkLst>
            <pc:docMk/>
            <pc:sldMk cId="510643189" sldId="408"/>
            <ac:spMk id="2" creationId="{9D3F2486-F29B-F628-0912-9DAC0092F965}"/>
          </ac:spMkLst>
        </pc:spChg>
        <pc:spChg chg="mod">
          <ac:chgData name="Alessandro Carrega" userId="aad2c8b9-e6be-4150-b5bc-cbfa57d8782b" providerId="ADAL" clId="{F3966E39-2CCE-F14A-8D49-B8812BB0F00D}" dt="2022-12-15T14:09:06.139" v="1977" actId="27636"/>
          <ac:spMkLst>
            <pc:docMk/>
            <pc:sldMk cId="510643189" sldId="408"/>
            <ac:spMk id="3" creationId="{FBAAC3F7-DCE4-4BCC-A386-60E60DA1F366}"/>
          </ac:spMkLst>
        </pc:spChg>
      </pc:sldChg>
      <pc:sldChg chg="modSp mod">
        <pc:chgData name="Alessandro Carrega" userId="aad2c8b9-e6be-4150-b5bc-cbfa57d8782b" providerId="ADAL" clId="{F3966E39-2CCE-F14A-8D49-B8812BB0F00D}" dt="2022-12-15T14:10:57.532" v="2047" actId="20577"/>
        <pc:sldMkLst>
          <pc:docMk/>
          <pc:sldMk cId="410593598" sldId="409"/>
        </pc:sldMkLst>
        <pc:spChg chg="mod">
          <ac:chgData name="Alessandro Carrega" userId="aad2c8b9-e6be-4150-b5bc-cbfa57d8782b" providerId="ADAL" clId="{F3966E39-2CCE-F14A-8D49-B8812BB0F00D}" dt="2022-12-15T13:21:05.699" v="808" actId="948"/>
          <ac:spMkLst>
            <pc:docMk/>
            <pc:sldMk cId="410593598" sldId="409"/>
            <ac:spMk id="2" creationId="{9D3F2486-F29B-F628-0912-9DAC0092F965}"/>
          </ac:spMkLst>
        </pc:spChg>
        <pc:spChg chg="mod">
          <ac:chgData name="Alessandro Carrega" userId="aad2c8b9-e6be-4150-b5bc-cbfa57d8782b" providerId="ADAL" clId="{F3966E39-2CCE-F14A-8D49-B8812BB0F00D}" dt="2022-12-15T14:10:57.532" v="2047" actId="20577"/>
          <ac:spMkLst>
            <pc:docMk/>
            <pc:sldMk cId="410593598" sldId="409"/>
            <ac:spMk id="3" creationId="{FBAAC3F7-DCE4-4BCC-A386-60E60DA1F366}"/>
          </ac:spMkLst>
        </pc:spChg>
      </pc:sldChg>
      <pc:sldChg chg="modSp mod">
        <pc:chgData name="Alessandro Carrega" userId="aad2c8b9-e6be-4150-b5bc-cbfa57d8782b" providerId="ADAL" clId="{F3966E39-2CCE-F14A-8D49-B8812BB0F00D}" dt="2022-12-15T13:47:05.859" v="1527" actId="20577"/>
        <pc:sldMkLst>
          <pc:docMk/>
          <pc:sldMk cId="1881662862" sldId="410"/>
        </pc:sldMkLst>
        <pc:spChg chg="mod">
          <ac:chgData name="Alessandro Carrega" userId="aad2c8b9-e6be-4150-b5bc-cbfa57d8782b" providerId="ADAL" clId="{F3966E39-2CCE-F14A-8D49-B8812BB0F00D}" dt="2022-12-15T13:21:31.319" v="811" actId="948"/>
          <ac:spMkLst>
            <pc:docMk/>
            <pc:sldMk cId="1881662862" sldId="410"/>
            <ac:spMk id="2" creationId="{9D3F2486-F29B-F628-0912-9DAC0092F965}"/>
          </ac:spMkLst>
        </pc:spChg>
        <pc:spChg chg="mod">
          <ac:chgData name="Alessandro Carrega" userId="aad2c8b9-e6be-4150-b5bc-cbfa57d8782b" providerId="ADAL" clId="{F3966E39-2CCE-F14A-8D49-B8812BB0F00D}" dt="2022-12-15T13:47:05.859" v="1527" actId="20577"/>
          <ac:spMkLst>
            <pc:docMk/>
            <pc:sldMk cId="1881662862" sldId="410"/>
            <ac:spMk id="3" creationId="{FBAAC3F7-DCE4-4BCC-A386-60E60DA1F366}"/>
          </ac:spMkLst>
        </pc:spChg>
      </pc:sldChg>
      <pc:sldChg chg="modSp mod">
        <pc:chgData name="Alessandro Carrega" userId="aad2c8b9-e6be-4150-b5bc-cbfa57d8782b" providerId="ADAL" clId="{F3966E39-2CCE-F14A-8D49-B8812BB0F00D}" dt="2022-12-15T13:50:08.488" v="1630" actId="20577"/>
        <pc:sldMkLst>
          <pc:docMk/>
          <pc:sldMk cId="2015929144" sldId="411"/>
        </pc:sldMkLst>
        <pc:spChg chg="mod">
          <ac:chgData name="Alessandro Carrega" userId="aad2c8b9-e6be-4150-b5bc-cbfa57d8782b" providerId="ADAL" clId="{F3966E39-2CCE-F14A-8D49-B8812BB0F00D}" dt="2022-12-15T13:21:44.741" v="812" actId="948"/>
          <ac:spMkLst>
            <pc:docMk/>
            <pc:sldMk cId="2015929144" sldId="411"/>
            <ac:spMk id="2" creationId="{9D3F2486-F29B-F628-0912-9DAC0092F965}"/>
          </ac:spMkLst>
        </pc:spChg>
        <pc:spChg chg="mod">
          <ac:chgData name="Alessandro Carrega" userId="aad2c8b9-e6be-4150-b5bc-cbfa57d8782b" providerId="ADAL" clId="{F3966E39-2CCE-F14A-8D49-B8812BB0F00D}" dt="2022-12-15T13:50:08.488" v="1630" actId="20577"/>
          <ac:spMkLst>
            <pc:docMk/>
            <pc:sldMk cId="2015929144" sldId="411"/>
            <ac:spMk id="3" creationId="{FBAAC3F7-DCE4-4BCC-A386-60E60DA1F366}"/>
          </ac:spMkLst>
        </pc:spChg>
      </pc:sldChg>
      <pc:sldChg chg="modSp mod">
        <pc:chgData name="Alessandro Carrega" userId="aad2c8b9-e6be-4150-b5bc-cbfa57d8782b" providerId="ADAL" clId="{F3966E39-2CCE-F14A-8D49-B8812BB0F00D}" dt="2022-12-15T13:48:39.818" v="1580" actId="20577"/>
        <pc:sldMkLst>
          <pc:docMk/>
          <pc:sldMk cId="61725673" sldId="412"/>
        </pc:sldMkLst>
        <pc:spChg chg="mod">
          <ac:chgData name="Alessandro Carrega" userId="aad2c8b9-e6be-4150-b5bc-cbfa57d8782b" providerId="ADAL" clId="{F3966E39-2CCE-F14A-8D49-B8812BB0F00D}" dt="2022-12-15T13:21:56.253" v="813" actId="948"/>
          <ac:spMkLst>
            <pc:docMk/>
            <pc:sldMk cId="61725673" sldId="412"/>
            <ac:spMk id="2" creationId="{9D3F2486-F29B-F628-0912-9DAC0092F965}"/>
          </ac:spMkLst>
        </pc:spChg>
        <pc:spChg chg="mod">
          <ac:chgData name="Alessandro Carrega" userId="aad2c8b9-e6be-4150-b5bc-cbfa57d8782b" providerId="ADAL" clId="{F3966E39-2CCE-F14A-8D49-B8812BB0F00D}" dt="2022-12-15T13:48:39.818" v="1580" actId="20577"/>
          <ac:spMkLst>
            <pc:docMk/>
            <pc:sldMk cId="61725673" sldId="412"/>
            <ac:spMk id="3" creationId="{FBAAC3F7-DCE4-4BCC-A386-60E60DA1F366}"/>
          </ac:spMkLst>
        </pc:spChg>
      </pc:sldChg>
      <pc:sldChg chg="modSp add mod">
        <pc:chgData name="Alessandro Carrega" userId="aad2c8b9-e6be-4150-b5bc-cbfa57d8782b" providerId="ADAL" clId="{F3966E39-2CCE-F14A-8D49-B8812BB0F00D}" dt="2022-12-15T13:51:03.529" v="1641" actId="20577"/>
        <pc:sldMkLst>
          <pc:docMk/>
          <pc:sldMk cId="4085117048" sldId="413"/>
        </pc:sldMkLst>
        <pc:spChg chg="mod">
          <ac:chgData name="Alessandro Carrega" userId="aad2c8b9-e6be-4150-b5bc-cbfa57d8782b" providerId="ADAL" clId="{F3966E39-2CCE-F14A-8D49-B8812BB0F00D}" dt="2022-12-15T13:51:03.529" v="1641" actId="20577"/>
          <ac:spMkLst>
            <pc:docMk/>
            <pc:sldMk cId="4085117048" sldId="413"/>
            <ac:spMk id="2" creationId="{9D3F2486-F29B-F628-0912-9DAC0092F965}"/>
          </ac:spMkLst>
        </pc:spChg>
        <pc:spChg chg="mod">
          <ac:chgData name="Alessandro Carrega" userId="aad2c8b9-e6be-4150-b5bc-cbfa57d8782b" providerId="ADAL" clId="{F3966E39-2CCE-F14A-8D49-B8812BB0F00D}" dt="2022-12-15T10:02:59.950" v="285" actId="20577"/>
          <ac:spMkLst>
            <pc:docMk/>
            <pc:sldMk cId="4085117048" sldId="413"/>
            <ac:spMk id="3" creationId="{FBAAC3F7-DCE4-4BCC-A386-60E60DA1F366}"/>
          </ac:spMkLst>
        </pc:spChg>
      </pc:sldChg>
      <pc:sldChg chg="modSp add mod">
        <pc:chgData name="Alessandro Carrega" userId="aad2c8b9-e6be-4150-b5bc-cbfa57d8782b" providerId="ADAL" clId="{F3966E39-2CCE-F14A-8D49-B8812BB0F00D}" dt="2022-12-15T13:51:07.085" v="1643" actId="20577"/>
        <pc:sldMkLst>
          <pc:docMk/>
          <pc:sldMk cId="1529716807" sldId="414"/>
        </pc:sldMkLst>
        <pc:spChg chg="mod">
          <ac:chgData name="Alessandro Carrega" userId="aad2c8b9-e6be-4150-b5bc-cbfa57d8782b" providerId="ADAL" clId="{F3966E39-2CCE-F14A-8D49-B8812BB0F00D}" dt="2022-12-15T13:51:07.085" v="1643" actId="20577"/>
          <ac:spMkLst>
            <pc:docMk/>
            <pc:sldMk cId="1529716807" sldId="414"/>
            <ac:spMk id="2" creationId="{9D3F2486-F29B-F628-0912-9DAC0092F965}"/>
          </ac:spMkLst>
        </pc:spChg>
        <pc:spChg chg="mod">
          <ac:chgData name="Alessandro Carrega" userId="aad2c8b9-e6be-4150-b5bc-cbfa57d8782b" providerId="ADAL" clId="{F3966E39-2CCE-F14A-8D49-B8812BB0F00D}" dt="2022-12-15T13:49:32.706" v="1607" actId="20577"/>
          <ac:spMkLst>
            <pc:docMk/>
            <pc:sldMk cId="1529716807" sldId="414"/>
            <ac:spMk id="3" creationId="{FBAAC3F7-DCE4-4BCC-A386-60E60DA1F366}"/>
          </ac:spMkLst>
        </pc:spChg>
      </pc:sldChg>
      <pc:sldChg chg="modSp add mod">
        <pc:chgData name="Alessandro Carrega" userId="aad2c8b9-e6be-4150-b5bc-cbfa57d8782b" providerId="ADAL" clId="{F3966E39-2CCE-F14A-8D49-B8812BB0F00D}" dt="2022-12-15T14:09:17.016" v="1987" actId="20577"/>
        <pc:sldMkLst>
          <pc:docMk/>
          <pc:sldMk cId="152919985" sldId="415"/>
        </pc:sldMkLst>
        <pc:spChg chg="mod">
          <ac:chgData name="Alessandro Carrega" userId="aad2c8b9-e6be-4150-b5bc-cbfa57d8782b" providerId="ADAL" clId="{F3966E39-2CCE-F14A-8D49-B8812BB0F00D}" dt="2022-12-15T13:51:21.910" v="1647" actId="20577"/>
          <ac:spMkLst>
            <pc:docMk/>
            <pc:sldMk cId="152919985" sldId="415"/>
            <ac:spMk id="2" creationId="{9D3F2486-F29B-F628-0912-9DAC0092F965}"/>
          </ac:spMkLst>
        </pc:spChg>
        <pc:spChg chg="mod">
          <ac:chgData name="Alessandro Carrega" userId="aad2c8b9-e6be-4150-b5bc-cbfa57d8782b" providerId="ADAL" clId="{F3966E39-2CCE-F14A-8D49-B8812BB0F00D}" dt="2022-12-15T14:09:17.016" v="1987" actId="20577"/>
          <ac:spMkLst>
            <pc:docMk/>
            <pc:sldMk cId="152919985" sldId="415"/>
            <ac:spMk id="3" creationId="{FBAAC3F7-DCE4-4BCC-A386-60E60DA1F366}"/>
          </ac:spMkLst>
        </pc:spChg>
      </pc:sldChg>
      <pc:sldChg chg="modSp add mod">
        <pc:chgData name="Alessandro Carrega" userId="aad2c8b9-e6be-4150-b5bc-cbfa57d8782b" providerId="ADAL" clId="{F3966E39-2CCE-F14A-8D49-B8812BB0F00D}" dt="2022-12-15T14:10:31.869" v="2035" actId="20577"/>
        <pc:sldMkLst>
          <pc:docMk/>
          <pc:sldMk cId="3924381361" sldId="416"/>
        </pc:sldMkLst>
        <pc:spChg chg="mod">
          <ac:chgData name="Alessandro Carrega" userId="aad2c8b9-e6be-4150-b5bc-cbfa57d8782b" providerId="ADAL" clId="{F3966E39-2CCE-F14A-8D49-B8812BB0F00D}" dt="2022-12-15T13:51:27.524" v="1649" actId="20577"/>
          <ac:spMkLst>
            <pc:docMk/>
            <pc:sldMk cId="3924381361" sldId="416"/>
            <ac:spMk id="2" creationId="{9D3F2486-F29B-F628-0912-9DAC0092F965}"/>
          </ac:spMkLst>
        </pc:spChg>
        <pc:spChg chg="mod">
          <ac:chgData name="Alessandro Carrega" userId="aad2c8b9-e6be-4150-b5bc-cbfa57d8782b" providerId="ADAL" clId="{F3966E39-2CCE-F14A-8D49-B8812BB0F00D}" dt="2022-12-15T14:10:31.869" v="2035" actId="20577"/>
          <ac:spMkLst>
            <pc:docMk/>
            <pc:sldMk cId="3924381361" sldId="416"/>
            <ac:spMk id="3" creationId="{FBAAC3F7-DCE4-4BCC-A386-60E60DA1F366}"/>
          </ac:spMkLst>
        </pc:spChg>
      </pc:sldChg>
      <pc:sldChg chg="modSp add mod">
        <pc:chgData name="Alessandro Carrega" userId="aad2c8b9-e6be-4150-b5bc-cbfa57d8782b" providerId="ADAL" clId="{F3966E39-2CCE-F14A-8D49-B8812BB0F00D}" dt="2022-12-15T14:09:21.200" v="1988" actId="20577"/>
        <pc:sldMkLst>
          <pc:docMk/>
          <pc:sldMk cId="1365989620" sldId="417"/>
        </pc:sldMkLst>
        <pc:spChg chg="mod">
          <ac:chgData name="Alessandro Carrega" userId="aad2c8b9-e6be-4150-b5bc-cbfa57d8782b" providerId="ADAL" clId="{F3966E39-2CCE-F14A-8D49-B8812BB0F00D}" dt="2022-12-15T13:51:31.487" v="1651" actId="20577"/>
          <ac:spMkLst>
            <pc:docMk/>
            <pc:sldMk cId="1365989620" sldId="417"/>
            <ac:spMk id="2" creationId="{9D3F2486-F29B-F628-0912-9DAC0092F965}"/>
          </ac:spMkLst>
        </pc:spChg>
        <pc:spChg chg="mod">
          <ac:chgData name="Alessandro Carrega" userId="aad2c8b9-e6be-4150-b5bc-cbfa57d8782b" providerId="ADAL" clId="{F3966E39-2CCE-F14A-8D49-B8812BB0F00D}" dt="2022-12-15T14:09:21.200" v="1988" actId="20577"/>
          <ac:spMkLst>
            <pc:docMk/>
            <pc:sldMk cId="1365989620" sldId="417"/>
            <ac:spMk id="3" creationId="{FBAAC3F7-DCE4-4BCC-A386-60E60DA1F366}"/>
          </ac:spMkLst>
        </pc:spChg>
      </pc:sldChg>
      <pc:sldChg chg="modSp add del mod">
        <pc:chgData name="Alessandro Carrega" userId="aad2c8b9-e6be-4150-b5bc-cbfa57d8782b" providerId="ADAL" clId="{F3966E39-2CCE-F14A-8D49-B8812BB0F00D}" dt="2022-12-15T13:43:32.907" v="1439" actId="2696"/>
        <pc:sldMkLst>
          <pc:docMk/>
          <pc:sldMk cId="328999276" sldId="418"/>
        </pc:sldMkLst>
        <pc:spChg chg="mod">
          <ac:chgData name="Alessandro Carrega" userId="aad2c8b9-e6be-4150-b5bc-cbfa57d8782b" providerId="ADAL" clId="{F3966E39-2CCE-F14A-8D49-B8812BB0F00D}" dt="2022-12-15T13:23:21.062" v="832" actId="948"/>
          <ac:spMkLst>
            <pc:docMk/>
            <pc:sldMk cId="328999276" sldId="418"/>
            <ac:spMk id="2" creationId="{9D3F2486-F29B-F628-0912-9DAC0092F965}"/>
          </ac:spMkLst>
        </pc:spChg>
        <pc:spChg chg="mod">
          <ac:chgData name="Alessandro Carrega" userId="aad2c8b9-e6be-4150-b5bc-cbfa57d8782b" providerId="ADAL" clId="{F3966E39-2CCE-F14A-8D49-B8812BB0F00D}" dt="2022-12-15T13:43:25.145" v="1438" actId="20577"/>
          <ac:spMkLst>
            <pc:docMk/>
            <pc:sldMk cId="328999276" sldId="418"/>
            <ac:spMk id="3" creationId="{FBAAC3F7-DCE4-4BCC-A386-60E60DA1F366}"/>
          </ac:spMkLst>
        </pc:spChg>
      </pc:sldChg>
      <pc:sldChg chg="modSp add mod">
        <pc:chgData name="Alessandro Carrega" userId="aad2c8b9-e6be-4150-b5bc-cbfa57d8782b" providerId="ADAL" clId="{F3966E39-2CCE-F14A-8D49-B8812BB0F00D}" dt="2022-12-15T14:10:17.694" v="2019" actId="20577"/>
        <pc:sldMkLst>
          <pc:docMk/>
          <pc:sldMk cId="3888751983" sldId="419"/>
        </pc:sldMkLst>
        <pc:spChg chg="mod">
          <ac:chgData name="Alessandro Carrega" userId="aad2c8b9-e6be-4150-b5bc-cbfa57d8782b" providerId="ADAL" clId="{F3966E39-2CCE-F14A-8D49-B8812BB0F00D}" dt="2022-12-15T13:51:34.824" v="1653" actId="20577"/>
          <ac:spMkLst>
            <pc:docMk/>
            <pc:sldMk cId="3888751983" sldId="419"/>
            <ac:spMk id="2" creationId="{9D3F2486-F29B-F628-0912-9DAC0092F965}"/>
          </ac:spMkLst>
        </pc:spChg>
        <pc:spChg chg="mod">
          <ac:chgData name="Alessandro Carrega" userId="aad2c8b9-e6be-4150-b5bc-cbfa57d8782b" providerId="ADAL" clId="{F3966E39-2CCE-F14A-8D49-B8812BB0F00D}" dt="2022-12-15T14:10:17.694" v="2019" actId="20577"/>
          <ac:spMkLst>
            <pc:docMk/>
            <pc:sldMk cId="3888751983" sldId="419"/>
            <ac:spMk id="3" creationId="{FBAAC3F7-DCE4-4BCC-A386-60E60DA1F366}"/>
          </ac:spMkLst>
        </pc:spChg>
      </pc:sldChg>
      <pc:sldChg chg="modSp add mod">
        <pc:chgData name="Alessandro Carrega" userId="aad2c8b9-e6be-4150-b5bc-cbfa57d8782b" providerId="ADAL" clId="{F3966E39-2CCE-F14A-8D49-B8812BB0F00D}" dt="2022-12-15T13:51:38.340" v="1659" actId="20577"/>
        <pc:sldMkLst>
          <pc:docMk/>
          <pc:sldMk cId="1057872353" sldId="420"/>
        </pc:sldMkLst>
        <pc:spChg chg="mod">
          <ac:chgData name="Alessandro Carrega" userId="aad2c8b9-e6be-4150-b5bc-cbfa57d8782b" providerId="ADAL" clId="{F3966E39-2CCE-F14A-8D49-B8812BB0F00D}" dt="2022-12-15T13:51:38.340" v="1659" actId="20577"/>
          <ac:spMkLst>
            <pc:docMk/>
            <pc:sldMk cId="1057872353" sldId="420"/>
            <ac:spMk id="2" creationId="{9D3F2486-F29B-F628-0912-9DAC0092F965}"/>
          </ac:spMkLst>
        </pc:spChg>
        <pc:spChg chg="mod">
          <ac:chgData name="Alessandro Carrega" userId="aad2c8b9-e6be-4150-b5bc-cbfa57d8782b" providerId="ADAL" clId="{F3966E39-2CCE-F14A-8D49-B8812BB0F00D}" dt="2022-12-15T13:50:09.572" v="1631" actId="20577"/>
          <ac:spMkLst>
            <pc:docMk/>
            <pc:sldMk cId="1057872353" sldId="420"/>
            <ac:spMk id="3" creationId="{FBAAC3F7-DCE4-4BCC-A386-60E60DA1F366}"/>
          </ac:spMkLst>
        </pc:spChg>
      </pc:sldChg>
      <pc:sldChg chg="modSp add del mod">
        <pc:chgData name="Alessandro Carrega" userId="aad2c8b9-e6be-4150-b5bc-cbfa57d8782b" providerId="ADAL" clId="{F3966E39-2CCE-F14A-8D49-B8812BB0F00D}" dt="2022-12-15T13:44:53.533" v="1474" actId="2696"/>
        <pc:sldMkLst>
          <pc:docMk/>
          <pc:sldMk cId="3343253376" sldId="421"/>
        </pc:sldMkLst>
        <pc:spChg chg="mod">
          <ac:chgData name="Alessandro Carrega" userId="aad2c8b9-e6be-4150-b5bc-cbfa57d8782b" providerId="ADAL" clId="{F3966E39-2CCE-F14A-8D49-B8812BB0F00D}" dt="2022-12-15T13:44:09.719" v="1465" actId="20577"/>
          <ac:spMkLst>
            <pc:docMk/>
            <pc:sldMk cId="3343253376" sldId="421"/>
            <ac:spMk id="2" creationId="{9D3F2486-F29B-F628-0912-9DAC0092F965}"/>
          </ac:spMkLst>
        </pc:spChg>
        <pc:spChg chg="mod">
          <ac:chgData name="Alessandro Carrega" userId="aad2c8b9-e6be-4150-b5bc-cbfa57d8782b" providerId="ADAL" clId="{F3966E39-2CCE-F14A-8D49-B8812BB0F00D}" dt="2022-12-15T13:44:16.253" v="1467" actId="20577"/>
          <ac:spMkLst>
            <pc:docMk/>
            <pc:sldMk cId="3343253376" sldId="421"/>
            <ac:spMk id="3" creationId="{FBAAC3F7-DCE4-4BCC-A386-60E60DA1F366}"/>
          </ac:spMkLst>
        </pc:spChg>
      </pc:sldChg>
      <pc:sldChg chg="modSp add del mod">
        <pc:chgData name="Alessandro Carrega" userId="aad2c8b9-e6be-4150-b5bc-cbfa57d8782b" providerId="ADAL" clId="{F3966E39-2CCE-F14A-8D49-B8812BB0F00D}" dt="2022-12-15T13:44:45.993" v="1472" actId="2696"/>
        <pc:sldMkLst>
          <pc:docMk/>
          <pc:sldMk cId="1572240011" sldId="422"/>
        </pc:sldMkLst>
        <pc:spChg chg="mod">
          <ac:chgData name="Alessandro Carrega" userId="aad2c8b9-e6be-4150-b5bc-cbfa57d8782b" providerId="ADAL" clId="{F3966E39-2CCE-F14A-8D49-B8812BB0F00D}" dt="2022-12-15T13:24:21.364" v="845" actId="948"/>
          <ac:spMkLst>
            <pc:docMk/>
            <pc:sldMk cId="1572240011" sldId="422"/>
            <ac:spMk id="2" creationId="{9D3F2486-F29B-F628-0912-9DAC0092F965}"/>
          </ac:spMkLst>
        </pc:spChg>
        <pc:spChg chg="mod">
          <ac:chgData name="Alessandro Carrega" userId="aad2c8b9-e6be-4150-b5bc-cbfa57d8782b" providerId="ADAL" clId="{F3966E39-2CCE-F14A-8D49-B8812BB0F00D}" dt="2022-12-15T13:44:22.993" v="1470" actId="20577"/>
          <ac:spMkLst>
            <pc:docMk/>
            <pc:sldMk cId="1572240011" sldId="422"/>
            <ac:spMk id="3" creationId="{FBAAC3F7-DCE4-4BCC-A386-60E60DA1F366}"/>
          </ac:spMkLst>
        </pc:spChg>
      </pc:sldChg>
      <pc:sldChg chg="modSp add del mod">
        <pc:chgData name="Alessandro Carrega" userId="aad2c8b9-e6be-4150-b5bc-cbfa57d8782b" providerId="ADAL" clId="{F3966E39-2CCE-F14A-8D49-B8812BB0F00D}" dt="2022-12-15T13:44:46.819" v="1473" actId="2696"/>
        <pc:sldMkLst>
          <pc:docMk/>
          <pc:sldMk cId="4241077161" sldId="423"/>
        </pc:sldMkLst>
        <pc:spChg chg="mod">
          <ac:chgData name="Alessandro Carrega" userId="aad2c8b9-e6be-4150-b5bc-cbfa57d8782b" providerId="ADAL" clId="{F3966E39-2CCE-F14A-8D49-B8812BB0F00D}" dt="2022-12-15T13:24:40.348" v="850" actId="948"/>
          <ac:spMkLst>
            <pc:docMk/>
            <pc:sldMk cId="4241077161" sldId="423"/>
            <ac:spMk id="2" creationId="{9D3F2486-F29B-F628-0912-9DAC0092F965}"/>
          </ac:spMkLst>
        </pc:spChg>
        <pc:spChg chg="mod">
          <ac:chgData name="Alessandro Carrega" userId="aad2c8b9-e6be-4150-b5bc-cbfa57d8782b" providerId="ADAL" clId="{F3966E39-2CCE-F14A-8D49-B8812BB0F00D}" dt="2022-12-15T13:44:24.925" v="1471" actId="20577"/>
          <ac:spMkLst>
            <pc:docMk/>
            <pc:sldMk cId="4241077161" sldId="423"/>
            <ac:spMk id="3" creationId="{FBAAC3F7-DCE4-4BCC-A386-60E60DA1F366}"/>
          </ac:spMkLst>
        </pc:spChg>
      </pc:sldChg>
      <pc:sldChg chg="modSp add mod">
        <pc:chgData name="Alessandro Carrega" userId="aad2c8b9-e6be-4150-b5bc-cbfa57d8782b" providerId="ADAL" clId="{F3966E39-2CCE-F14A-8D49-B8812BB0F00D}" dt="2022-12-15T14:10:39.531" v="2039" actId="20577"/>
        <pc:sldMkLst>
          <pc:docMk/>
          <pc:sldMk cId="4124215805" sldId="424"/>
        </pc:sldMkLst>
        <pc:spChg chg="mod">
          <ac:chgData name="Alessandro Carrega" userId="aad2c8b9-e6be-4150-b5bc-cbfa57d8782b" providerId="ADAL" clId="{F3966E39-2CCE-F14A-8D49-B8812BB0F00D}" dt="2022-12-15T13:45:03.234" v="1479" actId="20577"/>
          <ac:spMkLst>
            <pc:docMk/>
            <pc:sldMk cId="4124215805" sldId="424"/>
            <ac:spMk id="2" creationId="{9D3F2486-F29B-F628-0912-9DAC0092F965}"/>
          </ac:spMkLst>
        </pc:spChg>
        <pc:spChg chg="mod">
          <ac:chgData name="Alessandro Carrega" userId="aad2c8b9-e6be-4150-b5bc-cbfa57d8782b" providerId="ADAL" clId="{F3966E39-2CCE-F14A-8D49-B8812BB0F00D}" dt="2022-12-15T14:10:39.531" v="2039" actId="20577"/>
          <ac:spMkLst>
            <pc:docMk/>
            <pc:sldMk cId="4124215805" sldId="424"/>
            <ac:spMk id="3" creationId="{FBAAC3F7-DCE4-4BCC-A386-60E60DA1F366}"/>
          </ac:spMkLst>
        </pc:spChg>
      </pc:sldChg>
      <pc:sldChg chg="modSp add mod">
        <pc:chgData name="Alessandro Carrega" userId="aad2c8b9-e6be-4150-b5bc-cbfa57d8782b" providerId="ADAL" clId="{F3966E39-2CCE-F14A-8D49-B8812BB0F00D}" dt="2022-12-15T14:09:32.896" v="1995" actId="20577"/>
        <pc:sldMkLst>
          <pc:docMk/>
          <pc:sldMk cId="3912143676" sldId="425"/>
        </pc:sldMkLst>
        <pc:spChg chg="mod">
          <ac:chgData name="Alessandro Carrega" userId="aad2c8b9-e6be-4150-b5bc-cbfa57d8782b" providerId="ADAL" clId="{F3966E39-2CCE-F14A-8D49-B8812BB0F00D}" dt="2022-12-15T13:51:45.584" v="1661" actId="20577"/>
          <ac:spMkLst>
            <pc:docMk/>
            <pc:sldMk cId="3912143676" sldId="425"/>
            <ac:spMk id="2" creationId="{9D3F2486-F29B-F628-0912-9DAC0092F965}"/>
          </ac:spMkLst>
        </pc:spChg>
        <pc:spChg chg="mod">
          <ac:chgData name="Alessandro Carrega" userId="aad2c8b9-e6be-4150-b5bc-cbfa57d8782b" providerId="ADAL" clId="{F3966E39-2CCE-F14A-8D49-B8812BB0F00D}" dt="2022-12-15T14:09:32.896" v="1995" actId="20577"/>
          <ac:spMkLst>
            <pc:docMk/>
            <pc:sldMk cId="3912143676" sldId="425"/>
            <ac:spMk id="3" creationId="{FBAAC3F7-DCE4-4BCC-A386-60E60DA1F366}"/>
          </ac:spMkLst>
        </pc:spChg>
      </pc:sldChg>
      <pc:sldChg chg="modSp add mod">
        <pc:chgData name="Alessandro Carrega" userId="aad2c8b9-e6be-4150-b5bc-cbfa57d8782b" providerId="ADAL" clId="{F3966E39-2CCE-F14A-8D49-B8812BB0F00D}" dt="2022-12-15T14:10:26.430" v="2033" actId="20577"/>
        <pc:sldMkLst>
          <pc:docMk/>
          <pc:sldMk cId="2683268926" sldId="426"/>
        </pc:sldMkLst>
        <pc:spChg chg="mod">
          <ac:chgData name="Alessandro Carrega" userId="aad2c8b9-e6be-4150-b5bc-cbfa57d8782b" providerId="ADAL" clId="{F3966E39-2CCE-F14A-8D49-B8812BB0F00D}" dt="2022-12-15T13:51:49.032" v="1663" actId="20577"/>
          <ac:spMkLst>
            <pc:docMk/>
            <pc:sldMk cId="2683268926" sldId="426"/>
            <ac:spMk id="2" creationId="{9D3F2486-F29B-F628-0912-9DAC0092F965}"/>
          </ac:spMkLst>
        </pc:spChg>
        <pc:spChg chg="mod">
          <ac:chgData name="Alessandro Carrega" userId="aad2c8b9-e6be-4150-b5bc-cbfa57d8782b" providerId="ADAL" clId="{F3966E39-2CCE-F14A-8D49-B8812BB0F00D}" dt="2022-12-15T14:10:26.430" v="2033" actId="20577"/>
          <ac:spMkLst>
            <pc:docMk/>
            <pc:sldMk cId="2683268926" sldId="426"/>
            <ac:spMk id="3" creationId="{FBAAC3F7-DCE4-4BCC-A386-60E60DA1F366}"/>
          </ac:spMkLst>
        </pc:spChg>
      </pc:sldChg>
      <pc:sldChg chg="modSp add mod">
        <pc:chgData name="Alessandro Carrega" userId="aad2c8b9-e6be-4150-b5bc-cbfa57d8782b" providerId="ADAL" clId="{F3966E39-2CCE-F14A-8D49-B8812BB0F00D}" dt="2022-12-15T14:09:37.263" v="1996" actId="20577"/>
        <pc:sldMkLst>
          <pc:docMk/>
          <pc:sldMk cId="1288493705" sldId="427"/>
        </pc:sldMkLst>
        <pc:spChg chg="mod">
          <ac:chgData name="Alessandro Carrega" userId="aad2c8b9-e6be-4150-b5bc-cbfa57d8782b" providerId="ADAL" clId="{F3966E39-2CCE-F14A-8D49-B8812BB0F00D}" dt="2022-12-15T13:51:56.107" v="1665" actId="20577"/>
          <ac:spMkLst>
            <pc:docMk/>
            <pc:sldMk cId="1288493705" sldId="427"/>
            <ac:spMk id="2" creationId="{9D3F2486-F29B-F628-0912-9DAC0092F965}"/>
          </ac:spMkLst>
        </pc:spChg>
        <pc:spChg chg="mod">
          <ac:chgData name="Alessandro Carrega" userId="aad2c8b9-e6be-4150-b5bc-cbfa57d8782b" providerId="ADAL" clId="{F3966E39-2CCE-F14A-8D49-B8812BB0F00D}" dt="2022-12-15T14:09:37.263" v="1996" actId="20577"/>
          <ac:spMkLst>
            <pc:docMk/>
            <pc:sldMk cId="1288493705" sldId="427"/>
            <ac:spMk id="3" creationId="{FBAAC3F7-DCE4-4BCC-A386-60E60DA1F366}"/>
          </ac:spMkLst>
        </pc:spChg>
      </pc:sldChg>
      <pc:sldChg chg="modSp add mod">
        <pc:chgData name="Alessandro Carrega" userId="aad2c8b9-e6be-4150-b5bc-cbfa57d8782b" providerId="ADAL" clId="{F3966E39-2CCE-F14A-8D49-B8812BB0F00D}" dt="2022-12-15T13:47:57.595" v="1559" actId="20577"/>
        <pc:sldMkLst>
          <pc:docMk/>
          <pc:sldMk cId="781397667" sldId="428"/>
        </pc:sldMkLst>
        <pc:spChg chg="mod">
          <ac:chgData name="Alessandro Carrega" userId="aad2c8b9-e6be-4150-b5bc-cbfa57d8782b" providerId="ADAL" clId="{F3966E39-2CCE-F14A-8D49-B8812BB0F00D}" dt="2022-12-15T13:45:30.038" v="1490" actId="20577"/>
          <ac:spMkLst>
            <pc:docMk/>
            <pc:sldMk cId="781397667" sldId="428"/>
            <ac:spMk id="2" creationId="{9D3F2486-F29B-F628-0912-9DAC0092F965}"/>
          </ac:spMkLst>
        </pc:spChg>
        <pc:spChg chg="mod">
          <ac:chgData name="Alessandro Carrega" userId="aad2c8b9-e6be-4150-b5bc-cbfa57d8782b" providerId="ADAL" clId="{F3966E39-2CCE-F14A-8D49-B8812BB0F00D}" dt="2022-12-15T13:47:57.595" v="1559" actId="20577"/>
          <ac:spMkLst>
            <pc:docMk/>
            <pc:sldMk cId="781397667" sldId="428"/>
            <ac:spMk id="3" creationId="{FBAAC3F7-DCE4-4BCC-A386-60E60DA1F366}"/>
          </ac:spMkLst>
        </pc:spChg>
      </pc:sldChg>
      <pc:sldChg chg="modSp add mod">
        <pc:chgData name="Alessandro Carrega" userId="aad2c8b9-e6be-4150-b5bc-cbfa57d8782b" providerId="ADAL" clId="{F3966E39-2CCE-F14A-8D49-B8812BB0F00D}" dt="2022-12-15T13:50:24.974" v="1638" actId="20577"/>
        <pc:sldMkLst>
          <pc:docMk/>
          <pc:sldMk cId="4017534190" sldId="429"/>
        </pc:sldMkLst>
        <pc:spChg chg="mod">
          <ac:chgData name="Alessandro Carrega" userId="aad2c8b9-e6be-4150-b5bc-cbfa57d8782b" providerId="ADAL" clId="{F3966E39-2CCE-F14A-8D49-B8812BB0F00D}" dt="2022-12-15T13:31:24.829" v="1106" actId="20577"/>
          <ac:spMkLst>
            <pc:docMk/>
            <pc:sldMk cId="4017534190" sldId="429"/>
            <ac:spMk id="2" creationId="{9D3F2486-F29B-F628-0912-9DAC0092F965}"/>
          </ac:spMkLst>
        </pc:spChg>
        <pc:spChg chg="mod">
          <ac:chgData name="Alessandro Carrega" userId="aad2c8b9-e6be-4150-b5bc-cbfa57d8782b" providerId="ADAL" clId="{F3966E39-2CCE-F14A-8D49-B8812BB0F00D}" dt="2022-12-15T13:50:24.974" v="1638" actId="20577"/>
          <ac:spMkLst>
            <pc:docMk/>
            <pc:sldMk cId="4017534190" sldId="429"/>
            <ac:spMk id="3" creationId="{FBAAC3F7-DCE4-4BCC-A386-60E60DA1F366}"/>
          </ac:spMkLst>
        </pc:spChg>
      </pc:sldChg>
      <pc:sldChg chg="modSp add mod">
        <pc:chgData name="Alessandro Carrega" userId="aad2c8b9-e6be-4150-b5bc-cbfa57d8782b" providerId="ADAL" clId="{F3966E39-2CCE-F14A-8D49-B8812BB0F00D}" dt="2022-12-15T14:10:34.011" v="2036" actId="20577"/>
        <pc:sldMkLst>
          <pc:docMk/>
          <pc:sldMk cId="2841239310" sldId="430"/>
        </pc:sldMkLst>
        <pc:spChg chg="mod">
          <ac:chgData name="Alessandro Carrega" userId="aad2c8b9-e6be-4150-b5bc-cbfa57d8782b" providerId="ADAL" clId="{F3966E39-2CCE-F14A-8D49-B8812BB0F00D}" dt="2022-12-15T13:31:13.738" v="1101" actId="20577"/>
          <ac:spMkLst>
            <pc:docMk/>
            <pc:sldMk cId="2841239310" sldId="430"/>
            <ac:spMk id="2" creationId="{9D3F2486-F29B-F628-0912-9DAC0092F965}"/>
          </ac:spMkLst>
        </pc:spChg>
        <pc:spChg chg="mod">
          <ac:chgData name="Alessandro Carrega" userId="aad2c8b9-e6be-4150-b5bc-cbfa57d8782b" providerId="ADAL" clId="{F3966E39-2CCE-F14A-8D49-B8812BB0F00D}" dt="2022-12-15T14:10:34.011" v="2036" actId="20577"/>
          <ac:spMkLst>
            <pc:docMk/>
            <pc:sldMk cId="2841239310" sldId="430"/>
            <ac:spMk id="3" creationId="{FBAAC3F7-DCE4-4BCC-A386-60E60DA1F366}"/>
          </ac:spMkLst>
        </pc:spChg>
      </pc:sldChg>
      <pc:sldChg chg="modSp add mod">
        <pc:chgData name="Alessandro Carrega" userId="aad2c8b9-e6be-4150-b5bc-cbfa57d8782b" providerId="ADAL" clId="{F3966E39-2CCE-F14A-8D49-B8812BB0F00D}" dt="2022-12-15T13:49:51.181" v="1625" actId="20577"/>
        <pc:sldMkLst>
          <pc:docMk/>
          <pc:sldMk cId="3988935943" sldId="431"/>
        </pc:sldMkLst>
        <pc:spChg chg="mod">
          <ac:chgData name="Alessandro Carrega" userId="aad2c8b9-e6be-4150-b5bc-cbfa57d8782b" providerId="ADAL" clId="{F3966E39-2CCE-F14A-8D49-B8812BB0F00D}" dt="2022-12-15T13:31:08.937" v="1098" actId="20577"/>
          <ac:spMkLst>
            <pc:docMk/>
            <pc:sldMk cId="3988935943" sldId="431"/>
            <ac:spMk id="2" creationId="{9D3F2486-F29B-F628-0912-9DAC0092F965}"/>
          </ac:spMkLst>
        </pc:spChg>
        <pc:spChg chg="mod">
          <ac:chgData name="Alessandro Carrega" userId="aad2c8b9-e6be-4150-b5bc-cbfa57d8782b" providerId="ADAL" clId="{F3966E39-2CCE-F14A-8D49-B8812BB0F00D}" dt="2022-12-15T13:49:51.181" v="1625" actId="20577"/>
          <ac:spMkLst>
            <pc:docMk/>
            <pc:sldMk cId="3988935943" sldId="431"/>
            <ac:spMk id="3" creationId="{FBAAC3F7-DCE4-4BCC-A386-60E60DA1F366}"/>
          </ac:spMkLst>
        </pc:spChg>
      </pc:sldChg>
      <pc:sldChg chg="modSp add mod">
        <pc:chgData name="Alessandro Carrega" userId="aad2c8b9-e6be-4150-b5bc-cbfa57d8782b" providerId="ADAL" clId="{F3966E39-2CCE-F14A-8D49-B8812BB0F00D}" dt="2022-12-15T13:50:19.992" v="1633" actId="20577"/>
        <pc:sldMkLst>
          <pc:docMk/>
          <pc:sldMk cId="2248079700" sldId="432"/>
        </pc:sldMkLst>
        <pc:spChg chg="mod">
          <ac:chgData name="Alessandro Carrega" userId="aad2c8b9-e6be-4150-b5bc-cbfa57d8782b" providerId="ADAL" clId="{F3966E39-2CCE-F14A-8D49-B8812BB0F00D}" dt="2022-12-15T13:31:04.012" v="1095" actId="20577"/>
          <ac:spMkLst>
            <pc:docMk/>
            <pc:sldMk cId="2248079700" sldId="432"/>
            <ac:spMk id="2" creationId="{9D3F2486-F29B-F628-0912-9DAC0092F965}"/>
          </ac:spMkLst>
        </pc:spChg>
        <pc:spChg chg="mod">
          <ac:chgData name="Alessandro Carrega" userId="aad2c8b9-e6be-4150-b5bc-cbfa57d8782b" providerId="ADAL" clId="{F3966E39-2CCE-F14A-8D49-B8812BB0F00D}" dt="2022-12-15T13:50:19.992" v="1633" actId="20577"/>
          <ac:spMkLst>
            <pc:docMk/>
            <pc:sldMk cId="2248079700" sldId="432"/>
            <ac:spMk id="3" creationId="{FBAAC3F7-DCE4-4BCC-A386-60E60DA1F366}"/>
          </ac:spMkLst>
        </pc:spChg>
      </pc:sldChg>
      <pc:sldChg chg="modSp add mod">
        <pc:chgData name="Alessandro Carrega" userId="aad2c8b9-e6be-4150-b5bc-cbfa57d8782b" providerId="ADAL" clId="{F3966E39-2CCE-F14A-8D49-B8812BB0F00D}" dt="2022-12-15T13:48:09.709" v="1566" actId="20577"/>
        <pc:sldMkLst>
          <pc:docMk/>
          <pc:sldMk cId="3029837176" sldId="433"/>
        </pc:sldMkLst>
        <pc:spChg chg="mod">
          <ac:chgData name="Alessandro Carrega" userId="aad2c8b9-e6be-4150-b5bc-cbfa57d8782b" providerId="ADAL" clId="{F3966E39-2CCE-F14A-8D49-B8812BB0F00D}" dt="2022-12-15T13:30:18.555" v="1046" actId="20577"/>
          <ac:spMkLst>
            <pc:docMk/>
            <pc:sldMk cId="3029837176" sldId="433"/>
            <ac:spMk id="2" creationId="{9D3F2486-F29B-F628-0912-9DAC0092F965}"/>
          </ac:spMkLst>
        </pc:spChg>
        <pc:spChg chg="mod">
          <ac:chgData name="Alessandro Carrega" userId="aad2c8b9-e6be-4150-b5bc-cbfa57d8782b" providerId="ADAL" clId="{F3966E39-2CCE-F14A-8D49-B8812BB0F00D}" dt="2022-12-15T13:48:09.709" v="1566" actId="20577"/>
          <ac:spMkLst>
            <pc:docMk/>
            <pc:sldMk cId="3029837176" sldId="433"/>
            <ac:spMk id="3" creationId="{FBAAC3F7-DCE4-4BCC-A386-60E60DA1F366}"/>
          </ac:spMkLst>
        </pc:spChg>
      </pc:sldChg>
      <pc:sldChg chg="modSp add mod">
        <pc:chgData name="Alessandro Carrega" userId="aad2c8b9-e6be-4150-b5bc-cbfa57d8782b" providerId="ADAL" clId="{F3966E39-2CCE-F14A-8D49-B8812BB0F00D}" dt="2022-12-15T13:49:52.307" v="1626" actId="20577"/>
        <pc:sldMkLst>
          <pc:docMk/>
          <pc:sldMk cId="3731924672" sldId="434"/>
        </pc:sldMkLst>
        <pc:spChg chg="mod">
          <ac:chgData name="Alessandro Carrega" userId="aad2c8b9-e6be-4150-b5bc-cbfa57d8782b" providerId="ADAL" clId="{F3966E39-2CCE-F14A-8D49-B8812BB0F00D}" dt="2022-12-15T13:35:13.509" v="1196" actId="20577"/>
          <ac:spMkLst>
            <pc:docMk/>
            <pc:sldMk cId="3731924672" sldId="434"/>
            <ac:spMk id="2" creationId="{9D3F2486-F29B-F628-0912-9DAC0092F965}"/>
          </ac:spMkLst>
        </pc:spChg>
        <pc:spChg chg="mod">
          <ac:chgData name="Alessandro Carrega" userId="aad2c8b9-e6be-4150-b5bc-cbfa57d8782b" providerId="ADAL" clId="{F3966E39-2CCE-F14A-8D49-B8812BB0F00D}" dt="2022-12-15T13:49:52.307" v="1626" actId="20577"/>
          <ac:spMkLst>
            <pc:docMk/>
            <pc:sldMk cId="3731924672" sldId="434"/>
            <ac:spMk id="3" creationId="{FBAAC3F7-DCE4-4BCC-A386-60E60DA1F366}"/>
          </ac:spMkLst>
        </pc:spChg>
      </pc:sldChg>
      <pc:sldChg chg="modSp add mod">
        <pc:chgData name="Alessandro Carrega" userId="aad2c8b9-e6be-4150-b5bc-cbfa57d8782b" providerId="ADAL" clId="{F3966E39-2CCE-F14A-8D49-B8812BB0F00D}" dt="2022-12-15T14:09:47.783" v="2003" actId="20577"/>
        <pc:sldMkLst>
          <pc:docMk/>
          <pc:sldMk cId="3019409333" sldId="435"/>
        </pc:sldMkLst>
        <pc:spChg chg="mod">
          <ac:chgData name="Alessandro Carrega" userId="aad2c8b9-e6be-4150-b5bc-cbfa57d8782b" providerId="ADAL" clId="{F3966E39-2CCE-F14A-8D49-B8812BB0F00D}" dt="2022-12-15T13:35:09.482" v="1194" actId="20577"/>
          <ac:spMkLst>
            <pc:docMk/>
            <pc:sldMk cId="3019409333" sldId="435"/>
            <ac:spMk id="2" creationId="{9D3F2486-F29B-F628-0912-9DAC0092F965}"/>
          </ac:spMkLst>
        </pc:spChg>
        <pc:spChg chg="mod">
          <ac:chgData name="Alessandro Carrega" userId="aad2c8b9-e6be-4150-b5bc-cbfa57d8782b" providerId="ADAL" clId="{F3966E39-2CCE-F14A-8D49-B8812BB0F00D}" dt="2022-12-15T14:09:47.783" v="2003" actId="20577"/>
          <ac:spMkLst>
            <pc:docMk/>
            <pc:sldMk cId="3019409333" sldId="435"/>
            <ac:spMk id="3" creationId="{FBAAC3F7-DCE4-4BCC-A386-60E60DA1F366}"/>
          </ac:spMkLst>
        </pc:spChg>
      </pc:sldChg>
      <pc:sldChg chg="new del">
        <pc:chgData name="Alessandro Carrega" userId="aad2c8b9-e6be-4150-b5bc-cbfa57d8782b" providerId="ADAL" clId="{F3966E39-2CCE-F14A-8D49-B8812BB0F00D}" dt="2022-12-15T13:35:28.650" v="1198" actId="680"/>
        <pc:sldMkLst>
          <pc:docMk/>
          <pc:sldMk cId="1972765005" sldId="436"/>
        </pc:sldMkLst>
      </pc:sldChg>
      <pc:sldChg chg="modSp add mod">
        <pc:chgData name="Alessandro Carrega" userId="aad2c8b9-e6be-4150-b5bc-cbfa57d8782b" providerId="ADAL" clId="{F3966E39-2CCE-F14A-8D49-B8812BB0F00D}" dt="2022-12-15T13:49:53.731" v="1627" actId="20577"/>
        <pc:sldMkLst>
          <pc:docMk/>
          <pc:sldMk cId="2756266419" sldId="436"/>
        </pc:sldMkLst>
        <pc:spChg chg="mod">
          <ac:chgData name="Alessandro Carrega" userId="aad2c8b9-e6be-4150-b5bc-cbfa57d8782b" providerId="ADAL" clId="{F3966E39-2CCE-F14A-8D49-B8812BB0F00D}" dt="2022-12-15T13:35:41.152" v="1201" actId="20577"/>
          <ac:spMkLst>
            <pc:docMk/>
            <pc:sldMk cId="2756266419" sldId="436"/>
            <ac:spMk id="2" creationId="{9D3F2486-F29B-F628-0912-9DAC0092F965}"/>
          </ac:spMkLst>
        </pc:spChg>
        <pc:spChg chg="mod">
          <ac:chgData name="Alessandro Carrega" userId="aad2c8b9-e6be-4150-b5bc-cbfa57d8782b" providerId="ADAL" clId="{F3966E39-2CCE-F14A-8D49-B8812BB0F00D}" dt="2022-12-15T13:49:53.731" v="1627" actId="20577"/>
          <ac:spMkLst>
            <pc:docMk/>
            <pc:sldMk cId="2756266419" sldId="436"/>
            <ac:spMk id="3" creationId="{FBAAC3F7-DCE4-4BCC-A386-60E60DA1F366}"/>
          </ac:spMkLst>
        </pc:spChg>
      </pc:sldChg>
      <pc:sldChg chg="modSp add mod">
        <pc:chgData name="Alessandro Carrega" userId="aad2c8b9-e6be-4150-b5bc-cbfa57d8782b" providerId="ADAL" clId="{F3966E39-2CCE-F14A-8D49-B8812BB0F00D}" dt="2022-12-15T13:50:23.615" v="1637" actId="20577"/>
        <pc:sldMkLst>
          <pc:docMk/>
          <pc:sldMk cId="1318092451" sldId="437"/>
        </pc:sldMkLst>
        <pc:spChg chg="mod">
          <ac:chgData name="Alessandro Carrega" userId="aad2c8b9-e6be-4150-b5bc-cbfa57d8782b" providerId="ADAL" clId="{F3966E39-2CCE-F14A-8D49-B8812BB0F00D}" dt="2022-12-15T13:36:36.172" v="1226" actId="20577"/>
          <ac:spMkLst>
            <pc:docMk/>
            <pc:sldMk cId="1318092451" sldId="437"/>
            <ac:spMk id="2" creationId="{9D3F2486-F29B-F628-0912-9DAC0092F965}"/>
          </ac:spMkLst>
        </pc:spChg>
        <pc:spChg chg="mod">
          <ac:chgData name="Alessandro Carrega" userId="aad2c8b9-e6be-4150-b5bc-cbfa57d8782b" providerId="ADAL" clId="{F3966E39-2CCE-F14A-8D49-B8812BB0F00D}" dt="2022-12-15T13:50:23.615" v="1637" actId="20577"/>
          <ac:spMkLst>
            <pc:docMk/>
            <pc:sldMk cId="1318092451" sldId="437"/>
            <ac:spMk id="3" creationId="{FBAAC3F7-DCE4-4BCC-A386-60E60DA1F366}"/>
          </ac:spMkLst>
        </pc:spChg>
      </pc:sldChg>
      <pc:sldChg chg="modSp add mod">
        <pc:chgData name="Alessandro Carrega" userId="aad2c8b9-e6be-4150-b5bc-cbfa57d8782b" providerId="ADAL" clId="{F3966E39-2CCE-F14A-8D49-B8812BB0F00D}" dt="2022-12-15T13:49:26.748" v="1602" actId="20577"/>
        <pc:sldMkLst>
          <pc:docMk/>
          <pc:sldMk cId="2261224691" sldId="438"/>
        </pc:sldMkLst>
        <pc:spChg chg="mod">
          <ac:chgData name="Alessandro Carrega" userId="aad2c8b9-e6be-4150-b5bc-cbfa57d8782b" providerId="ADAL" clId="{F3966E39-2CCE-F14A-8D49-B8812BB0F00D}" dt="2022-12-15T13:37:41.114" v="1253" actId="20577"/>
          <ac:spMkLst>
            <pc:docMk/>
            <pc:sldMk cId="2261224691" sldId="438"/>
            <ac:spMk id="2" creationId="{9D3F2486-F29B-F628-0912-9DAC0092F965}"/>
          </ac:spMkLst>
        </pc:spChg>
        <pc:spChg chg="mod">
          <ac:chgData name="Alessandro Carrega" userId="aad2c8b9-e6be-4150-b5bc-cbfa57d8782b" providerId="ADAL" clId="{F3966E39-2CCE-F14A-8D49-B8812BB0F00D}" dt="2022-12-15T13:49:26.748" v="1602" actId="20577"/>
          <ac:spMkLst>
            <pc:docMk/>
            <pc:sldMk cId="2261224691" sldId="438"/>
            <ac:spMk id="3" creationId="{FBAAC3F7-DCE4-4BCC-A386-60E60DA1F366}"/>
          </ac:spMkLst>
        </pc:spChg>
      </pc:sldChg>
      <pc:sldChg chg="modSp add mod">
        <pc:chgData name="Alessandro Carrega" userId="aad2c8b9-e6be-4150-b5bc-cbfa57d8782b" providerId="ADAL" clId="{F3966E39-2CCE-F14A-8D49-B8812BB0F00D}" dt="2022-12-15T14:10:29.728" v="2034" actId="20577"/>
        <pc:sldMkLst>
          <pc:docMk/>
          <pc:sldMk cId="2364390259" sldId="439"/>
        </pc:sldMkLst>
        <pc:spChg chg="mod">
          <ac:chgData name="Alessandro Carrega" userId="aad2c8b9-e6be-4150-b5bc-cbfa57d8782b" providerId="ADAL" clId="{F3966E39-2CCE-F14A-8D49-B8812BB0F00D}" dt="2022-12-15T13:38:36.711" v="1295" actId="20577"/>
          <ac:spMkLst>
            <pc:docMk/>
            <pc:sldMk cId="2364390259" sldId="439"/>
            <ac:spMk id="2" creationId="{9D3F2486-F29B-F628-0912-9DAC0092F965}"/>
          </ac:spMkLst>
        </pc:spChg>
        <pc:spChg chg="mod">
          <ac:chgData name="Alessandro Carrega" userId="aad2c8b9-e6be-4150-b5bc-cbfa57d8782b" providerId="ADAL" clId="{F3966E39-2CCE-F14A-8D49-B8812BB0F00D}" dt="2022-12-15T14:10:29.728" v="2034" actId="20577"/>
          <ac:spMkLst>
            <pc:docMk/>
            <pc:sldMk cId="2364390259" sldId="439"/>
            <ac:spMk id="3" creationId="{FBAAC3F7-DCE4-4BCC-A386-60E60DA1F366}"/>
          </ac:spMkLst>
        </pc:spChg>
      </pc:sldChg>
      <pc:sldChg chg="new del">
        <pc:chgData name="Alessandro Carrega" userId="aad2c8b9-e6be-4150-b5bc-cbfa57d8782b" providerId="ADAL" clId="{F3966E39-2CCE-F14A-8D49-B8812BB0F00D}" dt="2022-12-15T13:45:57.909" v="1502" actId="680"/>
        <pc:sldMkLst>
          <pc:docMk/>
          <pc:sldMk cId="3597027779" sldId="440"/>
        </pc:sldMkLst>
      </pc:sldChg>
      <pc:sldChg chg="modSp add mod">
        <pc:chgData name="Alessandro Carrega" userId="aad2c8b9-e6be-4150-b5bc-cbfa57d8782b" providerId="ADAL" clId="{F3966E39-2CCE-F14A-8D49-B8812BB0F00D}" dt="2022-12-15T13:55:19.404" v="1743" actId="20577"/>
        <pc:sldMkLst>
          <pc:docMk/>
          <pc:sldMk cId="4270848761" sldId="440"/>
        </pc:sldMkLst>
        <pc:spChg chg="mod">
          <ac:chgData name="Alessandro Carrega" userId="aad2c8b9-e6be-4150-b5bc-cbfa57d8782b" providerId="ADAL" clId="{F3966E39-2CCE-F14A-8D49-B8812BB0F00D}" dt="2022-12-15T13:52:34.569" v="1672" actId="404"/>
          <ac:spMkLst>
            <pc:docMk/>
            <pc:sldMk cId="4270848761" sldId="440"/>
            <ac:spMk id="2" creationId="{9D3F2486-F29B-F628-0912-9DAC0092F965}"/>
          </ac:spMkLst>
        </pc:spChg>
        <pc:spChg chg="mod">
          <ac:chgData name="Alessandro Carrega" userId="aad2c8b9-e6be-4150-b5bc-cbfa57d8782b" providerId="ADAL" clId="{F3966E39-2CCE-F14A-8D49-B8812BB0F00D}" dt="2022-12-15T13:55:19.404" v="1743" actId="20577"/>
          <ac:spMkLst>
            <pc:docMk/>
            <pc:sldMk cId="4270848761" sldId="440"/>
            <ac:spMk id="3" creationId="{FBAAC3F7-DCE4-4BCC-A386-60E60DA1F366}"/>
          </ac:spMkLst>
        </pc:spChg>
      </pc:sldChg>
      <pc:sldChg chg="addSp delSp modSp add mod modNotesTx">
        <pc:chgData name="Alessandro Carrega" userId="aad2c8b9-e6be-4150-b5bc-cbfa57d8782b" providerId="ADAL" clId="{F3966E39-2CCE-F14A-8D49-B8812BB0F00D}" dt="2022-12-15T13:58:51.207" v="1796" actId="21"/>
        <pc:sldMkLst>
          <pc:docMk/>
          <pc:sldMk cId="2092730754" sldId="441"/>
        </pc:sldMkLst>
        <pc:spChg chg="del mod">
          <ac:chgData name="Alessandro Carrega" userId="aad2c8b9-e6be-4150-b5bc-cbfa57d8782b" providerId="ADAL" clId="{F3966E39-2CCE-F14A-8D49-B8812BB0F00D}" dt="2022-12-15T13:57:47.620" v="1787"/>
          <ac:spMkLst>
            <pc:docMk/>
            <pc:sldMk cId="2092730754" sldId="441"/>
            <ac:spMk id="3" creationId="{FBAAC3F7-DCE4-4BCC-A386-60E60DA1F366}"/>
          </ac:spMkLst>
        </pc:spChg>
        <pc:picChg chg="add mod">
          <ac:chgData name="Alessandro Carrega" userId="aad2c8b9-e6be-4150-b5bc-cbfa57d8782b" providerId="ADAL" clId="{F3966E39-2CCE-F14A-8D49-B8812BB0F00D}" dt="2022-12-15T13:57:55.833" v="1791" actId="1076"/>
          <ac:picMkLst>
            <pc:docMk/>
            <pc:sldMk cId="2092730754" sldId="441"/>
            <ac:picMk id="4" creationId="{8C43B327-AD17-267E-8B7C-63C4C3FF9CDA}"/>
          </ac:picMkLst>
        </pc:picChg>
        <pc:picChg chg="add del">
          <ac:chgData name="Alessandro Carrega" userId="aad2c8b9-e6be-4150-b5bc-cbfa57d8782b" providerId="ADAL" clId="{F3966E39-2CCE-F14A-8D49-B8812BB0F00D}" dt="2022-12-15T13:58:51.207" v="1796" actId="21"/>
          <ac:picMkLst>
            <pc:docMk/>
            <pc:sldMk cId="2092730754" sldId="441"/>
            <ac:picMk id="5" creationId="{B2742371-1E2C-CDFB-94F0-491D0A79248F}"/>
          </ac:picMkLst>
        </pc:picChg>
      </pc:sldChg>
      <pc:sldChg chg="new del">
        <pc:chgData name="Alessandro Carrega" userId="aad2c8b9-e6be-4150-b5bc-cbfa57d8782b" providerId="ADAL" clId="{F3966E39-2CCE-F14A-8D49-B8812BB0F00D}" dt="2022-12-15T13:55:29.560" v="1745" actId="680"/>
        <pc:sldMkLst>
          <pc:docMk/>
          <pc:sldMk cId="2322704540" sldId="441"/>
        </pc:sldMkLst>
      </pc:sldChg>
      <pc:sldChg chg="addSp delSp modSp add mod">
        <pc:chgData name="Alessandro Carrega" userId="aad2c8b9-e6be-4150-b5bc-cbfa57d8782b" providerId="ADAL" clId="{F3966E39-2CCE-F14A-8D49-B8812BB0F00D}" dt="2022-12-15T14:00:23.139" v="1815"/>
        <pc:sldMkLst>
          <pc:docMk/>
          <pc:sldMk cId="2098159173" sldId="442"/>
        </pc:sldMkLst>
        <pc:spChg chg="add del mod">
          <ac:chgData name="Alessandro Carrega" userId="aad2c8b9-e6be-4150-b5bc-cbfa57d8782b" providerId="ADAL" clId="{F3966E39-2CCE-F14A-8D49-B8812BB0F00D}" dt="2022-12-15T13:58:27.583" v="1794"/>
          <ac:spMkLst>
            <pc:docMk/>
            <pc:sldMk cId="2098159173" sldId="442"/>
            <ac:spMk id="5" creationId="{139E587D-5E49-7275-72EA-BAC127FBCA5B}"/>
          </ac:spMkLst>
        </pc:spChg>
        <pc:spChg chg="add del mod">
          <ac:chgData name="Alessandro Carrega" userId="aad2c8b9-e6be-4150-b5bc-cbfa57d8782b" providerId="ADAL" clId="{F3966E39-2CCE-F14A-8D49-B8812BB0F00D}" dt="2022-12-15T14:00:23.139" v="1815"/>
          <ac:spMkLst>
            <pc:docMk/>
            <pc:sldMk cId="2098159173" sldId="442"/>
            <ac:spMk id="8" creationId="{A8B7EAAA-E7EB-AE9F-2DD6-61AF8000C034}"/>
          </ac:spMkLst>
        </pc:spChg>
        <pc:picChg chg="del">
          <ac:chgData name="Alessandro Carrega" userId="aad2c8b9-e6be-4150-b5bc-cbfa57d8782b" providerId="ADAL" clId="{F3966E39-2CCE-F14A-8D49-B8812BB0F00D}" dt="2022-12-15T13:58:06.612" v="1793" actId="478"/>
          <ac:picMkLst>
            <pc:docMk/>
            <pc:sldMk cId="2098159173" sldId="442"/>
            <ac:picMk id="4" creationId="{8C43B327-AD17-267E-8B7C-63C4C3FF9CDA}"/>
          </ac:picMkLst>
        </pc:picChg>
        <pc:picChg chg="add mod modCrop">
          <ac:chgData name="Alessandro Carrega" userId="aad2c8b9-e6be-4150-b5bc-cbfa57d8782b" providerId="ADAL" clId="{F3966E39-2CCE-F14A-8D49-B8812BB0F00D}" dt="2022-12-15T14:00:10.180" v="1809" actId="1076"/>
          <ac:picMkLst>
            <pc:docMk/>
            <pc:sldMk cId="2098159173" sldId="442"/>
            <ac:picMk id="6" creationId="{4C3B4C59-2CCE-5421-AE37-B5B86AD478B0}"/>
          </ac:picMkLst>
        </pc:picChg>
        <pc:picChg chg="add mod modCrop">
          <ac:chgData name="Alessandro Carrega" userId="aad2c8b9-e6be-4150-b5bc-cbfa57d8782b" providerId="ADAL" clId="{F3966E39-2CCE-F14A-8D49-B8812BB0F00D}" dt="2022-12-15T14:00:21.131" v="1813" actId="1076"/>
          <ac:picMkLst>
            <pc:docMk/>
            <pc:sldMk cId="2098159173" sldId="442"/>
            <ac:picMk id="7" creationId="{62E22482-3208-1A1C-1696-40BEBA87CA4B}"/>
          </ac:picMkLst>
        </pc:picChg>
      </pc:sldChg>
      <pc:sldChg chg="addSp delSp modSp add mod">
        <pc:chgData name="Alessandro Carrega" userId="aad2c8b9-e6be-4150-b5bc-cbfa57d8782b" providerId="ADAL" clId="{F3966E39-2CCE-F14A-8D49-B8812BB0F00D}" dt="2022-12-15T14:01:14.566" v="1825" actId="1036"/>
        <pc:sldMkLst>
          <pc:docMk/>
          <pc:sldMk cId="3461855624" sldId="443"/>
        </pc:sldMkLst>
        <pc:spChg chg="add del mod">
          <ac:chgData name="Alessandro Carrega" userId="aad2c8b9-e6be-4150-b5bc-cbfa57d8782b" providerId="ADAL" clId="{F3966E39-2CCE-F14A-8D49-B8812BB0F00D}" dt="2022-12-15T14:00:58.181" v="1820"/>
          <ac:spMkLst>
            <pc:docMk/>
            <pc:sldMk cId="3461855624" sldId="443"/>
            <ac:spMk id="4" creationId="{0E40F579-3CBD-256E-319C-0F205756F813}"/>
          </ac:spMkLst>
        </pc:spChg>
        <pc:picChg chg="add del">
          <ac:chgData name="Alessandro Carrega" userId="aad2c8b9-e6be-4150-b5bc-cbfa57d8782b" providerId="ADAL" clId="{F3966E39-2CCE-F14A-8D49-B8812BB0F00D}" dt="2022-12-15T14:00:52.737" v="1819" actId="21"/>
          <ac:picMkLst>
            <pc:docMk/>
            <pc:sldMk cId="3461855624" sldId="443"/>
            <ac:picMk id="5" creationId="{DE6D2A21-9D15-BE81-2161-CD2D7F2E5CB0}"/>
          </ac:picMkLst>
        </pc:picChg>
        <pc:picChg chg="del">
          <ac:chgData name="Alessandro Carrega" userId="aad2c8b9-e6be-4150-b5bc-cbfa57d8782b" providerId="ADAL" clId="{F3966E39-2CCE-F14A-8D49-B8812BB0F00D}" dt="2022-12-15T14:00:49.400" v="1817" actId="478"/>
          <ac:picMkLst>
            <pc:docMk/>
            <pc:sldMk cId="3461855624" sldId="443"/>
            <ac:picMk id="6" creationId="{4C3B4C59-2CCE-5421-AE37-B5B86AD478B0}"/>
          </ac:picMkLst>
        </pc:picChg>
        <pc:picChg chg="add mod">
          <ac:chgData name="Alessandro Carrega" userId="aad2c8b9-e6be-4150-b5bc-cbfa57d8782b" providerId="ADAL" clId="{F3966E39-2CCE-F14A-8D49-B8812BB0F00D}" dt="2022-12-15T14:01:14.566" v="1825" actId="1036"/>
          <ac:picMkLst>
            <pc:docMk/>
            <pc:sldMk cId="3461855624" sldId="443"/>
            <ac:picMk id="8" creationId="{411B7980-7E67-BAE2-F844-03C46B87136C}"/>
          </ac:picMkLst>
        </pc:picChg>
      </pc:sldChg>
      <pc:sldChg chg="addSp delSp modSp add mod">
        <pc:chgData name="Alessandro Carrega" userId="aad2c8b9-e6be-4150-b5bc-cbfa57d8782b" providerId="ADAL" clId="{F3966E39-2CCE-F14A-8D49-B8812BB0F00D}" dt="2022-12-15T14:01:51.984" v="1836" actId="1036"/>
        <pc:sldMkLst>
          <pc:docMk/>
          <pc:sldMk cId="3973267058" sldId="444"/>
        </pc:sldMkLst>
        <pc:spChg chg="add del mod">
          <ac:chgData name="Alessandro Carrega" userId="aad2c8b9-e6be-4150-b5bc-cbfa57d8782b" providerId="ADAL" clId="{F3966E39-2CCE-F14A-8D49-B8812BB0F00D}" dt="2022-12-15T14:01:37.903" v="1828"/>
          <ac:spMkLst>
            <pc:docMk/>
            <pc:sldMk cId="3973267058" sldId="444"/>
            <ac:spMk id="4" creationId="{EEB8B131-B336-98CB-CFF5-352C83911A70}"/>
          </ac:spMkLst>
        </pc:spChg>
        <pc:picChg chg="add mod">
          <ac:chgData name="Alessandro Carrega" userId="aad2c8b9-e6be-4150-b5bc-cbfa57d8782b" providerId="ADAL" clId="{F3966E39-2CCE-F14A-8D49-B8812BB0F00D}" dt="2022-12-15T14:01:51.984" v="1836" actId="1036"/>
          <ac:picMkLst>
            <pc:docMk/>
            <pc:sldMk cId="3973267058" sldId="444"/>
            <ac:picMk id="5" creationId="{AC946806-55F7-0D05-5D18-90FC9496C891}"/>
          </ac:picMkLst>
        </pc:picChg>
        <pc:picChg chg="del">
          <ac:chgData name="Alessandro Carrega" userId="aad2c8b9-e6be-4150-b5bc-cbfa57d8782b" providerId="ADAL" clId="{F3966E39-2CCE-F14A-8D49-B8812BB0F00D}" dt="2022-12-15T14:01:35.779" v="1827" actId="478"/>
          <ac:picMkLst>
            <pc:docMk/>
            <pc:sldMk cId="3973267058" sldId="444"/>
            <ac:picMk id="8" creationId="{411B7980-7E67-BAE2-F844-03C46B87136C}"/>
          </ac:picMkLst>
        </pc:picChg>
      </pc:sldChg>
      <pc:sldChg chg="addSp delSp modSp add mod">
        <pc:chgData name="Alessandro Carrega" userId="aad2c8b9-e6be-4150-b5bc-cbfa57d8782b" providerId="ADAL" clId="{F3966E39-2CCE-F14A-8D49-B8812BB0F00D}" dt="2022-12-15T14:02:32.051" v="1842" actId="20577"/>
        <pc:sldMkLst>
          <pc:docMk/>
          <pc:sldMk cId="1938478934" sldId="445"/>
        </pc:sldMkLst>
        <pc:spChg chg="mod">
          <ac:chgData name="Alessandro Carrega" userId="aad2c8b9-e6be-4150-b5bc-cbfa57d8782b" providerId="ADAL" clId="{F3966E39-2CCE-F14A-8D49-B8812BB0F00D}" dt="2022-12-15T14:02:32.051" v="1842" actId="20577"/>
          <ac:spMkLst>
            <pc:docMk/>
            <pc:sldMk cId="1938478934" sldId="445"/>
            <ac:spMk id="2" creationId="{9D3F2486-F29B-F628-0912-9DAC0092F965}"/>
          </ac:spMkLst>
        </pc:spChg>
        <pc:spChg chg="add del mod">
          <ac:chgData name="Alessandro Carrega" userId="aad2c8b9-e6be-4150-b5bc-cbfa57d8782b" providerId="ADAL" clId="{F3966E39-2CCE-F14A-8D49-B8812BB0F00D}" dt="2022-12-15T14:02:12.547" v="1839"/>
          <ac:spMkLst>
            <pc:docMk/>
            <pc:sldMk cId="1938478934" sldId="445"/>
            <ac:spMk id="4" creationId="{BC05E8BB-454C-EFBB-3FE7-D1ED5C601180}"/>
          </ac:spMkLst>
        </pc:spChg>
        <pc:picChg chg="del">
          <ac:chgData name="Alessandro Carrega" userId="aad2c8b9-e6be-4150-b5bc-cbfa57d8782b" providerId="ADAL" clId="{F3966E39-2CCE-F14A-8D49-B8812BB0F00D}" dt="2022-12-15T14:02:11.078" v="1838" actId="478"/>
          <ac:picMkLst>
            <pc:docMk/>
            <pc:sldMk cId="1938478934" sldId="445"/>
            <ac:picMk id="5" creationId="{AC946806-55F7-0D05-5D18-90FC9496C891}"/>
          </ac:picMkLst>
        </pc:picChg>
        <pc:picChg chg="add mod">
          <ac:chgData name="Alessandro Carrega" userId="aad2c8b9-e6be-4150-b5bc-cbfa57d8782b" providerId="ADAL" clId="{F3966E39-2CCE-F14A-8D49-B8812BB0F00D}" dt="2022-12-15T14:02:22.025" v="1841" actId="14100"/>
          <ac:picMkLst>
            <pc:docMk/>
            <pc:sldMk cId="1938478934" sldId="445"/>
            <ac:picMk id="6" creationId="{9C8FFAC6-780E-C671-5E89-3AA9BF13F097}"/>
          </ac:picMkLst>
        </pc:picChg>
      </pc:sldChg>
      <pc:sldChg chg="addSp delSp modSp add mod">
        <pc:chgData name="Alessandro Carrega" userId="aad2c8b9-e6be-4150-b5bc-cbfa57d8782b" providerId="ADAL" clId="{F3966E39-2CCE-F14A-8D49-B8812BB0F00D}" dt="2022-12-15T14:08:29.945" v="1954" actId="20577"/>
        <pc:sldMkLst>
          <pc:docMk/>
          <pc:sldMk cId="1422141398" sldId="446"/>
        </pc:sldMkLst>
        <pc:spChg chg="add mod">
          <ac:chgData name="Alessandro Carrega" userId="aad2c8b9-e6be-4150-b5bc-cbfa57d8782b" providerId="ADAL" clId="{F3966E39-2CCE-F14A-8D49-B8812BB0F00D}" dt="2022-12-15T14:08:29.945" v="1954" actId="20577"/>
          <ac:spMkLst>
            <pc:docMk/>
            <pc:sldMk cId="1422141398" sldId="446"/>
            <ac:spMk id="4" creationId="{799385AC-3BC8-046E-9362-3C8D61531526}"/>
          </ac:spMkLst>
        </pc:spChg>
        <pc:picChg chg="del">
          <ac:chgData name="Alessandro Carrega" userId="aad2c8b9-e6be-4150-b5bc-cbfa57d8782b" providerId="ADAL" clId="{F3966E39-2CCE-F14A-8D49-B8812BB0F00D}" dt="2022-12-15T14:02:55.772" v="1844" actId="478"/>
          <ac:picMkLst>
            <pc:docMk/>
            <pc:sldMk cId="1422141398" sldId="446"/>
            <ac:picMk id="6" creationId="{9C8FFAC6-780E-C671-5E89-3AA9BF13F097}"/>
          </ac:picMkLst>
        </pc:picChg>
        <pc:picChg chg="del">
          <ac:chgData name="Alessandro Carrega" userId="aad2c8b9-e6be-4150-b5bc-cbfa57d8782b" providerId="ADAL" clId="{F3966E39-2CCE-F14A-8D49-B8812BB0F00D}" dt="2022-12-15T14:03:00.263" v="1845" actId="478"/>
          <ac:picMkLst>
            <pc:docMk/>
            <pc:sldMk cId="1422141398" sldId="446"/>
            <ac:picMk id="7" creationId="{62E22482-3208-1A1C-1696-40BEBA87CA4B}"/>
          </ac:picMkLst>
        </pc:picChg>
      </pc:sldChg>
      <pc:sldChg chg="modSp add mod modNotesTx">
        <pc:chgData name="Alessandro Carrega" userId="aad2c8b9-e6be-4150-b5bc-cbfa57d8782b" providerId="ADAL" clId="{F3966E39-2CCE-F14A-8D49-B8812BB0F00D}" dt="2022-12-15T14:06:44.527" v="1921" actId="20577"/>
        <pc:sldMkLst>
          <pc:docMk/>
          <pc:sldMk cId="2271214188" sldId="447"/>
        </pc:sldMkLst>
        <pc:spChg chg="mod">
          <ac:chgData name="Alessandro Carrega" userId="aad2c8b9-e6be-4150-b5bc-cbfa57d8782b" providerId="ADAL" clId="{F3966E39-2CCE-F14A-8D49-B8812BB0F00D}" dt="2022-12-15T14:06:33.981" v="1918" actId="20577"/>
          <ac:spMkLst>
            <pc:docMk/>
            <pc:sldMk cId="2271214188" sldId="447"/>
            <ac:spMk id="4" creationId="{799385AC-3BC8-046E-9362-3C8D61531526}"/>
          </ac:spMkLst>
        </pc:spChg>
      </pc:sldChg>
      <pc:sldChg chg="modSp add mod modNotesTx">
        <pc:chgData name="Alessandro Carrega" userId="aad2c8b9-e6be-4150-b5bc-cbfa57d8782b" providerId="ADAL" clId="{F3966E39-2CCE-F14A-8D49-B8812BB0F00D}" dt="2022-12-15T14:08:25.930" v="1951" actId="20577"/>
        <pc:sldMkLst>
          <pc:docMk/>
          <pc:sldMk cId="578393561" sldId="448"/>
        </pc:sldMkLst>
        <pc:spChg chg="mod">
          <ac:chgData name="Alessandro Carrega" userId="aad2c8b9-e6be-4150-b5bc-cbfa57d8782b" providerId="ADAL" clId="{F3966E39-2CCE-F14A-8D49-B8812BB0F00D}" dt="2022-12-15T14:08:25.930" v="1951" actId="20577"/>
          <ac:spMkLst>
            <pc:docMk/>
            <pc:sldMk cId="578393561" sldId="448"/>
            <ac:spMk id="4" creationId="{799385AC-3BC8-046E-9362-3C8D61531526}"/>
          </ac:spMkLst>
        </pc:spChg>
      </pc:sldChg>
      <pc:sldChg chg="modSp add mod">
        <pc:chgData name="Alessandro Carrega" userId="aad2c8b9-e6be-4150-b5bc-cbfa57d8782b" providerId="ADAL" clId="{F3966E39-2CCE-F14A-8D49-B8812BB0F00D}" dt="2022-12-15T14:08:28.817" v="1953" actId="20577"/>
        <pc:sldMkLst>
          <pc:docMk/>
          <pc:sldMk cId="1011341178" sldId="449"/>
        </pc:sldMkLst>
        <pc:spChg chg="mod">
          <ac:chgData name="Alessandro Carrega" userId="aad2c8b9-e6be-4150-b5bc-cbfa57d8782b" providerId="ADAL" clId="{F3966E39-2CCE-F14A-8D49-B8812BB0F00D}" dt="2022-12-15T14:08:28.817" v="1953" actId="20577"/>
          <ac:spMkLst>
            <pc:docMk/>
            <pc:sldMk cId="1011341178" sldId="449"/>
            <ac:spMk id="4" creationId="{799385AC-3BC8-046E-9362-3C8D61531526}"/>
          </ac:spMkLst>
        </pc:spChg>
      </pc:sldChg>
      <pc:sldMasterChg chg="delSldLayout">
        <pc:chgData name="Alessandro Carrega" userId="aad2c8b9-e6be-4150-b5bc-cbfa57d8782b" providerId="ADAL" clId="{F3966E39-2CCE-F14A-8D49-B8812BB0F00D}" dt="2022-12-15T09:55:27.670" v="78" actId="2696"/>
        <pc:sldMasterMkLst>
          <pc:docMk/>
          <pc:sldMasterMk cId="4134384810" sldId="2147484408"/>
        </pc:sldMasterMkLst>
        <pc:sldLayoutChg chg="del">
          <pc:chgData name="Alessandro Carrega" userId="aad2c8b9-e6be-4150-b5bc-cbfa57d8782b" providerId="ADAL" clId="{F3966E39-2CCE-F14A-8D49-B8812BB0F00D}" dt="2022-12-15T09:55:27.663" v="76" actId="2696"/>
          <pc:sldLayoutMkLst>
            <pc:docMk/>
            <pc:sldMasterMk cId="4134384810" sldId="2147484408"/>
            <pc:sldLayoutMk cId="2693109052" sldId="2147484425"/>
          </pc:sldLayoutMkLst>
        </pc:sldLayoutChg>
        <pc:sldLayoutChg chg="del">
          <pc:chgData name="Alessandro Carrega" userId="aad2c8b9-e6be-4150-b5bc-cbfa57d8782b" providerId="ADAL" clId="{F3966E39-2CCE-F14A-8D49-B8812BB0F00D}" dt="2022-12-15T09:55:27.670" v="78" actId="2696"/>
          <pc:sldLayoutMkLst>
            <pc:docMk/>
            <pc:sldMasterMk cId="4134384810" sldId="2147484408"/>
            <pc:sldLayoutMk cId="2267397975" sldId="2147484426"/>
          </pc:sldLayoutMkLst>
        </pc:sldLayoutChg>
      </pc:sldMasterChg>
    </pc:docChg>
  </pc:docChgLst>
  <pc:docChgLst>
    <pc:chgData name="Alessandro Carrega" userId="aad2c8b9-e6be-4150-b5bc-cbfa57d8782b" providerId="ADAL" clId="{3FAE67BE-79A8-C241-A9E8-EA544C86F7BF}"/>
    <pc:docChg chg="undo custSel addSld delSld modSld sldOrd addSection delSection">
      <pc:chgData name="Alessandro Carrega" userId="aad2c8b9-e6be-4150-b5bc-cbfa57d8782b" providerId="ADAL" clId="{3FAE67BE-79A8-C241-A9E8-EA544C86F7BF}" dt="2022-12-14T21:24:33.472" v="2177" actId="179"/>
      <pc:docMkLst>
        <pc:docMk/>
      </pc:docMkLst>
      <pc:sldChg chg="addSp delSp modSp mod">
        <pc:chgData name="Alessandro Carrega" userId="aad2c8b9-e6be-4150-b5bc-cbfa57d8782b" providerId="ADAL" clId="{3FAE67BE-79A8-C241-A9E8-EA544C86F7BF}" dt="2022-12-05T16:18:59.484" v="487"/>
        <pc:sldMkLst>
          <pc:docMk/>
          <pc:sldMk cId="304424227" sldId="292"/>
        </pc:sldMkLst>
        <pc:spChg chg="add del mod">
          <ac:chgData name="Alessandro Carrega" userId="aad2c8b9-e6be-4150-b5bc-cbfa57d8782b" providerId="ADAL" clId="{3FAE67BE-79A8-C241-A9E8-EA544C86F7BF}" dt="2022-12-05T16:18:59.484" v="487"/>
          <ac:spMkLst>
            <pc:docMk/>
            <pc:sldMk cId="304424227" sldId="292"/>
            <ac:spMk id="3" creationId="{16DD96AD-15FE-D5F3-19DB-59492C211515}"/>
          </ac:spMkLst>
        </pc:spChg>
      </pc:sldChg>
      <pc:sldChg chg="modNotesTx">
        <pc:chgData name="Alessandro Carrega" userId="aad2c8b9-e6be-4150-b5bc-cbfa57d8782b" providerId="ADAL" clId="{3FAE67BE-79A8-C241-A9E8-EA544C86F7BF}" dt="2022-12-12T15:02:02.857" v="541" actId="20577"/>
        <pc:sldMkLst>
          <pc:docMk/>
          <pc:sldMk cId="2874399099" sldId="300"/>
        </pc:sldMkLst>
      </pc:sldChg>
      <pc:sldChg chg="modNotesTx">
        <pc:chgData name="Alessandro Carrega" userId="aad2c8b9-e6be-4150-b5bc-cbfa57d8782b" providerId="ADAL" clId="{3FAE67BE-79A8-C241-A9E8-EA544C86F7BF}" dt="2022-12-05T21:05:03.567" v="492" actId="20577"/>
        <pc:sldMkLst>
          <pc:docMk/>
          <pc:sldMk cId="2712538608" sldId="302"/>
        </pc:sldMkLst>
      </pc:sldChg>
      <pc:sldChg chg="modNotesTx">
        <pc:chgData name="Alessandro Carrega" userId="aad2c8b9-e6be-4150-b5bc-cbfa57d8782b" providerId="ADAL" clId="{3FAE67BE-79A8-C241-A9E8-EA544C86F7BF}" dt="2022-12-07T14:44:54.665" v="529" actId="20577"/>
        <pc:sldMkLst>
          <pc:docMk/>
          <pc:sldMk cId="3083870933" sldId="304"/>
        </pc:sldMkLst>
      </pc:sldChg>
      <pc:sldChg chg="modNotesTx">
        <pc:chgData name="Alessandro Carrega" userId="aad2c8b9-e6be-4150-b5bc-cbfa57d8782b" providerId="ADAL" clId="{3FAE67BE-79A8-C241-A9E8-EA544C86F7BF}" dt="2022-12-07T09:45:47.347" v="502" actId="20577"/>
        <pc:sldMkLst>
          <pc:docMk/>
          <pc:sldMk cId="699691663" sldId="306"/>
        </pc:sldMkLst>
      </pc:sldChg>
      <pc:sldChg chg="modNotesTx">
        <pc:chgData name="Alessandro Carrega" userId="aad2c8b9-e6be-4150-b5bc-cbfa57d8782b" providerId="ADAL" clId="{3FAE67BE-79A8-C241-A9E8-EA544C86F7BF}" dt="2022-12-07T14:51:29.064" v="532" actId="20577"/>
        <pc:sldMkLst>
          <pc:docMk/>
          <pc:sldMk cId="1573232135" sldId="307"/>
        </pc:sldMkLst>
      </pc:sldChg>
      <pc:sldChg chg="modNotesTx">
        <pc:chgData name="Alessandro Carrega" userId="aad2c8b9-e6be-4150-b5bc-cbfa57d8782b" providerId="ADAL" clId="{3FAE67BE-79A8-C241-A9E8-EA544C86F7BF}" dt="2022-12-07T10:00:21.397" v="526" actId="20577"/>
        <pc:sldMkLst>
          <pc:docMk/>
          <pc:sldMk cId="1755490147" sldId="309"/>
        </pc:sldMkLst>
      </pc:sldChg>
      <pc:sldChg chg="modNotesTx">
        <pc:chgData name="Alessandro Carrega" userId="aad2c8b9-e6be-4150-b5bc-cbfa57d8782b" providerId="ADAL" clId="{3FAE67BE-79A8-C241-A9E8-EA544C86F7BF}" dt="2022-12-07T10:00:30.982" v="527" actId="20577"/>
        <pc:sldMkLst>
          <pc:docMk/>
          <pc:sldMk cId="620949593" sldId="310"/>
        </pc:sldMkLst>
      </pc:sldChg>
      <pc:sldChg chg="modNotesTx">
        <pc:chgData name="Alessandro Carrega" userId="aad2c8b9-e6be-4150-b5bc-cbfa57d8782b" providerId="ADAL" clId="{3FAE67BE-79A8-C241-A9E8-EA544C86F7BF}" dt="2022-12-07T10:01:31.047" v="528" actId="20577"/>
        <pc:sldMkLst>
          <pc:docMk/>
          <pc:sldMk cId="2851479555" sldId="319"/>
        </pc:sldMkLst>
      </pc:sldChg>
      <pc:sldChg chg="modNotesTx">
        <pc:chgData name="Alessandro Carrega" userId="aad2c8b9-e6be-4150-b5bc-cbfa57d8782b" providerId="ADAL" clId="{3FAE67BE-79A8-C241-A9E8-EA544C86F7BF}" dt="2022-12-12T14:48:30.723" v="539" actId="20577"/>
        <pc:sldMkLst>
          <pc:docMk/>
          <pc:sldMk cId="172534616" sldId="323"/>
        </pc:sldMkLst>
      </pc:sldChg>
      <pc:sldChg chg="addSp delSp modSp add mod">
        <pc:chgData name="Alessandro Carrega" userId="aad2c8b9-e6be-4150-b5bc-cbfa57d8782b" providerId="ADAL" clId="{3FAE67BE-79A8-C241-A9E8-EA544C86F7BF}" dt="2022-12-04T16:52:55.943" v="320" actId="20577"/>
        <pc:sldMkLst>
          <pc:docMk/>
          <pc:sldMk cId="1939863477" sldId="380"/>
        </pc:sldMkLst>
        <pc:spChg chg="mod">
          <ac:chgData name="Alessandro Carrega" userId="aad2c8b9-e6be-4150-b5bc-cbfa57d8782b" providerId="ADAL" clId="{3FAE67BE-79A8-C241-A9E8-EA544C86F7BF}" dt="2022-12-04T16:52:55.943" v="320" actId="20577"/>
          <ac:spMkLst>
            <pc:docMk/>
            <pc:sldMk cId="1939863477" sldId="380"/>
            <ac:spMk id="3" creationId="{114EA4E8-068E-6891-3CA4-2D867FB825C7}"/>
          </ac:spMkLst>
        </pc:spChg>
        <pc:picChg chg="del mod">
          <ac:chgData name="Alessandro Carrega" userId="aad2c8b9-e6be-4150-b5bc-cbfa57d8782b" providerId="ADAL" clId="{3FAE67BE-79A8-C241-A9E8-EA544C86F7BF}" dt="2022-12-04T16:47:07.240" v="79" actId="478"/>
          <ac:picMkLst>
            <pc:docMk/>
            <pc:sldMk cId="1939863477" sldId="380"/>
            <ac:picMk id="5" creationId="{CA16B3AA-E8DB-AE9C-0E5B-0B403FA9F057}"/>
          </ac:picMkLst>
        </pc:picChg>
        <pc:picChg chg="add del mod">
          <ac:chgData name="Alessandro Carrega" userId="aad2c8b9-e6be-4150-b5bc-cbfa57d8782b" providerId="ADAL" clId="{3FAE67BE-79A8-C241-A9E8-EA544C86F7BF}" dt="2022-12-04T16:45:56.673" v="24" actId="478"/>
          <ac:picMkLst>
            <pc:docMk/>
            <pc:sldMk cId="1939863477" sldId="380"/>
            <ac:picMk id="6" creationId="{06511E51-78AF-A18C-86C3-AE47EF37F30A}"/>
          </ac:picMkLst>
        </pc:picChg>
        <pc:picChg chg="del mod">
          <ac:chgData name="Alessandro Carrega" userId="aad2c8b9-e6be-4150-b5bc-cbfa57d8782b" providerId="ADAL" clId="{3FAE67BE-79A8-C241-A9E8-EA544C86F7BF}" dt="2022-12-04T16:47:09.044" v="81" actId="478"/>
          <ac:picMkLst>
            <pc:docMk/>
            <pc:sldMk cId="1939863477" sldId="380"/>
            <ac:picMk id="1026" creationId="{1D50765D-062D-6051-0BFB-CC47864AFF41}"/>
          </ac:picMkLst>
        </pc:picChg>
        <pc:picChg chg="del mod">
          <ac:chgData name="Alessandro Carrega" userId="aad2c8b9-e6be-4150-b5bc-cbfa57d8782b" providerId="ADAL" clId="{3FAE67BE-79A8-C241-A9E8-EA544C86F7BF}" dt="2022-12-04T16:47:09.742" v="82" actId="478"/>
          <ac:picMkLst>
            <pc:docMk/>
            <pc:sldMk cId="1939863477" sldId="380"/>
            <ac:picMk id="1028" creationId="{0FD750F8-68A3-D914-153C-4A7A7FA95AEF}"/>
          </ac:picMkLst>
        </pc:picChg>
        <pc:picChg chg="del mod">
          <ac:chgData name="Alessandro Carrega" userId="aad2c8b9-e6be-4150-b5bc-cbfa57d8782b" providerId="ADAL" clId="{3FAE67BE-79A8-C241-A9E8-EA544C86F7BF}" dt="2022-12-04T16:47:08.218" v="80" actId="478"/>
          <ac:picMkLst>
            <pc:docMk/>
            <pc:sldMk cId="1939863477" sldId="380"/>
            <ac:picMk id="1030" creationId="{7328FE82-D021-FDFB-7C8A-BDAD9529C0FE}"/>
          </ac:picMkLst>
        </pc:picChg>
      </pc:sldChg>
      <pc:sldChg chg="modSp add mod">
        <pc:chgData name="Alessandro Carrega" userId="aad2c8b9-e6be-4150-b5bc-cbfa57d8782b" providerId="ADAL" clId="{3FAE67BE-79A8-C241-A9E8-EA544C86F7BF}" dt="2022-12-04T16:57:29.710" v="484" actId="20577"/>
        <pc:sldMkLst>
          <pc:docMk/>
          <pc:sldMk cId="1057794292" sldId="381"/>
        </pc:sldMkLst>
        <pc:spChg chg="mod">
          <ac:chgData name="Alessandro Carrega" userId="aad2c8b9-e6be-4150-b5bc-cbfa57d8782b" providerId="ADAL" clId="{3FAE67BE-79A8-C241-A9E8-EA544C86F7BF}" dt="2022-12-04T16:57:29.710" v="484" actId="20577"/>
          <ac:spMkLst>
            <pc:docMk/>
            <pc:sldMk cId="1057794292" sldId="381"/>
            <ac:spMk id="3" creationId="{114EA4E8-068E-6891-3CA4-2D867FB825C7}"/>
          </ac:spMkLst>
        </pc:spChg>
      </pc:sldChg>
      <pc:sldChg chg="modSp new mod">
        <pc:chgData name="Alessandro Carrega" userId="aad2c8b9-e6be-4150-b5bc-cbfa57d8782b" providerId="ADAL" clId="{3FAE67BE-79A8-C241-A9E8-EA544C86F7BF}" dt="2022-12-14T10:10:08.110" v="610" actId="404"/>
        <pc:sldMkLst>
          <pc:docMk/>
          <pc:sldMk cId="742394567" sldId="382"/>
        </pc:sldMkLst>
        <pc:spChg chg="mod">
          <ac:chgData name="Alessandro Carrega" userId="aad2c8b9-e6be-4150-b5bc-cbfa57d8782b" providerId="ADAL" clId="{3FAE67BE-79A8-C241-A9E8-EA544C86F7BF}" dt="2022-12-14T10:10:08.110" v="610" actId="404"/>
          <ac:spMkLst>
            <pc:docMk/>
            <pc:sldMk cId="742394567" sldId="382"/>
            <ac:spMk id="2" creationId="{BD413E14-FE9E-A706-259E-196B88120F76}"/>
          </ac:spMkLst>
        </pc:spChg>
        <pc:spChg chg="mod">
          <ac:chgData name="Alessandro Carrega" userId="aad2c8b9-e6be-4150-b5bc-cbfa57d8782b" providerId="ADAL" clId="{3FAE67BE-79A8-C241-A9E8-EA544C86F7BF}" dt="2022-12-14T10:09:40.348" v="564" actId="20577"/>
          <ac:spMkLst>
            <pc:docMk/>
            <pc:sldMk cId="742394567" sldId="382"/>
            <ac:spMk id="3" creationId="{7EFD872F-3A23-C949-0977-638ACCC5CC22}"/>
          </ac:spMkLst>
        </pc:spChg>
      </pc:sldChg>
      <pc:sldChg chg="new del">
        <pc:chgData name="Alessandro Carrega" userId="aad2c8b9-e6be-4150-b5bc-cbfa57d8782b" providerId="ADAL" clId="{3FAE67BE-79A8-C241-A9E8-EA544C86F7BF}" dt="2022-12-05T21:04:39.561" v="489" actId="680"/>
        <pc:sldMkLst>
          <pc:docMk/>
          <pc:sldMk cId="2989705961" sldId="382"/>
        </pc:sldMkLst>
      </pc:sldChg>
      <pc:sldChg chg="modSp new mod">
        <pc:chgData name="Alessandro Carrega" userId="aad2c8b9-e6be-4150-b5bc-cbfa57d8782b" providerId="ADAL" clId="{3FAE67BE-79A8-C241-A9E8-EA544C86F7BF}" dt="2022-12-14T10:12:03.077" v="664" actId="404"/>
        <pc:sldMkLst>
          <pc:docMk/>
          <pc:sldMk cId="3029560713" sldId="383"/>
        </pc:sldMkLst>
        <pc:spChg chg="mod">
          <ac:chgData name="Alessandro Carrega" userId="aad2c8b9-e6be-4150-b5bc-cbfa57d8782b" providerId="ADAL" clId="{3FAE67BE-79A8-C241-A9E8-EA544C86F7BF}" dt="2022-12-14T10:12:03.077" v="664" actId="404"/>
          <ac:spMkLst>
            <pc:docMk/>
            <pc:sldMk cId="3029560713" sldId="383"/>
            <ac:spMk id="2" creationId="{F282D456-A46B-03FA-57D5-1987C471B5D9}"/>
          </ac:spMkLst>
        </pc:spChg>
        <pc:spChg chg="mod">
          <ac:chgData name="Alessandro Carrega" userId="aad2c8b9-e6be-4150-b5bc-cbfa57d8782b" providerId="ADAL" clId="{3FAE67BE-79A8-C241-A9E8-EA544C86F7BF}" dt="2022-12-14T10:11:43.638" v="660" actId="20577"/>
          <ac:spMkLst>
            <pc:docMk/>
            <pc:sldMk cId="3029560713" sldId="383"/>
            <ac:spMk id="3" creationId="{0963D798-CF74-9037-7EF3-6294E750201A}"/>
          </ac:spMkLst>
        </pc:spChg>
      </pc:sldChg>
      <pc:sldChg chg="addSp delSp modSp new mod">
        <pc:chgData name="Alessandro Carrega" userId="aad2c8b9-e6be-4150-b5bc-cbfa57d8782b" providerId="ADAL" clId="{3FAE67BE-79A8-C241-A9E8-EA544C86F7BF}" dt="2022-12-14T10:18:22.668" v="685" actId="404"/>
        <pc:sldMkLst>
          <pc:docMk/>
          <pc:sldMk cId="2800481219" sldId="384"/>
        </pc:sldMkLst>
        <pc:spChg chg="mod">
          <ac:chgData name="Alessandro Carrega" userId="aad2c8b9-e6be-4150-b5bc-cbfa57d8782b" providerId="ADAL" clId="{3FAE67BE-79A8-C241-A9E8-EA544C86F7BF}" dt="2022-12-14T10:18:22.668" v="685" actId="404"/>
          <ac:spMkLst>
            <pc:docMk/>
            <pc:sldMk cId="2800481219" sldId="384"/>
            <ac:spMk id="2" creationId="{A422E77E-C111-961F-E36F-A62F53428B19}"/>
          </ac:spMkLst>
        </pc:spChg>
        <pc:spChg chg="del">
          <ac:chgData name="Alessandro Carrega" userId="aad2c8b9-e6be-4150-b5bc-cbfa57d8782b" providerId="ADAL" clId="{3FAE67BE-79A8-C241-A9E8-EA544C86F7BF}" dt="2022-12-14T10:16:19.723" v="666"/>
          <ac:spMkLst>
            <pc:docMk/>
            <pc:sldMk cId="2800481219" sldId="384"/>
            <ac:spMk id="3" creationId="{3BFFBD6F-0642-6B68-F032-94BAE70E45C0}"/>
          </ac:spMkLst>
        </pc:spChg>
        <pc:spChg chg="add del mod">
          <ac:chgData name="Alessandro Carrega" userId="aad2c8b9-e6be-4150-b5bc-cbfa57d8782b" providerId="ADAL" clId="{3FAE67BE-79A8-C241-A9E8-EA544C86F7BF}" dt="2022-12-14T10:17:26.008" v="675" actId="478"/>
          <ac:spMkLst>
            <pc:docMk/>
            <pc:sldMk cId="2800481219" sldId="384"/>
            <ac:spMk id="6" creationId="{B9930FB8-1A1D-AEBE-D8B6-797546F5477B}"/>
          </ac:spMkLst>
        </pc:spChg>
        <pc:spChg chg="add mod">
          <ac:chgData name="Alessandro Carrega" userId="aad2c8b9-e6be-4150-b5bc-cbfa57d8782b" providerId="ADAL" clId="{3FAE67BE-79A8-C241-A9E8-EA544C86F7BF}" dt="2022-12-14T10:17:41.833" v="681" actId="20577"/>
          <ac:spMkLst>
            <pc:docMk/>
            <pc:sldMk cId="2800481219" sldId="384"/>
            <ac:spMk id="7" creationId="{DA5B70FF-5505-8D8B-7A88-E89A46EB3461}"/>
          </ac:spMkLst>
        </pc:spChg>
        <pc:picChg chg="add mod">
          <ac:chgData name="Alessandro Carrega" userId="aad2c8b9-e6be-4150-b5bc-cbfa57d8782b" providerId="ADAL" clId="{3FAE67BE-79A8-C241-A9E8-EA544C86F7BF}" dt="2022-12-14T10:16:27.996" v="670" actId="1076"/>
          <ac:picMkLst>
            <pc:docMk/>
            <pc:sldMk cId="2800481219" sldId="384"/>
            <ac:picMk id="4" creationId="{B540A549-FC71-AB70-1F88-A5A1B10C2CB5}"/>
          </ac:picMkLst>
        </pc:picChg>
      </pc:sldChg>
      <pc:sldChg chg="new del">
        <pc:chgData name="Alessandro Carrega" userId="aad2c8b9-e6be-4150-b5bc-cbfa57d8782b" providerId="ADAL" clId="{3FAE67BE-79A8-C241-A9E8-EA544C86F7BF}" dt="2022-12-14T10:20:57.762" v="688" actId="2696"/>
        <pc:sldMkLst>
          <pc:docMk/>
          <pc:sldMk cId="3353050969" sldId="385"/>
        </pc:sldMkLst>
      </pc:sldChg>
      <pc:sldChg chg="addSp delSp modSp add mod">
        <pc:chgData name="Alessandro Carrega" userId="aad2c8b9-e6be-4150-b5bc-cbfa57d8782b" providerId="ADAL" clId="{3FAE67BE-79A8-C241-A9E8-EA544C86F7BF}" dt="2022-12-14T10:21:52.020" v="695"/>
        <pc:sldMkLst>
          <pc:docMk/>
          <pc:sldMk cId="1991910231" sldId="386"/>
        </pc:sldMkLst>
        <pc:spChg chg="add del mod">
          <ac:chgData name="Alessandro Carrega" userId="aad2c8b9-e6be-4150-b5bc-cbfa57d8782b" providerId="ADAL" clId="{3FAE67BE-79A8-C241-A9E8-EA544C86F7BF}" dt="2022-12-14T10:21:03.822" v="690"/>
          <ac:spMkLst>
            <pc:docMk/>
            <pc:sldMk cId="1991910231" sldId="386"/>
            <ac:spMk id="5" creationId="{556BCF0A-EF35-9AAF-5336-99AB45AC49FE}"/>
          </ac:spMkLst>
        </pc:spChg>
        <pc:spChg chg="mod">
          <ac:chgData name="Alessandro Carrega" userId="aad2c8b9-e6be-4150-b5bc-cbfa57d8782b" providerId="ADAL" clId="{3FAE67BE-79A8-C241-A9E8-EA544C86F7BF}" dt="2022-12-14T10:21:52.020" v="695"/>
          <ac:spMkLst>
            <pc:docMk/>
            <pc:sldMk cId="1991910231" sldId="386"/>
            <ac:spMk id="7" creationId="{DA5B70FF-5505-8D8B-7A88-E89A46EB3461}"/>
          </ac:spMkLst>
        </pc:spChg>
        <pc:picChg chg="del">
          <ac:chgData name="Alessandro Carrega" userId="aad2c8b9-e6be-4150-b5bc-cbfa57d8782b" providerId="ADAL" clId="{3FAE67BE-79A8-C241-A9E8-EA544C86F7BF}" dt="2022-12-14T10:21:00.522" v="689" actId="478"/>
          <ac:picMkLst>
            <pc:docMk/>
            <pc:sldMk cId="1991910231" sldId="386"/>
            <ac:picMk id="4" creationId="{B540A549-FC71-AB70-1F88-A5A1B10C2CB5}"/>
          </ac:picMkLst>
        </pc:picChg>
        <pc:picChg chg="add mod">
          <ac:chgData name="Alessandro Carrega" userId="aad2c8b9-e6be-4150-b5bc-cbfa57d8782b" providerId="ADAL" clId="{3FAE67BE-79A8-C241-A9E8-EA544C86F7BF}" dt="2022-12-14T10:21:13.854" v="694" actId="1076"/>
          <ac:picMkLst>
            <pc:docMk/>
            <pc:sldMk cId="1991910231" sldId="386"/>
            <ac:picMk id="6" creationId="{7E09D086-22EE-E1AA-E44E-A8DF9CAB5595}"/>
          </ac:picMkLst>
        </pc:picChg>
      </pc:sldChg>
      <pc:sldChg chg="addSp delSp modSp add mod">
        <pc:chgData name="Alessandro Carrega" userId="aad2c8b9-e6be-4150-b5bc-cbfa57d8782b" providerId="ADAL" clId="{3FAE67BE-79A8-C241-A9E8-EA544C86F7BF}" dt="2022-12-14T10:24:53.867" v="711" actId="404"/>
        <pc:sldMkLst>
          <pc:docMk/>
          <pc:sldMk cId="2331040812" sldId="387"/>
        </pc:sldMkLst>
        <pc:spChg chg="mod">
          <ac:chgData name="Alessandro Carrega" userId="aad2c8b9-e6be-4150-b5bc-cbfa57d8782b" providerId="ADAL" clId="{3FAE67BE-79A8-C241-A9E8-EA544C86F7BF}" dt="2022-12-14T10:24:53.867" v="711" actId="404"/>
          <ac:spMkLst>
            <pc:docMk/>
            <pc:sldMk cId="2331040812" sldId="387"/>
            <ac:spMk id="2" creationId="{A422E77E-C111-961F-E36F-A62F53428B19}"/>
          </ac:spMkLst>
        </pc:spChg>
        <pc:spChg chg="add del mod">
          <ac:chgData name="Alessandro Carrega" userId="aad2c8b9-e6be-4150-b5bc-cbfa57d8782b" providerId="ADAL" clId="{3FAE67BE-79A8-C241-A9E8-EA544C86F7BF}" dt="2022-12-14T10:23:52.524" v="698"/>
          <ac:spMkLst>
            <pc:docMk/>
            <pc:sldMk cId="2331040812" sldId="387"/>
            <ac:spMk id="4" creationId="{28AA0E98-7E91-F1C8-3A47-A97E38641515}"/>
          </ac:spMkLst>
        </pc:spChg>
        <pc:spChg chg="del">
          <ac:chgData name="Alessandro Carrega" userId="aad2c8b9-e6be-4150-b5bc-cbfa57d8782b" providerId="ADAL" clId="{3FAE67BE-79A8-C241-A9E8-EA544C86F7BF}" dt="2022-12-14T10:24:00.721" v="702" actId="478"/>
          <ac:spMkLst>
            <pc:docMk/>
            <pc:sldMk cId="2331040812" sldId="387"/>
            <ac:spMk id="7" creationId="{DA5B70FF-5505-8D8B-7A88-E89A46EB3461}"/>
          </ac:spMkLst>
        </pc:spChg>
        <pc:spChg chg="add del mod">
          <ac:chgData name="Alessandro Carrega" userId="aad2c8b9-e6be-4150-b5bc-cbfa57d8782b" providerId="ADAL" clId="{3FAE67BE-79A8-C241-A9E8-EA544C86F7BF}" dt="2022-12-14T10:24:40.919" v="706" actId="22"/>
          <ac:spMkLst>
            <pc:docMk/>
            <pc:sldMk cId="2331040812" sldId="387"/>
            <ac:spMk id="9" creationId="{B2558A65-A56D-F897-6397-D12A661BECD4}"/>
          </ac:spMkLst>
        </pc:spChg>
        <pc:picChg chg="add mod">
          <ac:chgData name="Alessandro Carrega" userId="aad2c8b9-e6be-4150-b5bc-cbfa57d8782b" providerId="ADAL" clId="{3FAE67BE-79A8-C241-A9E8-EA544C86F7BF}" dt="2022-12-14T10:23:58.224" v="701" actId="1076"/>
          <ac:picMkLst>
            <pc:docMk/>
            <pc:sldMk cId="2331040812" sldId="387"/>
            <ac:picMk id="5" creationId="{9A3236AC-850A-78EE-5BFF-DF762DD5B1FB}"/>
          </ac:picMkLst>
        </pc:picChg>
        <pc:picChg chg="del">
          <ac:chgData name="Alessandro Carrega" userId="aad2c8b9-e6be-4150-b5bc-cbfa57d8782b" providerId="ADAL" clId="{3FAE67BE-79A8-C241-A9E8-EA544C86F7BF}" dt="2022-12-14T10:22:06.368" v="697" actId="478"/>
          <ac:picMkLst>
            <pc:docMk/>
            <pc:sldMk cId="2331040812" sldId="387"/>
            <ac:picMk id="6" creationId="{7E09D086-22EE-E1AA-E44E-A8DF9CAB5595}"/>
          </ac:picMkLst>
        </pc:picChg>
      </pc:sldChg>
      <pc:sldChg chg="addSp delSp modSp new mod">
        <pc:chgData name="Alessandro Carrega" userId="aad2c8b9-e6be-4150-b5bc-cbfa57d8782b" providerId="ADAL" clId="{3FAE67BE-79A8-C241-A9E8-EA544C86F7BF}" dt="2022-12-14T18:04:52.369" v="1307" actId="948"/>
        <pc:sldMkLst>
          <pc:docMk/>
          <pc:sldMk cId="43660832" sldId="388"/>
        </pc:sldMkLst>
        <pc:spChg chg="mod">
          <ac:chgData name="Alessandro Carrega" userId="aad2c8b9-e6be-4150-b5bc-cbfa57d8782b" providerId="ADAL" clId="{3FAE67BE-79A8-C241-A9E8-EA544C86F7BF}" dt="2022-12-14T18:04:52.369" v="1307" actId="948"/>
          <ac:spMkLst>
            <pc:docMk/>
            <pc:sldMk cId="43660832" sldId="388"/>
            <ac:spMk id="2" creationId="{9D3F2486-F29B-F628-0912-9DAC0092F965}"/>
          </ac:spMkLst>
        </pc:spChg>
        <pc:spChg chg="mod">
          <ac:chgData name="Alessandro Carrega" userId="aad2c8b9-e6be-4150-b5bc-cbfa57d8782b" providerId="ADAL" clId="{3FAE67BE-79A8-C241-A9E8-EA544C86F7BF}" dt="2022-12-14T10:29:04.211" v="821" actId="27636"/>
          <ac:spMkLst>
            <pc:docMk/>
            <pc:sldMk cId="43660832" sldId="388"/>
            <ac:spMk id="3" creationId="{FBAAC3F7-DCE4-4BCC-A386-60E60DA1F366}"/>
          </ac:spMkLst>
        </pc:spChg>
        <pc:picChg chg="add del mod">
          <ac:chgData name="Alessandro Carrega" userId="aad2c8b9-e6be-4150-b5bc-cbfa57d8782b" providerId="ADAL" clId="{3FAE67BE-79A8-C241-A9E8-EA544C86F7BF}" dt="2022-12-14T18:00:39.048" v="1287" actId="478"/>
          <ac:picMkLst>
            <pc:docMk/>
            <pc:sldMk cId="43660832" sldId="388"/>
            <ac:picMk id="4" creationId="{B4776C14-0332-AC35-4D4D-DFC178ED02E3}"/>
          </ac:picMkLst>
        </pc:picChg>
        <pc:picChg chg="add del mod">
          <ac:chgData name="Alessandro Carrega" userId="aad2c8b9-e6be-4150-b5bc-cbfa57d8782b" providerId="ADAL" clId="{3FAE67BE-79A8-C241-A9E8-EA544C86F7BF}" dt="2022-12-14T18:02:32.603" v="1291" actId="478"/>
          <ac:picMkLst>
            <pc:docMk/>
            <pc:sldMk cId="43660832" sldId="388"/>
            <ac:picMk id="5" creationId="{FF44711B-AE1A-DCE0-CF60-E007A397B2B2}"/>
          </ac:picMkLst>
        </pc:picChg>
      </pc:sldChg>
      <pc:sldChg chg="addSp delSp modSp add mod">
        <pc:chgData name="Alessandro Carrega" userId="aad2c8b9-e6be-4150-b5bc-cbfa57d8782b" providerId="ADAL" clId="{3FAE67BE-79A8-C241-A9E8-EA544C86F7BF}" dt="2022-12-14T18:05:39.360" v="1323" actId="20577"/>
        <pc:sldMkLst>
          <pc:docMk/>
          <pc:sldMk cId="1755106783" sldId="389"/>
        </pc:sldMkLst>
        <pc:spChg chg="mod">
          <ac:chgData name="Alessandro Carrega" userId="aad2c8b9-e6be-4150-b5bc-cbfa57d8782b" providerId="ADAL" clId="{3FAE67BE-79A8-C241-A9E8-EA544C86F7BF}" dt="2022-12-14T18:05:39.360" v="1323" actId="20577"/>
          <ac:spMkLst>
            <pc:docMk/>
            <pc:sldMk cId="1755106783" sldId="389"/>
            <ac:spMk id="2" creationId="{9D3F2486-F29B-F628-0912-9DAC0092F965}"/>
          </ac:spMkLst>
        </pc:spChg>
        <pc:spChg chg="mod">
          <ac:chgData name="Alessandro Carrega" userId="aad2c8b9-e6be-4150-b5bc-cbfa57d8782b" providerId="ADAL" clId="{3FAE67BE-79A8-C241-A9E8-EA544C86F7BF}" dt="2022-12-14T10:32:21.459" v="913" actId="20577"/>
          <ac:spMkLst>
            <pc:docMk/>
            <pc:sldMk cId="1755106783" sldId="389"/>
            <ac:spMk id="3" creationId="{FBAAC3F7-DCE4-4BCC-A386-60E60DA1F366}"/>
          </ac:spMkLst>
        </pc:spChg>
        <pc:picChg chg="add del mod">
          <ac:chgData name="Alessandro Carrega" userId="aad2c8b9-e6be-4150-b5bc-cbfa57d8782b" providerId="ADAL" clId="{3FAE67BE-79A8-C241-A9E8-EA544C86F7BF}" dt="2022-12-14T17:56:53.337" v="1263" actId="478"/>
          <ac:picMkLst>
            <pc:docMk/>
            <pc:sldMk cId="1755106783" sldId="389"/>
            <ac:picMk id="5" creationId="{E124D652-65FF-412A-F3E8-90B80B600C67}"/>
          </ac:picMkLst>
        </pc:picChg>
        <pc:picChg chg="add del mod">
          <ac:chgData name="Alessandro Carrega" userId="aad2c8b9-e6be-4150-b5bc-cbfa57d8782b" providerId="ADAL" clId="{3FAE67BE-79A8-C241-A9E8-EA544C86F7BF}" dt="2022-12-14T17:56:51.831" v="1262"/>
          <ac:picMkLst>
            <pc:docMk/>
            <pc:sldMk cId="1755106783" sldId="389"/>
            <ac:picMk id="6" creationId="{51904127-E290-D4DF-DD90-68C6F18FD9B6}"/>
          </ac:picMkLst>
        </pc:picChg>
        <pc:picChg chg="add del mod">
          <ac:chgData name="Alessandro Carrega" userId="aad2c8b9-e6be-4150-b5bc-cbfa57d8782b" providerId="ADAL" clId="{3FAE67BE-79A8-C241-A9E8-EA544C86F7BF}" dt="2022-12-14T17:57:35.541" v="1274" actId="478"/>
          <ac:picMkLst>
            <pc:docMk/>
            <pc:sldMk cId="1755106783" sldId="389"/>
            <ac:picMk id="7" creationId="{03F8C1E6-13D4-D81A-CF6D-42E13FD40F46}"/>
          </ac:picMkLst>
        </pc:picChg>
        <pc:picChg chg="add del mod">
          <ac:chgData name="Alessandro Carrega" userId="aad2c8b9-e6be-4150-b5bc-cbfa57d8782b" providerId="ADAL" clId="{3FAE67BE-79A8-C241-A9E8-EA544C86F7BF}" dt="2022-12-14T17:58:14.413" v="1279" actId="21"/>
          <ac:picMkLst>
            <pc:docMk/>
            <pc:sldMk cId="1755106783" sldId="389"/>
            <ac:picMk id="9" creationId="{BAC98063-085F-E6BF-4445-4EBE5996FDA9}"/>
          </ac:picMkLst>
        </pc:picChg>
      </pc:sldChg>
      <pc:sldChg chg="modSp add mod">
        <pc:chgData name="Alessandro Carrega" userId="aad2c8b9-e6be-4150-b5bc-cbfa57d8782b" providerId="ADAL" clId="{3FAE67BE-79A8-C241-A9E8-EA544C86F7BF}" dt="2022-12-14T21:14:06.321" v="1939" actId="948"/>
        <pc:sldMkLst>
          <pc:docMk/>
          <pc:sldMk cId="1948834191" sldId="390"/>
        </pc:sldMkLst>
        <pc:spChg chg="mod">
          <ac:chgData name="Alessandro Carrega" userId="aad2c8b9-e6be-4150-b5bc-cbfa57d8782b" providerId="ADAL" clId="{3FAE67BE-79A8-C241-A9E8-EA544C86F7BF}" dt="2022-12-14T21:14:06.321" v="1939" actId="948"/>
          <ac:spMkLst>
            <pc:docMk/>
            <pc:sldMk cId="1948834191" sldId="390"/>
            <ac:spMk id="2" creationId="{9D3F2486-F29B-F628-0912-9DAC0092F965}"/>
          </ac:spMkLst>
        </pc:spChg>
        <pc:spChg chg="mod">
          <ac:chgData name="Alessandro Carrega" userId="aad2c8b9-e6be-4150-b5bc-cbfa57d8782b" providerId="ADAL" clId="{3FAE67BE-79A8-C241-A9E8-EA544C86F7BF}" dt="2022-12-14T21:08:09.461" v="1756" actId="20577"/>
          <ac:spMkLst>
            <pc:docMk/>
            <pc:sldMk cId="1948834191" sldId="390"/>
            <ac:spMk id="3" creationId="{FBAAC3F7-DCE4-4BCC-A386-60E60DA1F366}"/>
          </ac:spMkLst>
        </pc:spChg>
      </pc:sldChg>
      <pc:sldChg chg="modSp add mod ord">
        <pc:chgData name="Alessandro Carrega" userId="aad2c8b9-e6be-4150-b5bc-cbfa57d8782b" providerId="ADAL" clId="{3FAE67BE-79A8-C241-A9E8-EA544C86F7BF}" dt="2022-12-14T21:05:04.600" v="1696" actId="948"/>
        <pc:sldMkLst>
          <pc:docMk/>
          <pc:sldMk cId="3231184381" sldId="391"/>
        </pc:sldMkLst>
        <pc:spChg chg="mod">
          <ac:chgData name="Alessandro Carrega" userId="aad2c8b9-e6be-4150-b5bc-cbfa57d8782b" providerId="ADAL" clId="{3FAE67BE-79A8-C241-A9E8-EA544C86F7BF}" dt="2022-12-14T21:05:04.600" v="1696" actId="948"/>
          <ac:spMkLst>
            <pc:docMk/>
            <pc:sldMk cId="3231184381" sldId="391"/>
            <ac:spMk id="2" creationId="{9D3F2486-F29B-F628-0912-9DAC0092F965}"/>
          </ac:spMkLst>
        </pc:spChg>
        <pc:spChg chg="mod">
          <ac:chgData name="Alessandro Carrega" userId="aad2c8b9-e6be-4150-b5bc-cbfa57d8782b" providerId="ADAL" clId="{3FAE67BE-79A8-C241-A9E8-EA544C86F7BF}" dt="2022-12-14T20:55:00.209" v="1522" actId="15"/>
          <ac:spMkLst>
            <pc:docMk/>
            <pc:sldMk cId="3231184381" sldId="391"/>
            <ac:spMk id="3" creationId="{FBAAC3F7-DCE4-4BCC-A386-60E60DA1F366}"/>
          </ac:spMkLst>
        </pc:spChg>
      </pc:sldChg>
      <pc:sldChg chg="modSp add mod">
        <pc:chgData name="Alessandro Carrega" userId="aad2c8b9-e6be-4150-b5bc-cbfa57d8782b" providerId="ADAL" clId="{3FAE67BE-79A8-C241-A9E8-EA544C86F7BF}" dt="2022-12-14T21:21:27.041" v="2086" actId="179"/>
        <pc:sldMkLst>
          <pc:docMk/>
          <pc:sldMk cId="3654308868" sldId="392"/>
        </pc:sldMkLst>
        <pc:spChg chg="mod">
          <ac:chgData name="Alessandro Carrega" userId="aad2c8b9-e6be-4150-b5bc-cbfa57d8782b" providerId="ADAL" clId="{3FAE67BE-79A8-C241-A9E8-EA544C86F7BF}" dt="2022-12-14T21:21:27.041" v="2086" actId="179"/>
          <ac:spMkLst>
            <pc:docMk/>
            <pc:sldMk cId="3654308868" sldId="392"/>
            <ac:spMk id="2" creationId="{9D3F2486-F29B-F628-0912-9DAC0092F965}"/>
          </ac:spMkLst>
        </pc:spChg>
        <pc:spChg chg="mod">
          <ac:chgData name="Alessandro Carrega" userId="aad2c8b9-e6be-4150-b5bc-cbfa57d8782b" providerId="ADAL" clId="{3FAE67BE-79A8-C241-A9E8-EA544C86F7BF}" dt="2022-12-14T21:18:51.551" v="2034" actId="6549"/>
          <ac:spMkLst>
            <pc:docMk/>
            <pc:sldMk cId="3654308868" sldId="392"/>
            <ac:spMk id="3" creationId="{FBAAC3F7-DCE4-4BCC-A386-60E60DA1F366}"/>
          </ac:spMkLst>
        </pc:spChg>
      </pc:sldChg>
      <pc:sldChg chg="modSp add mod replId">
        <pc:chgData name="Alessandro Carrega" userId="aad2c8b9-e6be-4150-b5bc-cbfa57d8782b" providerId="ADAL" clId="{3FAE67BE-79A8-C241-A9E8-EA544C86F7BF}" dt="2022-12-14T21:24:33.472" v="2177" actId="179"/>
        <pc:sldMkLst>
          <pc:docMk/>
          <pc:sldMk cId="2948912151" sldId="393"/>
        </pc:sldMkLst>
        <pc:spChg chg="mod">
          <ac:chgData name="Alessandro Carrega" userId="aad2c8b9-e6be-4150-b5bc-cbfa57d8782b" providerId="ADAL" clId="{3FAE67BE-79A8-C241-A9E8-EA544C86F7BF}" dt="2022-12-14T21:24:33.472" v="2177" actId="179"/>
          <ac:spMkLst>
            <pc:docMk/>
            <pc:sldMk cId="2948912151" sldId="393"/>
            <ac:spMk id="2" creationId="{9D3F2486-F29B-F628-0912-9DAC0092F965}"/>
          </ac:spMkLst>
        </pc:spChg>
        <pc:spChg chg="mod">
          <ac:chgData name="Alessandro Carrega" userId="aad2c8b9-e6be-4150-b5bc-cbfa57d8782b" providerId="ADAL" clId="{3FAE67BE-79A8-C241-A9E8-EA544C86F7BF}" dt="2022-12-14T21:23:56.183" v="2162" actId="27636"/>
          <ac:spMkLst>
            <pc:docMk/>
            <pc:sldMk cId="2948912151" sldId="393"/>
            <ac:spMk id="3" creationId="{FBAAC3F7-DCE4-4BCC-A386-60E60DA1F366}"/>
          </ac:spMkLst>
        </pc:spChg>
      </pc:sldChg>
      <pc:sldChg chg="addSp delSp modSp add mod">
        <pc:chgData name="Alessandro Carrega" userId="aad2c8b9-e6be-4150-b5bc-cbfa57d8782b" providerId="ADAL" clId="{3FAE67BE-79A8-C241-A9E8-EA544C86F7BF}" dt="2022-12-14T18:05:15.589" v="1315" actId="20577"/>
        <pc:sldMkLst>
          <pc:docMk/>
          <pc:sldMk cId="3907774368" sldId="394"/>
        </pc:sldMkLst>
        <pc:spChg chg="mod">
          <ac:chgData name="Alessandro Carrega" userId="aad2c8b9-e6be-4150-b5bc-cbfa57d8782b" providerId="ADAL" clId="{3FAE67BE-79A8-C241-A9E8-EA544C86F7BF}" dt="2022-12-14T18:05:15.589" v="1315" actId="20577"/>
          <ac:spMkLst>
            <pc:docMk/>
            <pc:sldMk cId="3907774368" sldId="394"/>
            <ac:spMk id="2" creationId="{9D3F2486-F29B-F628-0912-9DAC0092F965}"/>
          </ac:spMkLst>
        </pc:spChg>
        <pc:spChg chg="mod">
          <ac:chgData name="Alessandro Carrega" userId="aad2c8b9-e6be-4150-b5bc-cbfa57d8782b" providerId="ADAL" clId="{3FAE67BE-79A8-C241-A9E8-EA544C86F7BF}" dt="2022-12-14T10:29:55.716" v="834" actId="20577"/>
          <ac:spMkLst>
            <pc:docMk/>
            <pc:sldMk cId="3907774368" sldId="394"/>
            <ac:spMk id="3" creationId="{FBAAC3F7-DCE4-4BCC-A386-60E60DA1F366}"/>
          </ac:spMkLst>
        </pc:spChg>
        <pc:picChg chg="add del mod">
          <ac:chgData name="Alessandro Carrega" userId="aad2c8b9-e6be-4150-b5bc-cbfa57d8782b" providerId="ADAL" clId="{3FAE67BE-79A8-C241-A9E8-EA544C86F7BF}" dt="2022-12-14T17:58:08.784" v="1277" actId="21"/>
          <ac:picMkLst>
            <pc:docMk/>
            <pc:sldMk cId="3907774368" sldId="394"/>
            <ac:picMk id="5" creationId="{295DC8A5-8837-5F0B-2FD7-5FD1AF9462E1}"/>
          </ac:picMkLst>
        </pc:picChg>
        <pc:picChg chg="add del mod">
          <ac:chgData name="Alessandro Carrega" userId="aad2c8b9-e6be-4150-b5bc-cbfa57d8782b" providerId="ADAL" clId="{3FAE67BE-79A8-C241-A9E8-EA544C86F7BF}" dt="2022-12-14T18:00:42.964" v="1288" actId="478"/>
          <ac:picMkLst>
            <pc:docMk/>
            <pc:sldMk cId="3907774368" sldId="394"/>
            <ac:picMk id="6" creationId="{DC60A128-1F01-2C6E-EDB3-716BDF187159}"/>
          </ac:picMkLst>
        </pc:picChg>
        <pc:picChg chg="add del mod">
          <ac:chgData name="Alessandro Carrega" userId="aad2c8b9-e6be-4150-b5bc-cbfa57d8782b" providerId="ADAL" clId="{3FAE67BE-79A8-C241-A9E8-EA544C86F7BF}" dt="2022-12-14T18:02:28.572" v="1290" actId="478"/>
          <ac:picMkLst>
            <pc:docMk/>
            <pc:sldMk cId="3907774368" sldId="394"/>
            <ac:picMk id="7" creationId="{5FBA91A9-325E-7E9F-E659-7E21F36C2430}"/>
          </ac:picMkLst>
        </pc:picChg>
      </pc:sldChg>
      <pc:sldChg chg="modSp add mod">
        <pc:chgData name="Alessandro Carrega" userId="aad2c8b9-e6be-4150-b5bc-cbfa57d8782b" providerId="ADAL" clId="{3FAE67BE-79A8-C241-A9E8-EA544C86F7BF}" dt="2022-12-14T18:05:58.754" v="1328" actId="948"/>
        <pc:sldMkLst>
          <pc:docMk/>
          <pc:sldMk cId="406117084" sldId="395"/>
        </pc:sldMkLst>
        <pc:spChg chg="mod">
          <ac:chgData name="Alessandro Carrega" userId="aad2c8b9-e6be-4150-b5bc-cbfa57d8782b" providerId="ADAL" clId="{3FAE67BE-79A8-C241-A9E8-EA544C86F7BF}" dt="2022-12-14T18:05:58.754" v="1328" actId="948"/>
          <ac:spMkLst>
            <pc:docMk/>
            <pc:sldMk cId="406117084" sldId="395"/>
            <ac:spMk id="2" creationId="{9D3F2486-F29B-F628-0912-9DAC0092F965}"/>
          </ac:spMkLst>
        </pc:spChg>
        <pc:spChg chg="mod">
          <ac:chgData name="Alessandro Carrega" userId="aad2c8b9-e6be-4150-b5bc-cbfa57d8782b" providerId="ADAL" clId="{3FAE67BE-79A8-C241-A9E8-EA544C86F7BF}" dt="2022-12-14T10:32:28.120" v="915" actId="27636"/>
          <ac:spMkLst>
            <pc:docMk/>
            <pc:sldMk cId="406117084" sldId="395"/>
            <ac:spMk id="3" creationId="{FBAAC3F7-DCE4-4BCC-A386-60E60DA1F366}"/>
          </ac:spMkLst>
        </pc:spChg>
      </pc:sldChg>
      <pc:sldChg chg="modSp add mod">
        <pc:chgData name="Alessandro Carrega" userId="aad2c8b9-e6be-4150-b5bc-cbfa57d8782b" providerId="ADAL" clId="{3FAE67BE-79A8-C241-A9E8-EA544C86F7BF}" dt="2022-12-14T18:06:20.406" v="1333" actId="20577"/>
        <pc:sldMkLst>
          <pc:docMk/>
          <pc:sldMk cId="1642197254" sldId="396"/>
        </pc:sldMkLst>
        <pc:spChg chg="mod">
          <ac:chgData name="Alessandro Carrega" userId="aad2c8b9-e6be-4150-b5bc-cbfa57d8782b" providerId="ADAL" clId="{3FAE67BE-79A8-C241-A9E8-EA544C86F7BF}" dt="2022-12-14T18:06:20.406" v="1333" actId="20577"/>
          <ac:spMkLst>
            <pc:docMk/>
            <pc:sldMk cId="1642197254" sldId="396"/>
            <ac:spMk id="2" creationId="{9D3F2486-F29B-F628-0912-9DAC0092F965}"/>
          </ac:spMkLst>
        </pc:spChg>
        <pc:spChg chg="mod">
          <ac:chgData name="Alessandro Carrega" userId="aad2c8b9-e6be-4150-b5bc-cbfa57d8782b" providerId="ADAL" clId="{3FAE67BE-79A8-C241-A9E8-EA544C86F7BF}" dt="2022-12-14T17:42:25.730" v="993" actId="27636"/>
          <ac:spMkLst>
            <pc:docMk/>
            <pc:sldMk cId="1642197254" sldId="396"/>
            <ac:spMk id="3" creationId="{FBAAC3F7-DCE4-4BCC-A386-60E60DA1F366}"/>
          </ac:spMkLst>
        </pc:spChg>
      </pc:sldChg>
      <pc:sldChg chg="addSp delSp modSp add mod">
        <pc:chgData name="Alessandro Carrega" userId="aad2c8b9-e6be-4150-b5bc-cbfa57d8782b" providerId="ADAL" clId="{3FAE67BE-79A8-C241-A9E8-EA544C86F7BF}" dt="2022-12-14T18:06:54.849" v="1339" actId="20577"/>
        <pc:sldMkLst>
          <pc:docMk/>
          <pc:sldMk cId="3630515674" sldId="397"/>
        </pc:sldMkLst>
        <pc:spChg chg="mod">
          <ac:chgData name="Alessandro Carrega" userId="aad2c8b9-e6be-4150-b5bc-cbfa57d8782b" providerId="ADAL" clId="{3FAE67BE-79A8-C241-A9E8-EA544C86F7BF}" dt="2022-12-14T18:06:54.849" v="1339" actId="20577"/>
          <ac:spMkLst>
            <pc:docMk/>
            <pc:sldMk cId="3630515674" sldId="397"/>
            <ac:spMk id="2" creationId="{9D3F2486-F29B-F628-0912-9DAC0092F965}"/>
          </ac:spMkLst>
        </pc:spChg>
        <pc:spChg chg="del mod">
          <ac:chgData name="Alessandro Carrega" userId="aad2c8b9-e6be-4150-b5bc-cbfa57d8782b" providerId="ADAL" clId="{3FAE67BE-79A8-C241-A9E8-EA544C86F7BF}" dt="2022-12-14T17:42:50.607" v="996" actId="1032"/>
          <ac:spMkLst>
            <pc:docMk/>
            <pc:sldMk cId="3630515674" sldId="397"/>
            <ac:spMk id="3" creationId="{FBAAC3F7-DCE4-4BCC-A386-60E60DA1F366}"/>
          </ac:spMkLst>
        </pc:spChg>
        <pc:graphicFrameChg chg="add mod modGraphic">
          <ac:chgData name="Alessandro Carrega" userId="aad2c8b9-e6be-4150-b5bc-cbfa57d8782b" providerId="ADAL" clId="{3FAE67BE-79A8-C241-A9E8-EA544C86F7BF}" dt="2022-12-14T17:47:44.870" v="1149" actId="20577"/>
          <ac:graphicFrameMkLst>
            <pc:docMk/>
            <pc:sldMk cId="3630515674" sldId="397"/>
            <ac:graphicFrameMk id="4" creationId="{50BEDB9C-CBAF-052D-100B-C048EE21F179}"/>
          </ac:graphicFrameMkLst>
        </pc:graphicFrameChg>
      </pc:sldChg>
      <pc:sldChg chg="modSp add mod">
        <pc:chgData name="Alessandro Carrega" userId="aad2c8b9-e6be-4150-b5bc-cbfa57d8782b" providerId="ADAL" clId="{3FAE67BE-79A8-C241-A9E8-EA544C86F7BF}" dt="2022-12-14T18:07:34.261" v="1353" actId="20577"/>
        <pc:sldMkLst>
          <pc:docMk/>
          <pc:sldMk cId="4227544724" sldId="398"/>
        </pc:sldMkLst>
        <pc:spChg chg="mod">
          <ac:chgData name="Alessandro Carrega" userId="aad2c8b9-e6be-4150-b5bc-cbfa57d8782b" providerId="ADAL" clId="{3FAE67BE-79A8-C241-A9E8-EA544C86F7BF}" dt="2022-12-14T18:07:34.261" v="1353" actId="20577"/>
          <ac:spMkLst>
            <pc:docMk/>
            <pc:sldMk cId="4227544724" sldId="398"/>
            <ac:spMk id="2" creationId="{9D3F2486-F29B-F628-0912-9DAC0092F965}"/>
          </ac:spMkLst>
        </pc:spChg>
        <pc:graphicFrameChg chg="mod">
          <ac:chgData name="Alessandro Carrega" userId="aad2c8b9-e6be-4150-b5bc-cbfa57d8782b" providerId="ADAL" clId="{3FAE67BE-79A8-C241-A9E8-EA544C86F7BF}" dt="2022-12-14T17:50:57.707" v="1226" actId="20577"/>
          <ac:graphicFrameMkLst>
            <pc:docMk/>
            <pc:sldMk cId="4227544724" sldId="398"/>
            <ac:graphicFrameMk id="4" creationId="{50BEDB9C-CBAF-052D-100B-C048EE21F179}"/>
          </ac:graphicFrameMkLst>
        </pc:graphicFrameChg>
      </pc:sldChg>
      <pc:sldChg chg="modSp add mod">
        <pc:chgData name="Alessandro Carrega" userId="aad2c8b9-e6be-4150-b5bc-cbfa57d8782b" providerId="ADAL" clId="{3FAE67BE-79A8-C241-A9E8-EA544C86F7BF}" dt="2022-12-14T18:08:15.738" v="1371" actId="948"/>
        <pc:sldMkLst>
          <pc:docMk/>
          <pc:sldMk cId="2819872644" sldId="399"/>
        </pc:sldMkLst>
        <pc:spChg chg="mod">
          <ac:chgData name="Alessandro Carrega" userId="aad2c8b9-e6be-4150-b5bc-cbfa57d8782b" providerId="ADAL" clId="{3FAE67BE-79A8-C241-A9E8-EA544C86F7BF}" dt="2022-12-14T18:08:15.738" v="1371" actId="948"/>
          <ac:spMkLst>
            <pc:docMk/>
            <pc:sldMk cId="2819872644" sldId="399"/>
            <ac:spMk id="2" creationId="{9D3F2486-F29B-F628-0912-9DAC0092F965}"/>
          </ac:spMkLst>
        </pc:spChg>
        <pc:graphicFrameChg chg="mod">
          <ac:chgData name="Alessandro Carrega" userId="aad2c8b9-e6be-4150-b5bc-cbfa57d8782b" providerId="ADAL" clId="{3FAE67BE-79A8-C241-A9E8-EA544C86F7BF}" dt="2022-12-14T17:52:12.144" v="1253" actId="20577"/>
          <ac:graphicFrameMkLst>
            <pc:docMk/>
            <pc:sldMk cId="2819872644" sldId="399"/>
            <ac:graphicFrameMk id="4" creationId="{50BEDB9C-CBAF-052D-100B-C048EE21F179}"/>
          </ac:graphicFrameMkLst>
        </pc:graphicFrameChg>
      </pc:sldChg>
      <pc:sldChg chg="modSp add mod">
        <pc:chgData name="Alessandro Carrega" userId="aad2c8b9-e6be-4150-b5bc-cbfa57d8782b" providerId="ADAL" clId="{3FAE67BE-79A8-C241-A9E8-EA544C86F7BF}" dt="2022-12-14T18:07:56.129" v="1363" actId="20577"/>
        <pc:sldMkLst>
          <pc:docMk/>
          <pc:sldMk cId="3023286043" sldId="400"/>
        </pc:sldMkLst>
        <pc:spChg chg="mod">
          <ac:chgData name="Alessandro Carrega" userId="aad2c8b9-e6be-4150-b5bc-cbfa57d8782b" providerId="ADAL" clId="{3FAE67BE-79A8-C241-A9E8-EA544C86F7BF}" dt="2022-12-14T18:07:56.129" v="1363" actId="20577"/>
          <ac:spMkLst>
            <pc:docMk/>
            <pc:sldMk cId="3023286043" sldId="400"/>
            <ac:spMk id="2" creationId="{9D3F2486-F29B-F628-0912-9DAC0092F965}"/>
          </ac:spMkLst>
        </pc:spChg>
        <pc:graphicFrameChg chg="mod">
          <ac:chgData name="Alessandro Carrega" userId="aad2c8b9-e6be-4150-b5bc-cbfa57d8782b" providerId="ADAL" clId="{3FAE67BE-79A8-C241-A9E8-EA544C86F7BF}" dt="2022-12-14T17:50:50.489" v="1225" actId="113"/>
          <ac:graphicFrameMkLst>
            <pc:docMk/>
            <pc:sldMk cId="3023286043" sldId="400"/>
            <ac:graphicFrameMk id="4" creationId="{50BEDB9C-CBAF-052D-100B-C048EE21F179}"/>
          </ac:graphicFrameMkLst>
        </pc:graphicFrameChg>
      </pc:sldChg>
      <pc:sldChg chg="modSp add mod">
        <pc:chgData name="Alessandro Carrega" userId="aad2c8b9-e6be-4150-b5bc-cbfa57d8782b" providerId="ADAL" clId="{3FAE67BE-79A8-C241-A9E8-EA544C86F7BF}" dt="2022-12-14T21:05:57.008" v="1703" actId="948"/>
        <pc:sldMkLst>
          <pc:docMk/>
          <pc:sldMk cId="330803652" sldId="401"/>
        </pc:sldMkLst>
        <pc:spChg chg="mod">
          <ac:chgData name="Alessandro Carrega" userId="aad2c8b9-e6be-4150-b5bc-cbfa57d8782b" providerId="ADAL" clId="{3FAE67BE-79A8-C241-A9E8-EA544C86F7BF}" dt="2022-12-14T21:05:57.008" v="1703" actId="948"/>
          <ac:spMkLst>
            <pc:docMk/>
            <pc:sldMk cId="330803652" sldId="401"/>
            <ac:spMk id="2" creationId="{9D3F2486-F29B-F628-0912-9DAC0092F965}"/>
          </ac:spMkLst>
        </pc:spChg>
        <pc:spChg chg="mod">
          <ac:chgData name="Alessandro Carrega" userId="aad2c8b9-e6be-4150-b5bc-cbfa57d8782b" providerId="ADAL" clId="{3FAE67BE-79A8-C241-A9E8-EA544C86F7BF}" dt="2022-12-14T20:55:57.680" v="1560" actId="6549"/>
          <ac:spMkLst>
            <pc:docMk/>
            <pc:sldMk cId="330803652" sldId="401"/>
            <ac:spMk id="3" creationId="{FBAAC3F7-DCE4-4BCC-A386-60E60DA1F366}"/>
          </ac:spMkLst>
        </pc:spChg>
      </pc:sldChg>
      <pc:sldChg chg="modSp add del mod">
        <pc:chgData name="Alessandro Carrega" userId="aad2c8b9-e6be-4150-b5bc-cbfa57d8782b" providerId="ADAL" clId="{3FAE67BE-79A8-C241-A9E8-EA544C86F7BF}" dt="2022-12-14T20:53:21.551" v="1480" actId="2696"/>
        <pc:sldMkLst>
          <pc:docMk/>
          <pc:sldMk cId="3306066784" sldId="401"/>
        </pc:sldMkLst>
        <pc:spChg chg="mod">
          <ac:chgData name="Alessandro Carrega" userId="aad2c8b9-e6be-4150-b5bc-cbfa57d8782b" providerId="ADAL" clId="{3FAE67BE-79A8-C241-A9E8-EA544C86F7BF}" dt="2022-12-14T20:52:17.340" v="1476" actId="20577"/>
          <ac:spMkLst>
            <pc:docMk/>
            <pc:sldMk cId="3306066784" sldId="401"/>
            <ac:spMk id="3" creationId="{FBAAC3F7-DCE4-4BCC-A386-60E60DA1F366}"/>
          </ac:spMkLst>
        </pc:spChg>
      </pc:sldChg>
      <pc:sldChg chg="modSp add del mod">
        <pc:chgData name="Alessandro Carrega" userId="aad2c8b9-e6be-4150-b5bc-cbfa57d8782b" providerId="ADAL" clId="{3FAE67BE-79A8-C241-A9E8-EA544C86F7BF}" dt="2022-12-14T20:53:21.551" v="1480" actId="2696"/>
        <pc:sldMkLst>
          <pc:docMk/>
          <pc:sldMk cId="2705810837" sldId="402"/>
        </pc:sldMkLst>
        <pc:spChg chg="mod">
          <ac:chgData name="Alessandro Carrega" userId="aad2c8b9-e6be-4150-b5bc-cbfa57d8782b" providerId="ADAL" clId="{3FAE67BE-79A8-C241-A9E8-EA544C86F7BF}" dt="2022-12-14T20:52:43.923" v="1479" actId="27636"/>
          <ac:spMkLst>
            <pc:docMk/>
            <pc:sldMk cId="2705810837" sldId="402"/>
            <ac:spMk id="3" creationId="{FBAAC3F7-DCE4-4BCC-A386-60E60DA1F366}"/>
          </ac:spMkLst>
        </pc:spChg>
      </pc:sldChg>
      <pc:sldChg chg="modSp add mod">
        <pc:chgData name="Alessandro Carrega" userId="aad2c8b9-e6be-4150-b5bc-cbfa57d8782b" providerId="ADAL" clId="{3FAE67BE-79A8-C241-A9E8-EA544C86F7BF}" dt="2022-12-14T21:06:26.646" v="1710" actId="948"/>
        <pc:sldMkLst>
          <pc:docMk/>
          <pc:sldMk cId="3865190836" sldId="402"/>
        </pc:sldMkLst>
        <pc:spChg chg="mod">
          <ac:chgData name="Alessandro Carrega" userId="aad2c8b9-e6be-4150-b5bc-cbfa57d8782b" providerId="ADAL" clId="{3FAE67BE-79A8-C241-A9E8-EA544C86F7BF}" dt="2022-12-14T21:06:26.646" v="1710" actId="948"/>
          <ac:spMkLst>
            <pc:docMk/>
            <pc:sldMk cId="3865190836" sldId="402"/>
            <ac:spMk id="2" creationId="{9D3F2486-F29B-F628-0912-9DAC0092F965}"/>
          </ac:spMkLst>
        </pc:spChg>
        <pc:spChg chg="mod">
          <ac:chgData name="Alessandro Carrega" userId="aad2c8b9-e6be-4150-b5bc-cbfa57d8782b" providerId="ADAL" clId="{3FAE67BE-79A8-C241-A9E8-EA544C86F7BF}" dt="2022-12-14T21:02:56.772" v="1628" actId="6549"/>
          <ac:spMkLst>
            <pc:docMk/>
            <pc:sldMk cId="3865190836" sldId="402"/>
            <ac:spMk id="3" creationId="{FBAAC3F7-DCE4-4BCC-A386-60E60DA1F366}"/>
          </ac:spMkLst>
        </pc:spChg>
      </pc:sldChg>
      <pc:sldChg chg="modSp add mod">
        <pc:chgData name="Alessandro Carrega" userId="aad2c8b9-e6be-4150-b5bc-cbfa57d8782b" providerId="ADAL" clId="{3FAE67BE-79A8-C241-A9E8-EA544C86F7BF}" dt="2022-12-14T21:07:02.915" v="1729" actId="20577"/>
        <pc:sldMkLst>
          <pc:docMk/>
          <pc:sldMk cId="1872688564" sldId="403"/>
        </pc:sldMkLst>
        <pc:spChg chg="mod">
          <ac:chgData name="Alessandro Carrega" userId="aad2c8b9-e6be-4150-b5bc-cbfa57d8782b" providerId="ADAL" clId="{3FAE67BE-79A8-C241-A9E8-EA544C86F7BF}" dt="2022-12-14T21:07:02.915" v="1729" actId="20577"/>
          <ac:spMkLst>
            <pc:docMk/>
            <pc:sldMk cId="1872688564" sldId="403"/>
            <ac:spMk id="2" creationId="{9D3F2486-F29B-F628-0912-9DAC0092F965}"/>
          </ac:spMkLst>
        </pc:spChg>
        <pc:spChg chg="mod">
          <ac:chgData name="Alessandro Carrega" userId="aad2c8b9-e6be-4150-b5bc-cbfa57d8782b" providerId="ADAL" clId="{3FAE67BE-79A8-C241-A9E8-EA544C86F7BF}" dt="2022-12-14T21:04:14.015" v="1685" actId="20577"/>
          <ac:spMkLst>
            <pc:docMk/>
            <pc:sldMk cId="1872688564" sldId="403"/>
            <ac:spMk id="3" creationId="{FBAAC3F7-DCE4-4BCC-A386-60E60DA1F366}"/>
          </ac:spMkLst>
        </pc:spChg>
      </pc:sldChg>
      <pc:sldChg chg="modSp add mod">
        <pc:chgData name="Alessandro Carrega" userId="aad2c8b9-e6be-4150-b5bc-cbfa57d8782b" providerId="ADAL" clId="{3FAE67BE-79A8-C241-A9E8-EA544C86F7BF}" dt="2022-12-14T21:07:25.173" v="1739" actId="948"/>
        <pc:sldMkLst>
          <pc:docMk/>
          <pc:sldMk cId="2057412759" sldId="404"/>
        </pc:sldMkLst>
        <pc:spChg chg="mod">
          <ac:chgData name="Alessandro Carrega" userId="aad2c8b9-e6be-4150-b5bc-cbfa57d8782b" providerId="ADAL" clId="{3FAE67BE-79A8-C241-A9E8-EA544C86F7BF}" dt="2022-12-14T21:07:25.173" v="1739" actId="948"/>
          <ac:spMkLst>
            <pc:docMk/>
            <pc:sldMk cId="2057412759" sldId="404"/>
            <ac:spMk id="2" creationId="{9D3F2486-F29B-F628-0912-9DAC0092F965}"/>
          </ac:spMkLst>
        </pc:spChg>
        <pc:spChg chg="mod">
          <ac:chgData name="Alessandro Carrega" userId="aad2c8b9-e6be-4150-b5bc-cbfa57d8782b" providerId="ADAL" clId="{3FAE67BE-79A8-C241-A9E8-EA544C86F7BF}" dt="2022-12-14T21:04:32.218" v="1689" actId="15"/>
          <ac:spMkLst>
            <pc:docMk/>
            <pc:sldMk cId="2057412759" sldId="404"/>
            <ac:spMk id="3" creationId="{FBAAC3F7-DCE4-4BCC-A386-60E60DA1F366}"/>
          </ac:spMkLst>
        </pc:spChg>
      </pc:sldChg>
      <pc:sldChg chg="modSp add mod">
        <pc:chgData name="Alessandro Carrega" userId="aad2c8b9-e6be-4150-b5bc-cbfa57d8782b" providerId="ADAL" clId="{3FAE67BE-79A8-C241-A9E8-EA544C86F7BF}" dt="2022-12-14T21:14:25.874" v="1947" actId="179"/>
        <pc:sldMkLst>
          <pc:docMk/>
          <pc:sldMk cId="485584812" sldId="405"/>
        </pc:sldMkLst>
        <pc:spChg chg="mod">
          <ac:chgData name="Alessandro Carrega" userId="aad2c8b9-e6be-4150-b5bc-cbfa57d8782b" providerId="ADAL" clId="{3FAE67BE-79A8-C241-A9E8-EA544C86F7BF}" dt="2022-12-14T21:14:25.874" v="1947" actId="179"/>
          <ac:spMkLst>
            <pc:docMk/>
            <pc:sldMk cId="485584812" sldId="405"/>
            <ac:spMk id="2" creationId="{9D3F2486-F29B-F628-0912-9DAC0092F965}"/>
          </ac:spMkLst>
        </pc:spChg>
        <pc:spChg chg="mod">
          <ac:chgData name="Alessandro Carrega" userId="aad2c8b9-e6be-4150-b5bc-cbfa57d8782b" providerId="ADAL" clId="{3FAE67BE-79A8-C241-A9E8-EA544C86F7BF}" dt="2022-12-14T21:09:12.580" v="1790" actId="20577"/>
          <ac:spMkLst>
            <pc:docMk/>
            <pc:sldMk cId="485584812" sldId="405"/>
            <ac:spMk id="3" creationId="{FBAAC3F7-DCE4-4BCC-A386-60E60DA1F366}"/>
          </ac:spMkLst>
        </pc:spChg>
      </pc:sldChg>
      <pc:sldChg chg="modSp add mod">
        <pc:chgData name="Alessandro Carrega" userId="aad2c8b9-e6be-4150-b5bc-cbfa57d8782b" providerId="ADAL" clId="{3FAE67BE-79A8-C241-A9E8-EA544C86F7BF}" dt="2022-12-14T21:14:43.734" v="1959" actId="179"/>
        <pc:sldMkLst>
          <pc:docMk/>
          <pc:sldMk cId="856677738" sldId="406"/>
        </pc:sldMkLst>
        <pc:spChg chg="mod">
          <ac:chgData name="Alessandro Carrega" userId="aad2c8b9-e6be-4150-b5bc-cbfa57d8782b" providerId="ADAL" clId="{3FAE67BE-79A8-C241-A9E8-EA544C86F7BF}" dt="2022-12-14T21:14:43.734" v="1959" actId="179"/>
          <ac:spMkLst>
            <pc:docMk/>
            <pc:sldMk cId="856677738" sldId="406"/>
            <ac:spMk id="2" creationId="{9D3F2486-F29B-F628-0912-9DAC0092F965}"/>
          </ac:spMkLst>
        </pc:spChg>
        <pc:spChg chg="mod">
          <ac:chgData name="Alessandro Carrega" userId="aad2c8b9-e6be-4150-b5bc-cbfa57d8782b" providerId="ADAL" clId="{3FAE67BE-79A8-C241-A9E8-EA544C86F7BF}" dt="2022-12-14T21:10:19.447" v="1833" actId="20577"/>
          <ac:spMkLst>
            <pc:docMk/>
            <pc:sldMk cId="856677738" sldId="406"/>
            <ac:spMk id="3" creationId="{FBAAC3F7-DCE4-4BCC-A386-60E60DA1F366}"/>
          </ac:spMkLst>
        </pc:spChg>
      </pc:sldChg>
      <pc:sldChg chg="modSp add mod">
        <pc:chgData name="Alessandro Carrega" userId="aad2c8b9-e6be-4150-b5bc-cbfa57d8782b" providerId="ADAL" clId="{3FAE67BE-79A8-C241-A9E8-EA544C86F7BF}" dt="2022-12-14T21:15:01.681" v="1969" actId="179"/>
        <pc:sldMkLst>
          <pc:docMk/>
          <pc:sldMk cId="3561856682" sldId="407"/>
        </pc:sldMkLst>
        <pc:spChg chg="mod">
          <ac:chgData name="Alessandro Carrega" userId="aad2c8b9-e6be-4150-b5bc-cbfa57d8782b" providerId="ADAL" clId="{3FAE67BE-79A8-C241-A9E8-EA544C86F7BF}" dt="2022-12-14T21:15:01.681" v="1969" actId="179"/>
          <ac:spMkLst>
            <pc:docMk/>
            <pc:sldMk cId="3561856682" sldId="407"/>
            <ac:spMk id="2" creationId="{9D3F2486-F29B-F628-0912-9DAC0092F965}"/>
          </ac:spMkLst>
        </pc:spChg>
        <pc:spChg chg="mod">
          <ac:chgData name="Alessandro Carrega" userId="aad2c8b9-e6be-4150-b5bc-cbfa57d8782b" providerId="ADAL" clId="{3FAE67BE-79A8-C241-A9E8-EA544C86F7BF}" dt="2022-12-14T21:11:01.311" v="1871" actId="14"/>
          <ac:spMkLst>
            <pc:docMk/>
            <pc:sldMk cId="3561856682" sldId="407"/>
            <ac:spMk id="3" creationId="{FBAAC3F7-DCE4-4BCC-A386-60E60DA1F366}"/>
          </ac:spMkLst>
        </pc:spChg>
      </pc:sldChg>
      <pc:sldChg chg="modSp add mod">
        <pc:chgData name="Alessandro Carrega" userId="aad2c8b9-e6be-4150-b5bc-cbfa57d8782b" providerId="ADAL" clId="{3FAE67BE-79A8-C241-A9E8-EA544C86F7BF}" dt="2022-12-14T21:16:11.959" v="1989" actId="948"/>
        <pc:sldMkLst>
          <pc:docMk/>
          <pc:sldMk cId="510643189" sldId="408"/>
        </pc:sldMkLst>
        <pc:spChg chg="mod">
          <ac:chgData name="Alessandro Carrega" userId="aad2c8b9-e6be-4150-b5bc-cbfa57d8782b" providerId="ADAL" clId="{3FAE67BE-79A8-C241-A9E8-EA544C86F7BF}" dt="2022-12-14T21:16:11.959" v="1989" actId="948"/>
          <ac:spMkLst>
            <pc:docMk/>
            <pc:sldMk cId="510643189" sldId="408"/>
            <ac:spMk id="2" creationId="{9D3F2486-F29B-F628-0912-9DAC0092F965}"/>
          </ac:spMkLst>
        </pc:spChg>
        <pc:spChg chg="mod">
          <ac:chgData name="Alessandro Carrega" userId="aad2c8b9-e6be-4150-b5bc-cbfa57d8782b" providerId="ADAL" clId="{3FAE67BE-79A8-C241-A9E8-EA544C86F7BF}" dt="2022-12-14T21:13:13.340" v="1926" actId="27636"/>
          <ac:spMkLst>
            <pc:docMk/>
            <pc:sldMk cId="510643189" sldId="408"/>
            <ac:spMk id="3" creationId="{FBAAC3F7-DCE4-4BCC-A386-60E60DA1F366}"/>
          </ac:spMkLst>
        </pc:spChg>
      </pc:sldChg>
      <pc:sldChg chg="modSp add mod">
        <pc:chgData name="Alessandro Carrega" userId="aad2c8b9-e6be-4150-b5bc-cbfa57d8782b" providerId="ADAL" clId="{3FAE67BE-79A8-C241-A9E8-EA544C86F7BF}" dt="2022-12-14T21:16:35.543" v="2001" actId="948"/>
        <pc:sldMkLst>
          <pc:docMk/>
          <pc:sldMk cId="410593598" sldId="409"/>
        </pc:sldMkLst>
        <pc:spChg chg="mod">
          <ac:chgData name="Alessandro Carrega" userId="aad2c8b9-e6be-4150-b5bc-cbfa57d8782b" providerId="ADAL" clId="{3FAE67BE-79A8-C241-A9E8-EA544C86F7BF}" dt="2022-12-14T21:16:35.543" v="2001" actId="948"/>
          <ac:spMkLst>
            <pc:docMk/>
            <pc:sldMk cId="410593598" sldId="409"/>
            <ac:spMk id="2" creationId="{9D3F2486-F29B-F628-0912-9DAC0092F965}"/>
          </ac:spMkLst>
        </pc:spChg>
        <pc:spChg chg="mod">
          <ac:chgData name="Alessandro Carrega" userId="aad2c8b9-e6be-4150-b5bc-cbfa57d8782b" providerId="ADAL" clId="{3FAE67BE-79A8-C241-A9E8-EA544C86F7BF}" dt="2022-12-14T21:13:23.104" v="1930" actId="27636"/>
          <ac:spMkLst>
            <pc:docMk/>
            <pc:sldMk cId="410593598" sldId="409"/>
            <ac:spMk id="3" creationId="{FBAAC3F7-DCE4-4BCC-A386-60E60DA1F366}"/>
          </ac:spMkLst>
        </pc:spChg>
      </pc:sldChg>
      <pc:sldChg chg="modSp add mod">
        <pc:chgData name="Alessandro Carrega" userId="aad2c8b9-e6be-4150-b5bc-cbfa57d8782b" providerId="ADAL" clId="{3FAE67BE-79A8-C241-A9E8-EA544C86F7BF}" dt="2022-12-14T21:21:40.617" v="2097" actId="179"/>
        <pc:sldMkLst>
          <pc:docMk/>
          <pc:sldMk cId="1881662862" sldId="410"/>
        </pc:sldMkLst>
        <pc:spChg chg="mod">
          <ac:chgData name="Alessandro Carrega" userId="aad2c8b9-e6be-4150-b5bc-cbfa57d8782b" providerId="ADAL" clId="{3FAE67BE-79A8-C241-A9E8-EA544C86F7BF}" dt="2022-12-14T21:21:40.617" v="2097" actId="179"/>
          <ac:spMkLst>
            <pc:docMk/>
            <pc:sldMk cId="1881662862" sldId="410"/>
            <ac:spMk id="2" creationId="{9D3F2486-F29B-F628-0912-9DAC0092F965}"/>
          </ac:spMkLst>
        </pc:spChg>
        <pc:spChg chg="mod">
          <ac:chgData name="Alessandro Carrega" userId="aad2c8b9-e6be-4150-b5bc-cbfa57d8782b" providerId="ADAL" clId="{3FAE67BE-79A8-C241-A9E8-EA544C86F7BF}" dt="2022-12-14T21:20:55.449" v="2077" actId="20577"/>
          <ac:spMkLst>
            <pc:docMk/>
            <pc:sldMk cId="1881662862" sldId="410"/>
            <ac:spMk id="3" creationId="{FBAAC3F7-DCE4-4BCC-A386-60E60DA1F366}"/>
          </ac:spMkLst>
        </pc:spChg>
      </pc:sldChg>
      <pc:sldChg chg="modSp add mod">
        <pc:chgData name="Alessandro Carrega" userId="aad2c8b9-e6be-4150-b5bc-cbfa57d8782b" providerId="ADAL" clId="{3FAE67BE-79A8-C241-A9E8-EA544C86F7BF}" dt="2022-12-14T21:21:51.428" v="2104" actId="179"/>
        <pc:sldMkLst>
          <pc:docMk/>
          <pc:sldMk cId="2015929144" sldId="411"/>
        </pc:sldMkLst>
        <pc:spChg chg="mod">
          <ac:chgData name="Alessandro Carrega" userId="aad2c8b9-e6be-4150-b5bc-cbfa57d8782b" providerId="ADAL" clId="{3FAE67BE-79A8-C241-A9E8-EA544C86F7BF}" dt="2022-12-14T21:21:51.428" v="2104" actId="179"/>
          <ac:spMkLst>
            <pc:docMk/>
            <pc:sldMk cId="2015929144" sldId="411"/>
            <ac:spMk id="2" creationId="{9D3F2486-F29B-F628-0912-9DAC0092F965}"/>
          </ac:spMkLst>
        </pc:spChg>
        <pc:spChg chg="mod">
          <ac:chgData name="Alessandro Carrega" userId="aad2c8b9-e6be-4150-b5bc-cbfa57d8782b" providerId="ADAL" clId="{3FAE67BE-79A8-C241-A9E8-EA544C86F7BF}" dt="2022-12-14T21:21:01.093" v="2079" actId="27636"/>
          <ac:spMkLst>
            <pc:docMk/>
            <pc:sldMk cId="2015929144" sldId="411"/>
            <ac:spMk id="3" creationId="{FBAAC3F7-DCE4-4BCC-A386-60E60DA1F366}"/>
          </ac:spMkLst>
        </pc:spChg>
      </pc:sldChg>
      <pc:sldChg chg="modSp add mod ord">
        <pc:chgData name="Alessandro Carrega" userId="aad2c8b9-e6be-4150-b5bc-cbfa57d8782b" providerId="ADAL" clId="{3FAE67BE-79A8-C241-A9E8-EA544C86F7BF}" dt="2022-12-14T21:24:17.239" v="2169" actId="179"/>
        <pc:sldMkLst>
          <pc:docMk/>
          <pc:sldMk cId="61725673" sldId="412"/>
        </pc:sldMkLst>
        <pc:spChg chg="mod">
          <ac:chgData name="Alessandro Carrega" userId="aad2c8b9-e6be-4150-b5bc-cbfa57d8782b" providerId="ADAL" clId="{3FAE67BE-79A8-C241-A9E8-EA544C86F7BF}" dt="2022-12-14T21:24:17.239" v="2169" actId="179"/>
          <ac:spMkLst>
            <pc:docMk/>
            <pc:sldMk cId="61725673" sldId="412"/>
            <ac:spMk id="2" creationId="{9D3F2486-F29B-F628-0912-9DAC0092F965}"/>
          </ac:spMkLst>
        </pc:spChg>
        <pc:spChg chg="mod">
          <ac:chgData name="Alessandro Carrega" userId="aad2c8b9-e6be-4150-b5bc-cbfa57d8782b" providerId="ADAL" clId="{3FAE67BE-79A8-C241-A9E8-EA544C86F7BF}" dt="2022-12-14T21:23:41.874" v="2159" actId="20577"/>
          <ac:spMkLst>
            <pc:docMk/>
            <pc:sldMk cId="61725673" sldId="412"/>
            <ac:spMk id="3" creationId="{FBAAC3F7-DCE4-4BCC-A386-60E60DA1F366}"/>
          </ac:spMkLst>
        </pc:spChg>
      </pc:sldChg>
    </pc:docChg>
  </pc:docChgLst>
  <pc:docChgLst>
    <pc:chgData name="Alessandro Carrega" userId="aad2c8b9-e6be-4150-b5bc-cbfa57d8782b" providerId="ADAL" clId="{D589A8AA-BFFF-4D46-8230-BBAC34252509}"/>
    <pc:docChg chg="undo custSel addSld delSld modSld sldOrd">
      <pc:chgData name="Alessandro Carrega" userId="aad2c8b9-e6be-4150-b5bc-cbfa57d8782b" providerId="ADAL" clId="{D589A8AA-BFFF-4D46-8230-BBAC34252509}" dt="2022-12-17T14:20:05.907" v="243" actId="2696"/>
      <pc:docMkLst>
        <pc:docMk/>
      </pc:docMkLst>
      <pc:sldChg chg="modSp mod">
        <pc:chgData name="Alessandro Carrega" userId="aad2c8b9-e6be-4150-b5bc-cbfa57d8782b" providerId="ADAL" clId="{D589A8AA-BFFF-4D46-8230-BBAC34252509}" dt="2022-12-17T14:05:17.430" v="87" actId="20577"/>
        <pc:sldMkLst>
          <pc:docMk/>
          <pc:sldMk cId="1720193720" sldId="256"/>
        </pc:sldMkLst>
        <pc:spChg chg="mod">
          <ac:chgData name="Alessandro Carrega" userId="aad2c8b9-e6be-4150-b5bc-cbfa57d8782b" providerId="ADAL" clId="{D589A8AA-BFFF-4D46-8230-BBAC34252509}" dt="2022-12-17T14:05:17.430" v="87" actId="20577"/>
          <ac:spMkLst>
            <pc:docMk/>
            <pc:sldMk cId="1720193720" sldId="256"/>
            <ac:spMk id="2" creationId="{B0FAC476-BB9A-524A-B383-557DC410E755}"/>
          </ac:spMkLst>
        </pc:spChg>
      </pc:sldChg>
      <pc:sldChg chg="del">
        <pc:chgData name="Alessandro Carrega" userId="aad2c8b9-e6be-4150-b5bc-cbfa57d8782b" providerId="ADAL" clId="{D589A8AA-BFFF-4D46-8230-BBAC34252509}" dt="2022-12-17T14:04:17.752" v="0" actId="2696"/>
        <pc:sldMkLst>
          <pc:docMk/>
          <pc:sldMk cId="742394567" sldId="382"/>
        </pc:sldMkLst>
      </pc:sldChg>
      <pc:sldChg chg="addSp delSp modSp new mod">
        <pc:chgData name="Alessandro Carrega" userId="aad2c8b9-e6be-4150-b5bc-cbfa57d8782b" providerId="ADAL" clId="{D589A8AA-BFFF-4D46-8230-BBAC34252509}" dt="2022-12-17T14:05:05.328" v="80" actId="1076"/>
        <pc:sldMkLst>
          <pc:docMk/>
          <pc:sldMk cId="4079438383" sldId="382"/>
        </pc:sldMkLst>
        <pc:spChg chg="mod">
          <ac:chgData name="Alessandro Carrega" userId="aad2c8b9-e6be-4150-b5bc-cbfa57d8782b" providerId="ADAL" clId="{D589A8AA-BFFF-4D46-8230-BBAC34252509}" dt="2022-12-17T14:04:34.030" v="75" actId="20577"/>
          <ac:spMkLst>
            <pc:docMk/>
            <pc:sldMk cId="4079438383" sldId="382"/>
            <ac:spMk id="2" creationId="{4C6E3C90-78DD-0FCC-1444-BB47F4FFA5A8}"/>
          </ac:spMkLst>
        </pc:spChg>
        <pc:spChg chg="del">
          <ac:chgData name="Alessandro Carrega" userId="aad2c8b9-e6be-4150-b5bc-cbfa57d8782b" providerId="ADAL" clId="{D589A8AA-BFFF-4D46-8230-BBAC34252509}" dt="2022-12-17T14:04:54.786" v="76"/>
          <ac:spMkLst>
            <pc:docMk/>
            <pc:sldMk cId="4079438383" sldId="382"/>
            <ac:spMk id="3" creationId="{0B15092E-1B70-06E9-1FCA-2C173AE23EF9}"/>
          </ac:spMkLst>
        </pc:spChg>
        <pc:picChg chg="add mod">
          <ac:chgData name="Alessandro Carrega" userId="aad2c8b9-e6be-4150-b5bc-cbfa57d8782b" providerId="ADAL" clId="{D589A8AA-BFFF-4D46-8230-BBAC34252509}" dt="2022-12-17T14:05:05.328" v="80" actId="1076"/>
          <ac:picMkLst>
            <pc:docMk/>
            <pc:sldMk cId="4079438383" sldId="382"/>
            <ac:picMk id="4" creationId="{66724756-376B-CC18-CAA2-B12D58B27F73}"/>
          </ac:picMkLst>
        </pc:picChg>
      </pc:sldChg>
      <pc:sldChg chg="addSp delSp modSp new mod">
        <pc:chgData name="Alessandro Carrega" userId="aad2c8b9-e6be-4150-b5bc-cbfa57d8782b" providerId="ADAL" clId="{D589A8AA-BFFF-4D46-8230-BBAC34252509}" dt="2022-12-17T14:19:39.929" v="237" actId="732"/>
        <pc:sldMkLst>
          <pc:docMk/>
          <pc:sldMk cId="2252734524" sldId="383"/>
        </pc:sldMkLst>
        <pc:spChg chg="mod">
          <ac:chgData name="Alessandro Carrega" userId="aad2c8b9-e6be-4150-b5bc-cbfa57d8782b" providerId="ADAL" clId="{D589A8AA-BFFF-4D46-8230-BBAC34252509}" dt="2022-12-17T14:11:59.662" v="181" actId="948"/>
          <ac:spMkLst>
            <pc:docMk/>
            <pc:sldMk cId="2252734524" sldId="383"/>
            <ac:spMk id="2" creationId="{86FBF5D7-37A2-6492-6DED-0C8D3AE9C117}"/>
          </ac:spMkLst>
        </pc:spChg>
        <pc:spChg chg="del">
          <ac:chgData name="Alessandro Carrega" userId="aad2c8b9-e6be-4150-b5bc-cbfa57d8782b" providerId="ADAL" clId="{D589A8AA-BFFF-4D46-8230-BBAC34252509}" dt="2022-12-17T14:07:04.975" v="89"/>
          <ac:spMkLst>
            <pc:docMk/>
            <pc:sldMk cId="2252734524" sldId="383"/>
            <ac:spMk id="3" creationId="{B9D017CF-6E90-F5CE-2A5E-4FF0132CC937}"/>
          </ac:spMkLst>
        </pc:spChg>
        <pc:picChg chg="add mod">
          <ac:chgData name="Alessandro Carrega" userId="aad2c8b9-e6be-4150-b5bc-cbfa57d8782b" providerId="ADAL" clId="{D589A8AA-BFFF-4D46-8230-BBAC34252509}" dt="2022-12-17T14:10:18.709" v="164" actId="14100"/>
          <ac:picMkLst>
            <pc:docMk/>
            <pc:sldMk cId="2252734524" sldId="383"/>
            <ac:picMk id="4" creationId="{9B720FE4-01F5-FC15-897B-83F28A769874}"/>
          </ac:picMkLst>
        </pc:picChg>
        <pc:picChg chg="add mod modCrop">
          <ac:chgData name="Alessandro Carrega" userId="aad2c8b9-e6be-4150-b5bc-cbfa57d8782b" providerId="ADAL" clId="{D589A8AA-BFFF-4D46-8230-BBAC34252509}" dt="2022-12-17T14:19:39.929" v="237" actId="732"/>
          <ac:picMkLst>
            <pc:docMk/>
            <pc:sldMk cId="2252734524" sldId="383"/>
            <ac:picMk id="5" creationId="{4D02D2BE-F10E-0B2A-ACE4-DBADB002FD1E}"/>
          </ac:picMkLst>
        </pc:picChg>
        <pc:picChg chg="add del mod">
          <ac:chgData name="Alessandro Carrega" userId="aad2c8b9-e6be-4150-b5bc-cbfa57d8782b" providerId="ADAL" clId="{D589A8AA-BFFF-4D46-8230-BBAC34252509}" dt="2022-12-17T14:08:34.272" v="149"/>
          <ac:picMkLst>
            <pc:docMk/>
            <pc:sldMk cId="2252734524" sldId="383"/>
            <ac:picMk id="6" creationId="{89701344-4B08-F6D5-4651-BC8FC8D16FB9}"/>
          </ac:picMkLst>
        </pc:picChg>
        <pc:picChg chg="add del mod">
          <ac:chgData name="Alessandro Carrega" userId="aad2c8b9-e6be-4150-b5bc-cbfa57d8782b" providerId="ADAL" clId="{D589A8AA-BFFF-4D46-8230-BBAC34252509}" dt="2022-12-17T14:10:07.951" v="160" actId="478"/>
          <ac:picMkLst>
            <pc:docMk/>
            <pc:sldMk cId="2252734524" sldId="383"/>
            <ac:picMk id="7" creationId="{9C9252B3-DB95-2AC2-F754-8014960DAFA3}"/>
          </ac:picMkLst>
        </pc:picChg>
      </pc:sldChg>
      <pc:sldChg chg="del">
        <pc:chgData name="Alessandro Carrega" userId="aad2c8b9-e6be-4150-b5bc-cbfa57d8782b" providerId="ADAL" clId="{D589A8AA-BFFF-4D46-8230-BBAC34252509}" dt="2022-12-17T14:04:17.761" v="1" actId="2696"/>
        <pc:sldMkLst>
          <pc:docMk/>
          <pc:sldMk cId="3029560713" sldId="383"/>
        </pc:sldMkLst>
      </pc:sldChg>
      <pc:sldChg chg="addSp delSp modSp add mod">
        <pc:chgData name="Alessandro Carrega" userId="aad2c8b9-e6be-4150-b5bc-cbfa57d8782b" providerId="ADAL" clId="{D589A8AA-BFFF-4D46-8230-BBAC34252509}" dt="2022-12-17T14:19:25.729" v="236" actId="732"/>
        <pc:sldMkLst>
          <pc:docMk/>
          <pc:sldMk cId="809038994" sldId="384"/>
        </pc:sldMkLst>
        <pc:spChg chg="mod">
          <ac:chgData name="Alessandro Carrega" userId="aad2c8b9-e6be-4150-b5bc-cbfa57d8782b" providerId="ADAL" clId="{D589A8AA-BFFF-4D46-8230-BBAC34252509}" dt="2022-12-17T14:12:18.147" v="187" actId="948"/>
          <ac:spMkLst>
            <pc:docMk/>
            <pc:sldMk cId="809038994" sldId="384"/>
            <ac:spMk id="2" creationId="{86FBF5D7-37A2-6492-6DED-0C8D3AE9C117}"/>
          </ac:spMkLst>
        </pc:spChg>
        <pc:spChg chg="add del mod">
          <ac:chgData name="Alessandro Carrega" userId="aad2c8b9-e6be-4150-b5bc-cbfa57d8782b" providerId="ADAL" clId="{D589A8AA-BFFF-4D46-8230-BBAC34252509}" dt="2022-12-17T14:09:34.364" v="156" actId="478"/>
          <ac:spMkLst>
            <pc:docMk/>
            <pc:sldMk cId="809038994" sldId="384"/>
            <ac:spMk id="6" creationId="{E5CDD3AC-70AB-B52E-DABD-6832212D9F85}"/>
          </ac:spMkLst>
        </pc:spChg>
        <pc:picChg chg="del">
          <ac:chgData name="Alessandro Carrega" userId="aad2c8b9-e6be-4150-b5bc-cbfa57d8782b" providerId="ADAL" clId="{D589A8AA-BFFF-4D46-8230-BBAC34252509}" dt="2022-12-17T14:09:32.151" v="155" actId="478"/>
          <ac:picMkLst>
            <pc:docMk/>
            <pc:sldMk cId="809038994" sldId="384"/>
            <ac:picMk id="4" creationId="{9B720FE4-01F5-FC15-897B-83F28A769874}"/>
          </ac:picMkLst>
        </pc:picChg>
        <pc:picChg chg="del">
          <ac:chgData name="Alessandro Carrega" userId="aad2c8b9-e6be-4150-b5bc-cbfa57d8782b" providerId="ADAL" clId="{D589A8AA-BFFF-4D46-8230-BBAC34252509}" dt="2022-12-17T14:09:31.074" v="154" actId="478"/>
          <ac:picMkLst>
            <pc:docMk/>
            <pc:sldMk cId="809038994" sldId="384"/>
            <ac:picMk id="5" creationId="{4D02D2BE-F10E-0B2A-ACE4-DBADB002FD1E}"/>
          </ac:picMkLst>
        </pc:picChg>
        <pc:picChg chg="mod">
          <ac:chgData name="Alessandro Carrega" userId="aad2c8b9-e6be-4150-b5bc-cbfa57d8782b" providerId="ADAL" clId="{D589A8AA-BFFF-4D46-8230-BBAC34252509}" dt="2022-12-17T14:09:37.061" v="157" actId="1076"/>
          <ac:picMkLst>
            <pc:docMk/>
            <pc:sldMk cId="809038994" sldId="384"/>
            <ac:picMk id="7" creationId="{9C9252B3-DB95-2AC2-F754-8014960DAFA3}"/>
          </ac:picMkLst>
        </pc:picChg>
        <pc:picChg chg="add del">
          <ac:chgData name="Alessandro Carrega" userId="aad2c8b9-e6be-4150-b5bc-cbfa57d8782b" providerId="ADAL" clId="{D589A8AA-BFFF-4D46-8230-BBAC34252509}" dt="2022-12-17T14:09:42.363" v="159"/>
          <ac:picMkLst>
            <pc:docMk/>
            <pc:sldMk cId="809038994" sldId="384"/>
            <ac:picMk id="8" creationId="{D047EA51-3860-A6D7-DA5D-EAFD4B499E15}"/>
          </ac:picMkLst>
        </pc:picChg>
        <pc:picChg chg="add mod modCrop">
          <ac:chgData name="Alessandro Carrega" userId="aad2c8b9-e6be-4150-b5bc-cbfa57d8782b" providerId="ADAL" clId="{D589A8AA-BFFF-4D46-8230-BBAC34252509}" dt="2022-12-17T14:19:25.729" v="236" actId="732"/>
          <ac:picMkLst>
            <pc:docMk/>
            <pc:sldMk cId="809038994" sldId="384"/>
            <ac:picMk id="9" creationId="{7BE578A0-3C3B-B23C-BEE2-9E1C0BEA39BD}"/>
          </ac:picMkLst>
        </pc:picChg>
        <pc:picChg chg="add mod">
          <ac:chgData name="Alessandro Carrega" userId="aad2c8b9-e6be-4150-b5bc-cbfa57d8782b" providerId="ADAL" clId="{D589A8AA-BFFF-4D46-8230-BBAC34252509}" dt="2022-12-17T14:10:35.236" v="168" actId="571"/>
          <ac:picMkLst>
            <pc:docMk/>
            <pc:sldMk cId="809038994" sldId="384"/>
            <ac:picMk id="10" creationId="{D9A5A118-8BC3-D405-2F99-C8A1B4FE7DC6}"/>
          </ac:picMkLst>
        </pc:picChg>
      </pc:sldChg>
      <pc:sldChg chg="del">
        <pc:chgData name="Alessandro Carrega" userId="aad2c8b9-e6be-4150-b5bc-cbfa57d8782b" providerId="ADAL" clId="{D589A8AA-BFFF-4D46-8230-BBAC34252509}" dt="2022-12-17T14:04:17.925" v="2" actId="2696"/>
        <pc:sldMkLst>
          <pc:docMk/>
          <pc:sldMk cId="2800481219" sldId="384"/>
        </pc:sldMkLst>
      </pc:sldChg>
      <pc:sldChg chg="addSp delSp modSp add del mod ord">
        <pc:chgData name="Alessandro Carrega" userId="aad2c8b9-e6be-4150-b5bc-cbfa57d8782b" providerId="ADAL" clId="{D589A8AA-BFFF-4D46-8230-BBAC34252509}" dt="2022-12-17T14:20:05.907" v="243" actId="2696"/>
        <pc:sldMkLst>
          <pc:docMk/>
          <pc:sldMk cId="433231817" sldId="385"/>
        </pc:sldMkLst>
        <pc:spChg chg="mod">
          <ac:chgData name="Alessandro Carrega" userId="aad2c8b9-e6be-4150-b5bc-cbfa57d8782b" providerId="ADAL" clId="{D589A8AA-BFFF-4D46-8230-BBAC34252509}" dt="2022-12-17T14:17:05.491" v="201" actId="404"/>
          <ac:spMkLst>
            <pc:docMk/>
            <pc:sldMk cId="433231817" sldId="385"/>
            <ac:spMk id="2" creationId="{86FBF5D7-37A2-6492-6DED-0C8D3AE9C117}"/>
          </ac:spMkLst>
        </pc:spChg>
        <pc:spChg chg="add del mod">
          <ac:chgData name="Alessandro Carrega" userId="aad2c8b9-e6be-4150-b5bc-cbfa57d8782b" providerId="ADAL" clId="{D589A8AA-BFFF-4D46-8230-BBAC34252509}" dt="2022-12-17T14:17:22.521" v="215" actId="478"/>
          <ac:spMkLst>
            <pc:docMk/>
            <pc:sldMk cId="433231817" sldId="385"/>
            <ac:spMk id="6" creationId="{79A8D4D0-E5AA-B7E8-60E7-5DFD7D029670}"/>
          </ac:spMkLst>
        </pc:spChg>
        <pc:picChg chg="del">
          <ac:chgData name="Alessandro Carrega" userId="aad2c8b9-e6be-4150-b5bc-cbfa57d8782b" providerId="ADAL" clId="{D589A8AA-BFFF-4D46-8230-BBAC34252509}" dt="2022-12-17T14:17:20.785" v="213" actId="478"/>
          <ac:picMkLst>
            <pc:docMk/>
            <pc:sldMk cId="433231817" sldId="385"/>
            <ac:picMk id="4" creationId="{9B720FE4-01F5-FC15-897B-83F28A769874}"/>
          </ac:picMkLst>
        </pc:picChg>
        <pc:picChg chg="del">
          <ac:chgData name="Alessandro Carrega" userId="aad2c8b9-e6be-4150-b5bc-cbfa57d8782b" providerId="ADAL" clId="{D589A8AA-BFFF-4D46-8230-BBAC34252509}" dt="2022-12-17T14:17:23.174" v="216" actId="478"/>
          <ac:picMkLst>
            <pc:docMk/>
            <pc:sldMk cId="433231817" sldId="385"/>
            <ac:picMk id="5" creationId="{4D02D2BE-F10E-0B2A-ACE4-DBADB002FD1E}"/>
          </ac:picMkLst>
        </pc:picChg>
      </pc:sldChg>
      <pc:sldChg chg="del">
        <pc:chgData name="Alessandro Carrega" userId="aad2c8b9-e6be-4150-b5bc-cbfa57d8782b" providerId="ADAL" clId="{D589A8AA-BFFF-4D46-8230-BBAC34252509}" dt="2022-12-17T14:04:17.929" v="3" actId="2696"/>
        <pc:sldMkLst>
          <pc:docMk/>
          <pc:sldMk cId="1991910231" sldId="386"/>
        </pc:sldMkLst>
      </pc:sldChg>
      <pc:sldChg chg="addSp delSp modSp add mod ord">
        <pc:chgData name="Alessandro Carrega" userId="aad2c8b9-e6be-4150-b5bc-cbfa57d8782b" providerId="ADAL" clId="{D589A8AA-BFFF-4D46-8230-BBAC34252509}" dt="2022-12-17T14:20:03.594" v="242" actId="403"/>
        <pc:sldMkLst>
          <pc:docMk/>
          <pc:sldMk cId="4112293821" sldId="386"/>
        </pc:sldMkLst>
        <pc:spChg chg="mod">
          <ac:chgData name="Alessandro Carrega" userId="aad2c8b9-e6be-4150-b5bc-cbfa57d8782b" providerId="ADAL" clId="{D589A8AA-BFFF-4D46-8230-BBAC34252509}" dt="2022-12-17T14:20:03.594" v="242" actId="403"/>
          <ac:spMkLst>
            <pc:docMk/>
            <pc:sldMk cId="4112293821" sldId="386"/>
            <ac:spMk id="2" creationId="{86FBF5D7-37A2-6492-6DED-0C8D3AE9C117}"/>
          </ac:spMkLst>
        </pc:spChg>
        <pc:picChg chg="add mod">
          <ac:chgData name="Alessandro Carrega" userId="aad2c8b9-e6be-4150-b5bc-cbfa57d8782b" providerId="ADAL" clId="{D589A8AA-BFFF-4D46-8230-BBAC34252509}" dt="2022-12-17T14:18:15.475" v="225" actId="1076"/>
          <ac:picMkLst>
            <pc:docMk/>
            <pc:sldMk cId="4112293821" sldId="386"/>
            <ac:picMk id="3" creationId="{55A015A8-2D6E-A336-9089-74D62E2D10E2}"/>
          </ac:picMkLst>
        </pc:picChg>
        <pc:picChg chg="add mod modCrop">
          <ac:chgData name="Alessandro Carrega" userId="aad2c8b9-e6be-4150-b5bc-cbfa57d8782b" providerId="ADAL" clId="{D589A8AA-BFFF-4D46-8230-BBAC34252509}" dt="2022-12-17T14:19:09.942" v="235" actId="732"/>
          <ac:picMkLst>
            <pc:docMk/>
            <pc:sldMk cId="4112293821" sldId="386"/>
            <ac:picMk id="4" creationId="{0BF0689B-6EDC-303A-F3D3-2ADDF2C608A9}"/>
          </ac:picMkLst>
        </pc:picChg>
        <pc:picChg chg="del">
          <ac:chgData name="Alessandro Carrega" userId="aad2c8b9-e6be-4150-b5bc-cbfa57d8782b" providerId="ADAL" clId="{D589A8AA-BFFF-4D46-8230-BBAC34252509}" dt="2022-12-17T14:17:17.864" v="211" actId="478"/>
          <ac:picMkLst>
            <pc:docMk/>
            <pc:sldMk cId="4112293821" sldId="386"/>
            <ac:picMk id="7" creationId="{9C9252B3-DB95-2AC2-F754-8014960DAFA3}"/>
          </ac:picMkLst>
        </pc:picChg>
        <pc:picChg chg="del">
          <ac:chgData name="Alessandro Carrega" userId="aad2c8b9-e6be-4150-b5bc-cbfa57d8782b" providerId="ADAL" clId="{D589A8AA-BFFF-4D46-8230-BBAC34252509}" dt="2022-12-17T14:17:18.545" v="212" actId="478"/>
          <ac:picMkLst>
            <pc:docMk/>
            <pc:sldMk cId="4112293821" sldId="386"/>
            <ac:picMk id="9" creationId="{7BE578A0-3C3B-B23C-BEE2-9E1C0BEA39BD}"/>
          </ac:picMkLst>
        </pc:picChg>
      </pc:sldChg>
      <pc:sldChg chg="del">
        <pc:chgData name="Alessandro Carrega" userId="aad2c8b9-e6be-4150-b5bc-cbfa57d8782b" providerId="ADAL" clId="{D589A8AA-BFFF-4D46-8230-BBAC34252509}" dt="2022-12-17T14:04:17.954" v="4" actId="2696"/>
        <pc:sldMkLst>
          <pc:docMk/>
          <pc:sldMk cId="2331040812" sldId="387"/>
        </pc:sldMkLst>
      </pc:sldChg>
      <pc:sldChg chg="del">
        <pc:chgData name="Alessandro Carrega" userId="aad2c8b9-e6be-4150-b5bc-cbfa57d8782b" providerId="ADAL" clId="{D589A8AA-BFFF-4D46-8230-BBAC34252509}" dt="2022-12-17T14:04:17.960" v="5" actId="2696"/>
        <pc:sldMkLst>
          <pc:docMk/>
          <pc:sldMk cId="43660832" sldId="388"/>
        </pc:sldMkLst>
      </pc:sldChg>
      <pc:sldChg chg="del">
        <pc:chgData name="Alessandro Carrega" userId="aad2c8b9-e6be-4150-b5bc-cbfa57d8782b" providerId="ADAL" clId="{D589A8AA-BFFF-4D46-8230-BBAC34252509}" dt="2022-12-17T14:04:17.972" v="7" actId="2696"/>
        <pc:sldMkLst>
          <pc:docMk/>
          <pc:sldMk cId="1755106783" sldId="389"/>
        </pc:sldMkLst>
      </pc:sldChg>
      <pc:sldChg chg="del">
        <pc:chgData name="Alessandro Carrega" userId="aad2c8b9-e6be-4150-b5bc-cbfa57d8782b" providerId="ADAL" clId="{D589A8AA-BFFF-4D46-8230-BBAC34252509}" dt="2022-12-17T14:04:18.132" v="19" actId="2696"/>
        <pc:sldMkLst>
          <pc:docMk/>
          <pc:sldMk cId="1948834191" sldId="390"/>
        </pc:sldMkLst>
      </pc:sldChg>
      <pc:sldChg chg="del">
        <pc:chgData name="Alessandro Carrega" userId="aad2c8b9-e6be-4150-b5bc-cbfa57d8782b" providerId="ADAL" clId="{D589A8AA-BFFF-4D46-8230-BBAC34252509}" dt="2022-12-17T14:04:18.103" v="14" actId="2696"/>
        <pc:sldMkLst>
          <pc:docMk/>
          <pc:sldMk cId="3231184381" sldId="391"/>
        </pc:sldMkLst>
      </pc:sldChg>
      <pc:sldChg chg="del">
        <pc:chgData name="Alessandro Carrega" userId="aad2c8b9-e6be-4150-b5bc-cbfa57d8782b" providerId="ADAL" clId="{D589A8AA-BFFF-4D46-8230-BBAC34252509}" dt="2022-12-17T14:04:18.169" v="25" actId="2696"/>
        <pc:sldMkLst>
          <pc:docMk/>
          <pc:sldMk cId="3654308868" sldId="392"/>
        </pc:sldMkLst>
      </pc:sldChg>
      <pc:sldChg chg="del">
        <pc:chgData name="Alessandro Carrega" userId="aad2c8b9-e6be-4150-b5bc-cbfa57d8782b" providerId="ADAL" clId="{D589A8AA-BFFF-4D46-8230-BBAC34252509}" dt="2022-12-17T14:04:18.189" v="29" actId="2696"/>
        <pc:sldMkLst>
          <pc:docMk/>
          <pc:sldMk cId="2948912151" sldId="393"/>
        </pc:sldMkLst>
      </pc:sldChg>
      <pc:sldChg chg="del">
        <pc:chgData name="Alessandro Carrega" userId="aad2c8b9-e6be-4150-b5bc-cbfa57d8782b" providerId="ADAL" clId="{D589A8AA-BFFF-4D46-8230-BBAC34252509}" dt="2022-12-17T14:04:17.966" v="6" actId="2696"/>
        <pc:sldMkLst>
          <pc:docMk/>
          <pc:sldMk cId="3907774368" sldId="394"/>
        </pc:sldMkLst>
      </pc:sldChg>
      <pc:sldChg chg="del">
        <pc:chgData name="Alessandro Carrega" userId="aad2c8b9-e6be-4150-b5bc-cbfa57d8782b" providerId="ADAL" clId="{D589A8AA-BFFF-4D46-8230-BBAC34252509}" dt="2022-12-17T14:04:17.977" v="8" actId="2696"/>
        <pc:sldMkLst>
          <pc:docMk/>
          <pc:sldMk cId="406117084" sldId="395"/>
        </pc:sldMkLst>
      </pc:sldChg>
      <pc:sldChg chg="del">
        <pc:chgData name="Alessandro Carrega" userId="aad2c8b9-e6be-4150-b5bc-cbfa57d8782b" providerId="ADAL" clId="{D589A8AA-BFFF-4D46-8230-BBAC34252509}" dt="2022-12-17T14:04:17.984" v="9" actId="2696"/>
        <pc:sldMkLst>
          <pc:docMk/>
          <pc:sldMk cId="1642197254" sldId="396"/>
        </pc:sldMkLst>
      </pc:sldChg>
      <pc:sldChg chg="del">
        <pc:chgData name="Alessandro Carrega" userId="aad2c8b9-e6be-4150-b5bc-cbfa57d8782b" providerId="ADAL" clId="{D589A8AA-BFFF-4D46-8230-BBAC34252509}" dt="2022-12-17T14:04:18.010" v="10" actId="2696"/>
        <pc:sldMkLst>
          <pc:docMk/>
          <pc:sldMk cId="3630515674" sldId="397"/>
        </pc:sldMkLst>
      </pc:sldChg>
      <pc:sldChg chg="del">
        <pc:chgData name="Alessandro Carrega" userId="aad2c8b9-e6be-4150-b5bc-cbfa57d8782b" providerId="ADAL" clId="{D589A8AA-BFFF-4D46-8230-BBAC34252509}" dt="2022-12-17T14:04:18.039" v="11" actId="2696"/>
        <pc:sldMkLst>
          <pc:docMk/>
          <pc:sldMk cId="4227544724" sldId="398"/>
        </pc:sldMkLst>
      </pc:sldChg>
      <pc:sldChg chg="del">
        <pc:chgData name="Alessandro Carrega" userId="aad2c8b9-e6be-4150-b5bc-cbfa57d8782b" providerId="ADAL" clId="{D589A8AA-BFFF-4D46-8230-BBAC34252509}" dt="2022-12-17T14:04:18.097" v="13" actId="2696"/>
        <pc:sldMkLst>
          <pc:docMk/>
          <pc:sldMk cId="2819872644" sldId="399"/>
        </pc:sldMkLst>
      </pc:sldChg>
      <pc:sldChg chg="del">
        <pc:chgData name="Alessandro Carrega" userId="aad2c8b9-e6be-4150-b5bc-cbfa57d8782b" providerId="ADAL" clId="{D589A8AA-BFFF-4D46-8230-BBAC34252509}" dt="2022-12-17T14:04:18.073" v="12" actId="2696"/>
        <pc:sldMkLst>
          <pc:docMk/>
          <pc:sldMk cId="3023286043" sldId="400"/>
        </pc:sldMkLst>
      </pc:sldChg>
      <pc:sldChg chg="del">
        <pc:chgData name="Alessandro Carrega" userId="aad2c8b9-e6be-4150-b5bc-cbfa57d8782b" providerId="ADAL" clId="{D589A8AA-BFFF-4D46-8230-BBAC34252509}" dt="2022-12-17T14:04:18.110" v="15" actId="2696"/>
        <pc:sldMkLst>
          <pc:docMk/>
          <pc:sldMk cId="330803652" sldId="401"/>
        </pc:sldMkLst>
      </pc:sldChg>
      <pc:sldChg chg="del">
        <pc:chgData name="Alessandro Carrega" userId="aad2c8b9-e6be-4150-b5bc-cbfa57d8782b" providerId="ADAL" clId="{D589A8AA-BFFF-4D46-8230-BBAC34252509}" dt="2022-12-17T14:04:18.115" v="16" actId="2696"/>
        <pc:sldMkLst>
          <pc:docMk/>
          <pc:sldMk cId="3865190836" sldId="402"/>
        </pc:sldMkLst>
      </pc:sldChg>
      <pc:sldChg chg="del">
        <pc:chgData name="Alessandro Carrega" userId="aad2c8b9-e6be-4150-b5bc-cbfa57d8782b" providerId="ADAL" clId="{D589A8AA-BFFF-4D46-8230-BBAC34252509}" dt="2022-12-17T14:04:18.121" v="17" actId="2696"/>
        <pc:sldMkLst>
          <pc:docMk/>
          <pc:sldMk cId="1872688564" sldId="403"/>
        </pc:sldMkLst>
      </pc:sldChg>
      <pc:sldChg chg="del">
        <pc:chgData name="Alessandro Carrega" userId="aad2c8b9-e6be-4150-b5bc-cbfa57d8782b" providerId="ADAL" clId="{D589A8AA-BFFF-4D46-8230-BBAC34252509}" dt="2022-12-17T14:04:18.126" v="18" actId="2696"/>
        <pc:sldMkLst>
          <pc:docMk/>
          <pc:sldMk cId="2057412759" sldId="404"/>
        </pc:sldMkLst>
      </pc:sldChg>
      <pc:sldChg chg="del">
        <pc:chgData name="Alessandro Carrega" userId="aad2c8b9-e6be-4150-b5bc-cbfa57d8782b" providerId="ADAL" clId="{D589A8AA-BFFF-4D46-8230-BBAC34252509}" dt="2022-12-17T14:04:18.139" v="20" actId="2696"/>
        <pc:sldMkLst>
          <pc:docMk/>
          <pc:sldMk cId="485584812" sldId="405"/>
        </pc:sldMkLst>
      </pc:sldChg>
      <pc:sldChg chg="del">
        <pc:chgData name="Alessandro Carrega" userId="aad2c8b9-e6be-4150-b5bc-cbfa57d8782b" providerId="ADAL" clId="{D589A8AA-BFFF-4D46-8230-BBAC34252509}" dt="2022-12-17T14:04:18.144" v="21" actId="2696"/>
        <pc:sldMkLst>
          <pc:docMk/>
          <pc:sldMk cId="856677738" sldId="406"/>
        </pc:sldMkLst>
      </pc:sldChg>
      <pc:sldChg chg="del">
        <pc:chgData name="Alessandro Carrega" userId="aad2c8b9-e6be-4150-b5bc-cbfa57d8782b" providerId="ADAL" clId="{D589A8AA-BFFF-4D46-8230-BBAC34252509}" dt="2022-12-17T14:04:18.150" v="22" actId="2696"/>
        <pc:sldMkLst>
          <pc:docMk/>
          <pc:sldMk cId="3561856682" sldId="407"/>
        </pc:sldMkLst>
      </pc:sldChg>
      <pc:sldChg chg="del">
        <pc:chgData name="Alessandro Carrega" userId="aad2c8b9-e6be-4150-b5bc-cbfa57d8782b" providerId="ADAL" clId="{D589A8AA-BFFF-4D46-8230-BBAC34252509}" dt="2022-12-17T14:04:18.156" v="23" actId="2696"/>
        <pc:sldMkLst>
          <pc:docMk/>
          <pc:sldMk cId="510643189" sldId="408"/>
        </pc:sldMkLst>
      </pc:sldChg>
      <pc:sldChg chg="del">
        <pc:chgData name="Alessandro Carrega" userId="aad2c8b9-e6be-4150-b5bc-cbfa57d8782b" providerId="ADAL" clId="{D589A8AA-BFFF-4D46-8230-BBAC34252509}" dt="2022-12-17T14:04:18.163" v="24" actId="2696"/>
        <pc:sldMkLst>
          <pc:docMk/>
          <pc:sldMk cId="410593598" sldId="409"/>
        </pc:sldMkLst>
      </pc:sldChg>
      <pc:sldChg chg="del">
        <pc:chgData name="Alessandro Carrega" userId="aad2c8b9-e6be-4150-b5bc-cbfa57d8782b" providerId="ADAL" clId="{D589A8AA-BFFF-4D46-8230-BBAC34252509}" dt="2022-12-17T14:04:18.174" v="26" actId="2696"/>
        <pc:sldMkLst>
          <pc:docMk/>
          <pc:sldMk cId="1881662862" sldId="410"/>
        </pc:sldMkLst>
      </pc:sldChg>
      <pc:sldChg chg="del">
        <pc:chgData name="Alessandro Carrega" userId="aad2c8b9-e6be-4150-b5bc-cbfa57d8782b" providerId="ADAL" clId="{D589A8AA-BFFF-4D46-8230-BBAC34252509}" dt="2022-12-17T14:04:18.179" v="27" actId="2696"/>
        <pc:sldMkLst>
          <pc:docMk/>
          <pc:sldMk cId="2015929144" sldId="411"/>
        </pc:sldMkLst>
      </pc:sldChg>
      <pc:sldChg chg="del">
        <pc:chgData name="Alessandro Carrega" userId="aad2c8b9-e6be-4150-b5bc-cbfa57d8782b" providerId="ADAL" clId="{D589A8AA-BFFF-4D46-8230-BBAC34252509}" dt="2022-12-17T14:04:18.184" v="28" actId="2696"/>
        <pc:sldMkLst>
          <pc:docMk/>
          <pc:sldMk cId="61725673" sldId="412"/>
        </pc:sldMkLst>
      </pc:sldChg>
      <pc:sldChg chg="del">
        <pc:chgData name="Alessandro Carrega" userId="aad2c8b9-e6be-4150-b5bc-cbfa57d8782b" providerId="ADAL" clId="{D589A8AA-BFFF-4D46-8230-BBAC34252509}" dt="2022-12-17T14:04:18.195" v="30" actId="2696"/>
        <pc:sldMkLst>
          <pc:docMk/>
          <pc:sldMk cId="4085117048" sldId="413"/>
        </pc:sldMkLst>
      </pc:sldChg>
      <pc:sldChg chg="del">
        <pc:chgData name="Alessandro Carrega" userId="aad2c8b9-e6be-4150-b5bc-cbfa57d8782b" providerId="ADAL" clId="{D589A8AA-BFFF-4D46-8230-BBAC34252509}" dt="2022-12-17T14:04:18.200" v="31" actId="2696"/>
        <pc:sldMkLst>
          <pc:docMk/>
          <pc:sldMk cId="1529716807" sldId="414"/>
        </pc:sldMkLst>
      </pc:sldChg>
      <pc:sldChg chg="del">
        <pc:chgData name="Alessandro Carrega" userId="aad2c8b9-e6be-4150-b5bc-cbfa57d8782b" providerId="ADAL" clId="{D589A8AA-BFFF-4D46-8230-BBAC34252509}" dt="2022-12-17T14:04:18.206" v="32" actId="2696"/>
        <pc:sldMkLst>
          <pc:docMk/>
          <pc:sldMk cId="152919985" sldId="415"/>
        </pc:sldMkLst>
      </pc:sldChg>
      <pc:sldChg chg="del">
        <pc:chgData name="Alessandro Carrega" userId="aad2c8b9-e6be-4150-b5bc-cbfa57d8782b" providerId="ADAL" clId="{D589A8AA-BFFF-4D46-8230-BBAC34252509}" dt="2022-12-17T14:04:18.212" v="33" actId="2696"/>
        <pc:sldMkLst>
          <pc:docMk/>
          <pc:sldMk cId="3924381361" sldId="416"/>
        </pc:sldMkLst>
      </pc:sldChg>
      <pc:sldChg chg="del">
        <pc:chgData name="Alessandro Carrega" userId="aad2c8b9-e6be-4150-b5bc-cbfa57d8782b" providerId="ADAL" clId="{D589A8AA-BFFF-4D46-8230-BBAC34252509}" dt="2022-12-17T14:04:18.218" v="34" actId="2696"/>
        <pc:sldMkLst>
          <pc:docMk/>
          <pc:sldMk cId="1365989620" sldId="417"/>
        </pc:sldMkLst>
      </pc:sldChg>
      <pc:sldChg chg="del">
        <pc:chgData name="Alessandro Carrega" userId="aad2c8b9-e6be-4150-b5bc-cbfa57d8782b" providerId="ADAL" clId="{D589A8AA-BFFF-4D46-8230-BBAC34252509}" dt="2022-12-17T14:04:18.224" v="35" actId="2696"/>
        <pc:sldMkLst>
          <pc:docMk/>
          <pc:sldMk cId="3888751983" sldId="419"/>
        </pc:sldMkLst>
      </pc:sldChg>
      <pc:sldChg chg="del">
        <pc:chgData name="Alessandro Carrega" userId="aad2c8b9-e6be-4150-b5bc-cbfa57d8782b" providerId="ADAL" clId="{D589A8AA-BFFF-4D46-8230-BBAC34252509}" dt="2022-12-17T14:04:18.231" v="36" actId="2696"/>
        <pc:sldMkLst>
          <pc:docMk/>
          <pc:sldMk cId="1057872353" sldId="420"/>
        </pc:sldMkLst>
      </pc:sldChg>
      <pc:sldChg chg="del">
        <pc:chgData name="Alessandro Carrega" userId="aad2c8b9-e6be-4150-b5bc-cbfa57d8782b" providerId="ADAL" clId="{D589A8AA-BFFF-4D46-8230-BBAC34252509}" dt="2022-12-17T14:04:18.237" v="37" actId="2696"/>
        <pc:sldMkLst>
          <pc:docMk/>
          <pc:sldMk cId="4124215805" sldId="424"/>
        </pc:sldMkLst>
      </pc:sldChg>
      <pc:sldChg chg="del">
        <pc:chgData name="Alessandro Carrega" userId="aad2c8b9-e6be-4150-b5bc-cbfa57d8782b" providerId="ADAL" clId="{D589A8AA-BFFF-4D46-8230-BBAC34252509}" dt="2022-12-17T14:04:18.243" v="38" actId="2696"/>
        <pc:sldMkLst>
          <pc:docMk/>
          <pc:sldMk cId="3912143676" sldId="425"/>
        </pc:sldMkLst>
      </pc:sldChg>
      <pc:sldChg chg="del">
        <pc:chgData name="Alessandro Carrega" userId="aad2c8b9-e6be-4150-b5bc-cbfa57d8782b" providerId="ADAL" clId="{D589A8AA-BFFF-4D46-8230-BBAC34252509}" dt="2022-12-17T14:04:18.249" v="39" actId="2696"/>
        <pc:sldMkLst>
          <pc:docMk/>
          <pc:sldMk cId="2683268926" sldId="426"/>
        </pc:sldMkLst>
      </pc:sldChg>
      <pc:sldChg chg="del">
        <pc:chgData name="Alessandro Carrega" userId="aad2c8b9-e6be-4150-b5bc-cbfa57d8782b" providerId="ADAL" clId="{D589A8AA-BFFF-4D46-8230-BBAC34252509}" dt="2022-12-17T14:04:18.255" v="40" actId="2696"/>
        <pc:sldMkLst>
          <pc:docMk/>
          <pc:sldMk cId="1288493705" sldId="427"/>
        </pc:sldMkLst>
      </pc:sldChg>
      <pc:sldChg chg="del">
        <pc:chgData name="Alessandro Carrega" userId="aad2c8b9-e6be-4150-b5bc-cbfa57d8782b" providerId="ADAL" clId="{D589A8AA-BFFF-4D46-8230-BBAC34252509}" dt="2022-12-17T14:04:18.260" v="41" actId="2696"/>
        <pc:sldMkLst>
          <pc:docMk/>
          <pc:sldMk cId="781397667" sldId="428"/>
        </pc:sldMkLst>
      </pc:sldChg>
      <pc:sldChg chg="del">
        <pc:chgData name="Alessandro Carrega" userId="aad2c8b9-e6be-4150-b5bc-cbfa57d8782b" providerId="ADAL" clId="{D589A8AA-BFFF-4D46-8230-BBAC34252509}" dt="2022-12-17T14:04:18.265" v="42" actId="2696"/>
        <pc:sldMkLst>
          <pc:docMk/>
          <pc:sldMk cId="4017534190" sldId="429"/>
        </pc:sldMkLst>
      </pc:sldChg>
      <pc:sldChg chg="del">
        <pc:chgData name="Alessandro Carrega" userId="aad2c8b9-e6be-4150-b5bc-cbfa57d8782b" providerId="ADAL" clId="{D589A8AA-BFFF-4D46-8230-BBAC34252509}" dt="2022-12-17T14:04:18.270" v="43" actId="2696"/>
        <pc:sldMkLst>
          <pc:docMk/>
          <pc:sldMk cId="2841239310" sldId="430"/>
        </pc:sldMkLst>
      </pc:sldChg>
      <pc:sldChg chg="del">
        <pc:chgData name="Alessandro Carrega" userId="aad2c8b9-e6be-4150-b5bc-cbfa57d8782b" providerId="ADAL" clId="{D589A8AA-BFFF-4D46-8230-BBAC34252509}" dt="2022-12-17T14:04:18.276" v="44" actId="2696"/>
        <pc:sldMkLst>
          <pc:docMk/>
          <pc:sldMk cId="3988935943" sldId="431"/>
        </pc:sldMkLst>
      </pc:sldChg>
      <pc:sldChg chg="del">
        <pc:chgData name="Alessandro Carrega" userId="aad2c8b9-e6be-4150-b5bc-cbfa57d8782b" providerId="ADAL" clId="{D589A8AA-BFFF-4D46-8230-BBAC34252509}" dt="2022-12-17T14:04:18.283" v="45" actId="2696"/>
        <pc:sldMkLst>
          <pc:docMk/>
          <pc:sldMk cId="2248079700" sldId="432"/>
        </pc:sldMkLst>
      </pc:sldChg>
      <pc:sldChg chg="del">
        <pc:chgData name="Alessandro Carrega" userId="aad2c8b9-e6be-4150-b5bc-cbfa57d8782b" providerId="ADAL" clId="{D589A8AA-BFFF-4D46-8230-BBAC34252509}" dt="2022-12-17T14:04:18.290" v="46" actId="2696"/>
        <pc:sldMkLst>
          <pc:docMk/>
          <pc:sldMk cId="3029837176" sldId="433"/>
        </pc:sldMkLst>
      </pc:sldChg>
      <pc:sldChg chg="del">
        <pc:chgData name="Alessandro Carrega" userId="aad2c8b9-e6be-4150-b5bc-cbfa57d8782b" providerId="ADAL" clId="{D589A8AA-BFFF-4D46-8230-BBAC34252509}" dt="2022-12-17T14:04:18.297" v="47" actId="2696"/>
        <pc:sldMkLst>
          <pc:docMk/>
          <pc:sldMk cId="3731924672" sldId="434"/>
        </pc:sldMkLst>
      </pc:sldChg>
      <pc:sldChg chg="del">
        <pc:chgData name="Alessandro Carrega" userId="aad2c8b9-e6be-4150-b5bc-cbfa57d8782b" providerId="ADAL" clId="{D589A8AA-BFFF-4D46-8230-BBAC34252509}" dt="2022-12-17T14:04:18.304" v="48" actId="2696"/>
        <pc:sldMkLst>
          <pc:docMk/>
          <pc:sldMk cId="3019409333" sldId="435"/>
        </pc:sldMkLst>
      </pc:sldChg>
      <pc:sldChg chg="del">
        <pc:chgData name="Alessandro Carrega" userId="aad2c8b9-e6be-4150-b5bc-cbfa57d8782b" providerId="ADAL" clId="{D589A8AA-BFFF-4D46-8230-BBAC34252509}" dt="2022-12-17T14:04:18.311" v="49" actId="2696"/>
        <pc:sldMkLst>
          <pc:docMk/>
          <pc:sldMk cId="2756266419" sldId="436"/>
        </pc:sldMkLst>
      </pc:sldChg>
      <pc:sldChg chg="del">
        <pc:chgData name="Alessandro Carrega" userId="aad2c8b9-e6be-4150-b5bc-cbfa57d8782b" providerId="ADAL" clId="{D589A8AA-BFFF-4D46-8230-BBAC34252509}" dt="2022-12-17T14:04:18.317" v="50" actId="2696"/>
        <pc:sldMkLst>
          <pc:docMk/>
          <pc:sldMk cId="1318092451" sldId="437"/>
        </pc:sldMkLst>
      </pc:sldChg>
      <pc:sldChg chg="del">
        <pc:chgData name="Alessandro Carrega" userId="aad2c8b9-e6be-4150-b5bc-cbfa57d8782b" providerId="ADAL" clId="{D589A8AA-BFFF-4D46-8230-BBAC34252509}" dt="2022-12-17T14:04:18.324" v="51" actId="2696"/>
        <pc:sldMkLst>
          <pc:docMk/>
          <pc:sldMk cId="2261224691" sldId="438"/>
        </pc:sldMkLst>
      </pc:sldChg>
      <pc:sldChg chg="del">
        <pc:chgData name="Alessandro Carrega" userId="aad2c8b9-e6be-4150-b5bc-cbfa57d8782b" providerId="ADAL" clId="{D589A8AA-BFFF-4D46-8230-BBAC34252509}" dt="2022-12-17T14:04:18.330" v="52" actId="2696"/>
        <pc:sldMkLst>
          <pc:docMk/>
          <pc:sldMk cId="2364390259" sldId="439"/>
        </pc:sldMkLst>
      </pc:sldChg>
      <pc:sldChg chg="del">
        <pc:chgData name="Alessandro Carrega" userId="aad2c8b9-e6be-4150-b5bc-cbfa57d8782b" providerId="ADAL" clId="{D589A8AA-BFFF-4D46-8230-BBAC34252509}" dt="2022-12-17T14:04:18.334" v="53" actId="2696"/>
        <pc:sldMkLst>
          <pc:docMk/>
          <pc:sldMk cId="4270848761" sldId="440"/>
        </pc:sldMkLst>
      </pc:sldChg>
      <pc:sldChg chg="del">
        <pc:chgData name="Alessandro Carrega" userId="aad2c8b9-e6be-4150-b5bc-cbfa57d8782b" providerId="ADAL" clId="{D589A8AA-BFFF-4D46-8230-BBAC34252509}" dt="2022-12-17T14:04:18.359" v="54" actId="2696"/>
        <pc:sldMkLst>
          <pc:docMk/>
          <pc:sldMk cId="2092730754" sldId="441"/>
        </pc:sldMkLst>
      </pc:sldChg>
      <pc:sldChg chg="del">
        <pc:chgData name="Alessandro Carrega" userId="aad2c8b9-e6be-4150-b5bc-cbfa57d8782b" providerId="ADAL" clId="{D589A8AA-BFFF-4D46-8230-BBAC34252509}" dt="2022-12-17T14:04:18.422" v="55" actId="2696"/>
        <pc:sldMkLst>
          <pc:docMk/>
          <pc:sldMk cId="2098159173" sldId="442"/>
        </pc:sldMkLst>
      </pc:sldChg>
      <pc:sldChg chg="del">
        <pc:chgData name="Alessandro Carrega" userId="aad2c8b9-e6be-4150-b5bc-cbfa57d8782b" providerId="ADAL" clId="{D589A8AA-BFFF-4D46-8230-BBAC34252509}" dt="2022-12-17T14:04:18.462" v="56" actId="2696"/>
        <pc:sldMkLst>
          <pc:docMk/>
          <pc:sldMk cId="3461855624" sldId="443"/>
        </pc:sldMkLst>
      </pc:sldChg>
      <pc:sldChg chg="del">
        <pc:chgData name="Alessandro Carrega" userId="aad2c8b9-e6be-4150-b5bc-cbfa57d8782b" providerId="ADAL" clId="{D589A8AA-BFFF-4D46-8230-BBAC34252509}" dt="2022-12-17T14:04:18.504" v="57" actId="2696"/>
        <pc:sldMkLst>
          <pc:docMk/>
          <pc:sldMk cId="3973267058" sldId="444"/>
        </pc:sldMkLst>
      </pc:sldChg>
      <pc:sldChg chg="del">
        <pc:chgData name="Alessandro Carrega" userId="aad2c8b9-e6be-4150-b5bc-cbfa57d8782b" providerId="ADAL" clId="{D589A8AA-BFFF-4D46-8230-BBAC34252509}" dt="2022-12-17T14:04:18.550" v="58" actId="2696"/>
        <pc:sldMkLst>
          <pc:docMk/>
          <pc:sldMk cId="1938478934" sldId="445"/>
        </pc:sldMkLst>
      </pc:sldChg>
      <pc:sldChg chg="del">
        <pc:chgData name="Alessandro Carrega" userId="aad2c8b9-e6be-4150-b5bc-cbfa57d8782b" providerId="ADAL" clId="{D589A8AA-BFFF-4D46-8230-BBAC34252509}" dt="2022-12-17T14:04:18.556" v="59" actId="2696"/>
        <pc:sldMkLst>
          <pc:docMk/>
          <pc:sldMk cId="1422141398" sldId="446"/>
        </pc:sldMkLst>
      </pc:sldChg>
      <pc:sldChg chg="del">
        <pc:chgData name="Alessandro Carrega" userId="aad2c8b9-e6be-4150-b5bc-cbfa57d8782b" providerId="ADAL" clId="{D589A8AA-BFFF-4D46-8230-BBAC34252509}" dt="2022-12-17T14:04:18.561" v="60" actId="2696"/>
        <pc:sldMkLst>
          <pc:docMk/>
          <pc:sldMk cId="2271214188" sldId="447"/>
        </pc:sldMkLst>
      </pc:sldChg>
      <pc:sldChg chg="del">
        <pc:chgData name="Alessandro Carrega" userId="aad2c8b9-e6be-4150-b5bc-cbfa57d8782b" providerId="ADAL" clId="{D589A8AA-BFFF-4D46-8230-BBAC34252509}" dt="2022-12-17T14:04:18.566" v="61" actId="2696"/>
        <pc:sldMkLst>
          <pc:docMk/>
          <pc:sldMk cId="578393561" sldId="448"/>
        </pc:sldMkLst>
      </pc:sldChg>
      <pc:sldChg chg="del">
        <pc:chgData name="Alessandro Carrega" userId="aad2c8b9-e6be-4150-b5bc-cbfa57d8782b" providerId="ADAL" clId="{D589A8AA-BFFF-4D46-8230-BBAC34252509}" dt="2022-12-17T14:04:18.580" v="62" actId="2696"/>
        <pc:sldMkLst>
          <pc:docMk/>
          <pc:sldMk cId="1011341178" sldId="449"/>
        </pc:sldMkLst>
      </pc:sldChg>
    </pc:docChg>
  </pc:docChgLst>
  <pc:docChgLst>
    <pc:chgData name="Alessandro Carrega" userId="aad2c8b9-e6be-4150-b5bc-cbfa57d8782b" providerId="ADAL" clId="{076C9DA1-3587-DB41-A498-E3CFA5732936}"/>
    <pc:docChg chg="undo custSel addSld delSld modSld sldOrd modMainMaster">
      <pc:chgData name="Alessandro Carrega" userId="aad2c8b9-e6be-4150-b5bc-cbfa57d8782b" providerId="ADAL" clId="{076C9DA1-3587-DB41-A498-E3CFA5732936}" dt="2022-12-20T14:27:50.397" v="4853"/>
      <pc:docMkLst>
        <pc:docMk/>
      </pc:docMkLst>
      <pc:sldChg chg="modSp mod">
        <pc:chgData name="Alessandro Carrega" userId="aad2c8b9-e6be-4150-b5bc-cbfa57d8782b" providerId="ADAL" clId="{076C9DA1-3587-DB41-A498-E3CFA5732936}" dt="2022-12-19T17:22:07.556" v="4734" actId="1036"/>
        <pc:sldMkLst>
          <pc:docMk/>
          <pc:sldMk cId="1720193720" sldId="256"/>
        </pc:sldMkLst>
        <pc:spChg chg="mod">
          <ac:chgData name="Alessandro Carrega" userId="aad2c8b9-e6be-4150-b5bc-cbfa57d8782b" providerId="ADAL" clId="{076C9DA1-3587-DB41-A498-E3CFA5732936}" dt="2022-12-17T14:22:43.145" v="2"/>
          <ac:spMkLst>
            <pc:docMk/>
            <pc:sldMk cId="1720193720" sldId="256"/>
            <ac:spMk id="2" creationId="{B0FAC476-BB9A-524A-B383-557DC410E755}"/>
          </ac:spMkLst>
        </pc:spChg>
        <pc:picChg chg="mod">
          <ac:chgData name="Alessandro Carrega" userId="aad2c8b9-e6be-4150-b5bc-cbfa57d8782b" providerId="ADAL" clId="{076C9DA1-3587-DB41-A498-E3CFA5732936}" dt="2022-12-19T17:22:07.556" v="4734" actId="1036"/>
          <ac:picMkLst>
            <pc:docMk/>
            <pc:sldMk cId="1720193720" sldId="256"/>
            <ac:picMk id="36" creationId="{C9BF0BD0-1D7C-6D15-AF6B-418E1D333929}"/>
          </ac:picMkLst>
        </pc:picChg>
      </pc:sldChg>
      <pc:sldChg chg="modSp mod">
        <pc:chgData name="Alessandro Carrega" userId="aad2c8b9-e6be-4150-b5bc-cbfa57d8782b" providerId="ADAL" clId="{076C9DA1-3587-DB41-A498-E3CFA5732936}" dt="2022-12-18T16:29:10.911" v="4721" actId="948"/>
        <pc:sldMkLst>
          <pc:docMk/>
          <pc:sldMk cId="1939863477" sldId="380"/>
        </pc:sldMkLst>
        <pc:spChg chg="mod">
          <ac:chgData name="Alessandro Carrega" userId="aad2c8b9-e6be-4150-b5bc-cbfa57d8782b" providerId="ADAL" clId="{076C9DA1-3587-DB41-A498-E3CFA5732936}" dt="2022-12-18T16:29:10.911" v="4721" actId="948"/>
          <ac:spMkLst>
            <pc:docMk/>
            <pc:sldMk cId="1939863477" sldId="380"/>
            <ac:spMk id="2" creationId="{83830A5C-3B48-7189-9B0C-177222098AB9}"/>
          </ac:spMkLst>
        </pc:spChg>
      </pc:sldChg>
      <pc:sldChg chg="modSp mod">
        <pc:chgData name="Alessandro Carrega" userId="aad2c8b9-e6be-4150-b5bc-cbfa57d8782b" providerId="ADAL" clId="{076C9DA1-3587-DB41-A498-E3CFA5732936}" dt="2022-12-20T14:27:50.397" v="4853"/>
        <pc:sldMkLst>
          <pc:docMk/>
          <pc:sldMk cId="1057794292" sldId="381"/>
        </pc:sldMkLst>
        <pc:spChg chg="mod">
          <ac:chgData name="Alessandro Carrega" userId="aad2c8b9-e6be-4150-b5bc-cbfa57d8782b" providerId="ADAL" clId="{076C9DA1-3587-DB41-A498-E3CFA5732936}" dt="2022-12-18T16:29:31.145" v="4730" actId="20577"/>
          <ac:spMkLst>
            <pc:docMk/>
            <pc:sldMk cId="1057794292" sldId="381"/>
            <ac:spMk id="2" creationId="{83830A5C-3B48-7189-9B0C-177222098AB9}"/>
          </ac:spMkLst>
        </pc:spChg>
        <pc:spChg chg="mod">
          <ac:chgData name="Alessandro Carrega" userId="aad2c8b9-e6be-4150-b5bc-cbfa57d8782b" providerId="ADAL" clId="{076C9DA1-3587-DB41-A498-E3CFA5732936}" dt="2022-12-20T14:27:50.397" v="4853"/>
          <ac:spMkLst>
            <pc:docMk/>
            <pc:sldMk cId="1057794292" sldId="381"/>
            <ac:spMk id="3" creationId="{114EA4E8-068E-6891-3CA4-2D867FB825C7}"/>
          </ac:spMkLst>
        </pc:spChg>
      </pc:sldChg>
      <pc:sldChg chg="addSp delSp modSp new mod ord">
        <pc:chgData name="Alessandro Carrega" userId="aad2c8b9-e6be-4150-b5bc-cbfa57d8782b" providerId="ADAL" clId="{076C9DA1-3587-DB41-A498-E3CFA5732936}" dt="2022-12-18T16:26:43.367" v="4623" actId="20577"/>
        <pc:sldMkLst>
          <pc:docMk/>
          <pc:sldMk cId="3247447059" sldId="382"/>
        </pc:sldMkLst>
        <pc:spChg chg="mod">
          <ac:chgData name="Alessandro Carrega" userId="aad2c8b9-e6be-4150-b5bc-cbfa57d8782b" providerId="ADAL" clId="{076C9DA1-3587-DB41-A498-E3CFA5732936}" dt="2022-12-18T16:26:43.367" v="4623" actId="20577"/>
          <ac:spMkLst>
            <pc:docMk/>
            <pc:sldMk cId="3247447059" sldId="382"/>
            <ac:spMk id="2" creationId="{A862BBA1-3919-BCB4-1C0E-8578F439C7F7}"/>
          </ac:spMkLst>
        </pc:spChg>
        <pc:spChg chg="del">
          <ac:chgData name="Alessandro Carrega" userId="aad2c8b9-e6be-4150-b5bc-cbfa57d8782b" providerId="ADAL" clId="{076C9DA1-3587-DB41-A498-E3CFA5732936}" dt="2022-12-17T14:23:35.174" v="8"/>
          <ac:spMkLst>
            <pc:docMk/>
            <pc:sldMk cId="3247447059" sldId="382"/>
            <ac:spMk id="3" creationId="{A7E96F1A-FC36-B226-2781-154CDD0D0B32}"/>
          </ac:spMkLst>
        </pc:spChg>
        <pc:picChg chg="add mod">
          <ac:chgData name="Alessandro Carrega" userId="aad2c8b9-e6be-4150-b5bc-cbfa57d8782b" providerId="ADAL" clId="{076C9DA1-3587-DB41-A498-E3CFA5732936}" dt="2022-12-17T14:23:35.174" v="8"/>
          <ac:picMkLst>
            <pc:docMk/>
            <pc:sldMk cId="3247447059" sldId="382"/>
            <ac:picMk id="4" creationId="{FD2680E7-AACC-057D-5D19-F62615F17A31}"/>
          </ac:picMkLst>
        </pc:picChg>
      </pc:sldChg>
      <pc:sldChg chg="del">
        <pc:chgData name="Alessandro Carrega" userId="aad2c8b9-e6be-4150-b5bc-cbfa57d8782b" providerId="ADAL" clId="{076C9DA1-3587-DB41-A498-E3CFA5732936}" dt="2022-12-17T14:22:47.972" v="3" actId="2696"/>
        <pc:sldMkLst>
          <pc:docMk/>
          <pc:sldMk cId="4079438383" sldId="382"/>
        </pc:sldMkLst>
      </pc:sldChg>
      <pc:sldChg chg="del">
        <pc:chgData name="Alessandro Carrega" userId="aad2c8b9-e6be-4150-b5bc-cbfa57d8782b" providerId="ADAL" clId="{076C9DA1-3587-DB41-A498-E3CFA5732936}" dt="2022-12-17T14:22:48.028" v="4" actId="2696"/>
        <pc:sldMkLst>
          <pc:docMk/>
          <pc:sldMk cId="2252734524" sldId="383"/>
        </pc:sldMkLst>
      </pc:sldChg>
      <pc:sldChg chg="addSp delSp modSp new mod ord">
        <pc:chgData name="Alessandro Carrega" userId="aad2c8b9-e6be-4150-b5bc-cbfa57d8782b" providerId="ADAL" clId="{076C9DA1-3587-DB41-A498-E3CFA5732936}" dt="2022-12-18T16:07:42.124" v="3801" actId="20577"/>
        <pc:sldMkLst>
          <pc:docMk/>
          <pc:sldMk cId="3469971333" sldId="383"/>
        </pc:sldMkLst>
        <pc:spChg chg="mod">
          <ac:chgData name="Alessandro Carrega" userId="aad2c8b9-e6be-4150-b5bc-cbfa57d8782b" providerId="ADAL" clId="{076C9DA1-3587-DB41-A498-E3CFA5732936}" dt="2022-12-18T16:07:42.124" v="3801" actId="20577"/>
          <ac:spMkLst>
            <pc:docMk/>
            <pc:sldMk cId="3469971333" sldId="383"/>
            <ac:spMk id="2" creationId="{F9B21023-4B31-44F3-2212-33D6E9623537}"/>
          </ac:spMkLst>
        </pc:spChg>
        <pc:spChg chg="del">
          <ac:chgData name="Alessandro Carrega" userId="aad2c8b9-e6be-4150-b5bc-cbfa57d8782b" providerId="ADAL" clId="{076C9DA1-3587-DB41-A498-E3CFA5732936}" dt="2022-12-17T14:24:29.805" v="23"/>
          <ac:spMkLst>
            <pc:docMk/>
            <pc:sldMk cId="3469971333" sldId="383"/>
            <ac:spMk id="3" creationId="{DCCC2417-64D8-3F02-E549-1F2C6B49B85B}"/>
          </ac:spMkLst>
        </pc:spChg>
        <pc:picChg chg="add mod">
          <ac:chgData name="Alessandro Carrega" userId="aad2c8b9-e6be-4150-b5bc-cbfa57d8782b" providerId="ADAL" clId="{076C9DA1-3587-DB41-A498-E3CFA5732936}" dt="2022-12-17T14:24:29.805" v="23"/>
          <ac:picMkLst>
            <pc:docMk/>
            <pc:sldMk cId="3469971333" sldId="383"/>
            <ac:picMk id="4" creationId="{86FFEA84-FCF4-E07E-3BD4-ED91AC97BC80}"/>
          </ac:picMkLst>
        </pc:picChg>
      </pc:sldChg>
      <pc:sldChg chg="addSp delSp modSp new mod ord">
        <pc:chgData name="Alessandro Carrega" userId="aad2c8b9-e6be-4150-b5bc-cbfa57d8782b" providerId="ADAL" clId="{076C9DA1-3587-DB41-A498-E3CFA5732936}" dt="2022-12-18T13:18:20.459" v="1571" actId="20578"/>
        <pc:sldMkLst>
          <pc:docMk/>
          <pc:sldMk cId="347318990" sldId="384"/>
        </pc:sldMkLst>
        <pc:spChg chg="mod">
          <ac:chgData name="Alessandro Carrega" userId="aad2c8b9-e6be-4150-b5bc-cbfa57d8782b" providerId="ADAL" clId="{076C9DA1-3587-DB41-A498-E3CFA5732936}" dt="2022-12-17T14:25:18.841" v="62" actId="20577"/>
          <ac:spMkLst>
            <pc:docMk/>
            <pc:sldMk cId="347318990" sldId="384"/>
            <ac:spMk id="2" creationId="{325FBC7B-26A4-7781-7C13-1FBD9BB487B5}"/>
          </ac:spMkLst>
        </pc:spChg>
        <pc:spChg chg="del">
          <ac:chgData name="Alessandro Carrega" userId="aad2c8b9-e6be-4150-b5bc-cbfa57d8782b" providerId="ADAL" clId="{076C9DA1-3587-DB41-A498-E3CFA5732936}" dt="2022-12-17T14:25:08.617" v="31"/>
          <ac:spMkLst>
            <pc:docMk/>
            <pc:sldMk cId="347318990" sldId="384"/>
            <ac:spMk id="3" creationId="{FEB2413A-F860-9652-E986-3FFA303D6AE6}"/>
          </ac:spMkLst>
        </pc:spChg>
        <pc:picChg chg="add mod">
          <ac:chgData name="Alessandro Carrega" userId="aad2c8b9-e6be-4150-b5bc-cbfa57d8782b" providerId="ADAL" clId="{076C9DA1-3587-DB41-A498-E3CFA5732936}" dt="2022-12-17T14:25:08.617" v="31"/>
          <ac:picMkLst>
            <pc:docMk/>
            <pc:sldMk cId="347318990" sldId="384"/>
            <ac:picMk id="4" creationId="{1B05A314-0E90-E770-BE62-277E60AEBDF3}"/>
          </ac:picMkLst>
        </pc:picChg>
      </pc:sldChg>
      <pc:sldChg chg="del">
        <pc:chgData name="Alessandro Carrega" userId="aad2c8b9-e6be-4150-b5bc-cbfa57d8782b" providerId="ADAL" clId="{076C9DA1-3587-DB41-A498-E3CFA5732936}" dt="2022-12-17T14:22:48.071" v="5" actId="2696"/>
        <pc:sldMkLst>
          <pc:docMk/>
          <pc:sldMk cId="809038994" sldId="384"/>
        </pc:sldMkLst>
      </pc:sldChg>
      <pc:sldChg chg="addSp delSp modSp new mod ord">
        <pc:chgData name="Alessandro Carrega" userId="aad2c8b9-e6be-4150-b5bc-cbfa57d8782b" providerId="ADAL" clId="{076C9DA1-3587-DB41-A498-E3CFA5732936}" dt="2022-12-19T21:05:52.079" v="4751" actId="20577"/>
        <pc:sldMkLst>
          <pc:docMk/>
          <pc:sldMk cId="1138936403" sldId="385"/>
        </pc:sldMkLst>
        <pc:spChg chg="mod">
          <ac:chgData name="Alessandro Carrega" userId="aad2c8b9-e6be-4150-b5bc-cbfa57d8782b" providerId="ADAL" clId="{076C9DA1-3587-DB41-A498-E3CFA5732936}" dt="2022-12-19T21:05:52.079" v="4751" actId="20577"/>
          <ac:spMkLst>
            <pc:docMk/>
            <pc:sldMk cId="1138936403" sldId="385"/>
            <ac:spMk id="2" creationId="{4A713696-EFCD-A255-8F06-DFE1FEDB6024}"/>
          </ac:spMkLst>
        </pc:spChg>
        <pc:spChg chg="del">
          <ac:chgData name="Alessandro Carrega" userId="aad2c8b9-e6be-4150-b5bc-cbfa57d8782b" providerId="ADAL" clId="{076C9DA1-3587-DB41-A498-E3CFA5732936}" dt="2022-12-17T14:25:37.508" v="64"/>
          <ac:spMkLst>
            <pc:docMk/>
            <pc:sldMk cId="1138936403" sldId="385"/>
            <ac:spMk id="3" creationId="{FAF9F6F6-D60B-83D6-CE00-01808530D11D}"/>
          </ac:spMkLst>
        </pc:spChg>
        <pc:picChg chg="add mod">
          <ac:chgData name="Alessandro Carrega" userId="aad2c8b9-e6be-4150-b5bc-cbfa57d8782b" providerId="ADAL" clId="{076C9DA1-3587-DB41-A498-E3CFA5732936}" dt="2022-12-17T14:25:37.508" v="64"/>
          <ac:picMkLst>
            <pc:docMk/>
            <pc:sldMk cId="1138936403" sldId="385"/>
            <ac:picMk id="4" creationId="{B4A24186-A1C4-8928-D0BE-D86C1FC19633}"/>
          </ac:picMkLst>
        </pc:picChg>
      </pc:sldChg>
      <pc:sldChg chg="modSp new add del mod">
        <pc:chgData name="Alessandro Carrega" userId="aad2c8b9-e6be-4150-b5bc-cbfa57d8782b" providerId="ADAL" clId="{076C9DA1-3587-DB41-A498-E3CFA5732936}" dt="2022-12-18T16:28:45.199" v="4716" actId="20577"/>
        <pc:sldMkLst>
          <pc:docMk/>
          <pc:sldMk cId="3287447909" sldId="386"/>
        </pc:sldMkLst>
        <pc:spChg chg="mod">
          <ac:chgData name="Alessandro Carrega" userId="aad2c8b9-e6be-4150-b5bc-cbfa57d8782b" providerId="ADAL" clId="{076C9DA1-3587-DB41-A498-E3CFA5732936}" dt="2022-12-18T16:28:45.199" v="4716" actId="20577"/>
          <ac:spMkLst>
            <pc:docMk/>
            <pc:sldMk cId="3287447909" sldId="386"/>
            <ac:spMk id="2" creationId="{19D8EB4F-EA6A-64AF-5E96-5A9623208F7D}"/>
          </ac:spMkLst>
        </pc:spChg>
        <pc:spChg chg="mod">
          <ac:chgData name="Alessandro Carrega" userId="aad2c8b9-e6be-4150-b5bc-cbfa57d8782b" providerId="ADAL" clId="{076C9DA1-3587-DB41-A498-E3CFA5732936}" dt="2022-12-18T16:15:14.437" v="3991" actId="20577"/>
          <ac:spMkLst>
            <pc:docMk/>
            <pc:sldMk cId="3287447909" sldId="386"/>
            <ac:spMk id="3" creationId="{C9441ABB-22CF-A74C-FECC-552DA1819DB9}"/>
          </ac:spMkLst>
        </pc:spChg>
      </pc:sldChg>
      <pc:sldChg chg="del">
        <pc:chgData name="Alessandro Carrega" userId="aad2c8b9-e6be-4150-b5bc-cbfa57d8782b" providerId="ADAL" clId="{076C9DA1-3587-DB41-A498-E3CFA5732936}" dt="2022-12-17T14:22:48.130" v="6" actId="2696"/>
        <pc:sldMkLst>
          <pc:docMk/>
          <pc:sldMk cId="4112293821" sldId="386"/>
        </pc:sldMkLst>
      </pc:sldChg>
      <pc:sldChg chg="modSp add mod">
        <pc:chgData name="Alessandro Carrega" userId="aad2c8b9-e6be-4150-b5bc-cbfa57d8782b" providerId="ADAL" clId="{076C9DA1-3587-DB41-A498-E3CFA5732936}" dt="2022-12-18T16:28:39.908" v="4713" actId="20577"/>
        <pc:sldMkLst>
          <pc:docMk/>
          <pc:sldMk cId="71637535" sldId="387"/>
        </pc:sldMkLst>
        <pc:spChg chg="mod">
          <ac:chgData name="Alessandro Carrega" userId="aad2c8b9-e6be-4150-b5bc-cbfa57d8782b" providerId="ADAL" clId="{076C9DA1-3587-DB41-A498-E3CFA5732936}" dt="2022-12-18T16:28:39.908" v="4713" actId="20577"/>
          <ac:spMkLst>
            <pc:docMk/>
            <pc:sldMk cId="71637535" sldId="387"/>
            <ac:spMk id="2" creationId="{19D8EB4F-EA6A-64AF-5E96-5A9623208F7D}"/>
          </ac:spMkLst>
        </pc:spChg>
        <pc:spChg chg="mod">
          <ac:chgData name="Alessandro Carrega" userId="aad2c8b9-e6be-4150-b5bc-cbfa57d8782b" providerId="ADAL" clId="{076C9DA1-3587-DB41-A498-E3CFA5732936}" dt="2022-12-18T16:15:17.538" v="3993" actId="20577"/>
          <ac:spMkLst>
            <pc:docMk/>
            <pc:sldMk cId="71637535" sldId="387"/>
            <ac:spMk id="3" creationId="{C9441ABB-22CF-A74C-FECC-552DA1819DB9}"/>
          </ac:spMkLst>
        </pc:spChg>
      </pc:sldChg>
      <pc:sldChg chg="new del">
        <pc:chgData name="Alessandro Carrega" userId="aad2c8b9-e6be-4150-b5bc-cbfa57d8782b" providerId="ADAL" clId="{076C9DA1-3587-DB41-A498-E3CFA5732936}" dt="2022-12-17T20:10:18.111" v="144" actId="680"/>
        <pc:sldMkLst>
          <pc:docMk/>
          <pc:sldMk cId="2664373842" sldId="387"/>
        </pc:sldMkLst>
      </pc:sldChg>
      <pc:sldChg chg="modSp add mod">
        <pc:chgData name="Alessandro Carrega" userId="aad2c8b9-e6be-4150-b5bc-cbfa57d8782b" providerId="ADAL" clId="{076C9DA1-3587-DB41-A498-E3CFA5732936}" dt="2022-12-18T16:28:35.815" v="4710" actId="20577"/>
        <pc:sldMkLst>
          <pc:docMk/>
          <pc:sldMk cId="3129978537" sldId="388"/>
        </pc:sldMkLst>
        <pc:spChg chg="mod">
          <ac:chgData name="Alessandro Carrega" userId="aad2c8b9-e6be-4150-b5bc-cbfa57d8782b" providerId="ADAL" clId="{076C9DA1-3587-DB41-A498-E3CFA5732936}" dt="2022-12-18T16:28:35.815" v="4710" actId="20577"/>
          <ac:spMkLst>
            <pc:docMk/>
            <pc:sldMk cId="3129978537" sldId="388"/>
            <ac:spMk id="2" creationId="{19D8EB4F-EA6A-64AF-5E96-5A9623208F7D}"/>
          </ac:spMkLst>
        </pc:spChg>
        <pc:spChg chg="mod">
          <ac:chgData name="Alessandro Carrega" userId="aad2c8b9-e6be-4150-b5bc-cbfa57d8782b" providerId="ADAL" clId="{076C9DA1-3587-DB41-A498-E3CFA5732936}" dt="2022-12-18T16:15:39.115" v="4002" actId="948"/>
          <ac:spMkLst>
            <pc:docMk/>
            <pc:sldMk cId="3129978537" sldId="388"/>
            <ac:spMk id="3" creationId="{C9441ABB-22CF-A74C-FECC-552DA1819DB9}"/>
          </ac:spMkLst>
        </pc:spChg>
      </pc:sldChg>
      <pc:sldChg chg="modSp add mod">
        <pc:chgData name="Alessandro Carrega" userId="aad2c8b9-e6be-4150-b5bc-cbfa57d8782b" providerId="ADAL" clId="{076C9DA1-3587-DB41-A498-E3CFA5732936}" dt="2022-12-18T16:28:32.432" v="4707" actId="20577"/>
        <pc:sldMkLst>
          <pc:docMk/>
          <pc:sldMk cId="3529391712" sldId="389"/>
        </pc:sldMkLst>
        <pc:spChg chg="mod">
          <ac:chgData name="Alessandro Carrega" userId="aad2c8b9-e6be-4150-b5bc-cbfa57d8782b" providerId="ADAL" clId="{076C9DA1-3587-DB41-A498-E3CFA5732936}" dt="2022-12-18T16:28:32.432" v="4707" actId="20577"/>
          <ac:spMkLst>
            <pc:docMk/>
            <pc:sldMk cId="3529391712" sldId="389"/>
            <ac:spMk id="2" creationId="{19D8EB4F-EA6A-64AF-5E96-5A9623208F7D}"/>
          </ac:spMkLst>
        </pc:spChg>
        <pc:spChg chg="mod">
          <ac:chgData name="Alessandro Carrega" userId="aad2c8b9-e6be-4150-b5bc-cbfa57d8782b" providerId="ADAL" clId="{076C9DA1-3587-DB41-A498-E3CFA5732936}" dt="2022-12-18T16:16:12.332" v="4013" actId="948"/>
          <ac:spMkLst>
            <pc:docMk/>
            <pc:sldMk cId="3529391712" sldId="389"/>
            <ac:spMk id="3" creationId="{C9441ABB-22CF-A74C-FECC-552DA1819DB9}"/>
          </ac:spMkLst>
        </pc:spChg>
      </pc:sldChg>
      <pc:sldChg chg="modSp add mod">
        <pc:chgData name="Alessandro Carrega" userId="aad2c8b9-e6be-4150-b5bc-cbfa57d8782b" providerId="ADAL" clId="{076C9DA1-3587-DB41-A498-E3CFA5732936}" dt="2022-12-18T16:28:29.216" v="4704" actId="20577"/>
        <pc:sldMkLst>
          <pc:docMk/>
          <pc:sldMk cId="3247438196" sldId="390"/>
        </pc:sldMkLst>
        <pc:spChg chg="mod">
          <ac:chgData name="Alessandro Carrega" userId="aad2c8b9-e6be-4150-b5bc-cbfa57d8782b" providerId="ADAL" clId="{076C9DA1-3587-DB41-A498-E3CFA5732936}" dt="2022-12-18T16:28:29.216" v="4704" actId="20577"/>
          <ac:spMkLst>
            <pc:docMk/>
            <pc:sldMk cId="3247438196" sldId="390"/>
            <ac:spMk id="2" creationId="{19D8EB4F-EA6A-64AF-5E96-5A9623208F7D}"/>
          </ac:spMkLst>
        </pc:spChg>
        <pc:spChg chg="mod">
          <ac:chgData name="Alessandro Carrega" userId="aad2c8b9-e6be-4150-b5bc-cbfa57d8782b" providerId="ADAL" clId="{076C9DA1-3587-DB41-A498-E3CFA5732936}" dt="2022-12-18T16:16:57.389" v="4057" actId="21"/>
          <ac:spMkLst>
            <pc:docMk/>
            <pc:sldMk cId="3247438196" sldId="390"/>
            <ac:spMk id="3" creationId="{C9441ABB-22CF-A74C-FECC-552DA1819DB9}"/>
          </ac:spMkLst>
        </pc:spChg>
      </pc:sldChg>
      <pc:sldChg chg="modSp add mod">
        <pc:chgData name="Alessandro Carrega" userId="aad2c8b9-e6be-4150-b5bc-cbfa57d8782b" providerId="ADAL" clId="{076C9DA1-3587-DB41-A498-E3CFA5732936}" dt="2022-12-18T16:28:22.763" v="4701" actId="20577"/>
        <pc:sldMkLst>
          <pc:docMk/>
          <pc:sldMk cId="1053571083" sldId="391"/>
        </pc:sldMkLst>
        <pc:spChg chg="mod">
          <ac:chgData name="Alessandro Carrega" userId="aad2c8b9-e6be-4150-b5bc-cbfa57d8782b" providerId="ADAL" clId="{076C9DA1-3587-DB41-A498-E3CFA5732936}" dt="2022-12-18T16:28:22.763" v="4701" actId="20577"/>
          <ac:spMkLst>
            <pc:docMk/>
            <pc:sldMk cId="1053571083" sldId="391"/>
            <ac:spMk id="2" creationId="{19D8EB4F-EA6A-64AF-5E96-5A9623208F7D}"/>
          </ac:spMkLst>
        </pc:spChg>
        <pc:spChg chg="mod">
          <ac:chgData name="Alessandro Carrega" userId="aad2c8b9-e6be-4150-b5bc-cbfa57d8782b" providerId="ADAL" clId="{076C9DA1-3587-DB41-A498-E3CFA5732936}" dt="2022-12-17T20:33:28.418" v="675" actId="20577"/>
          <ac:spMkLst>
            <pc:docMk/>
            <pc:sldMk cId="1053571083" sldId="391"/>
            <ac:spMk id="3" creationId="{C9441ABB-22CF-A74C-FECC-552DA1819DB9}"/>
          </ac:spMkLst>
        </pc:spChg>
      </pc:sldChg>
      <pc:sldChg chg="modSp add mod">
        <pc:chgData name="Alessandro Carrega" userId="aad2c8b9-e6be-4150-b5bc-cbfa57d8782b" providerId="ADAL" clId="{076C9DA1-3587-DB41-A498-E3CFA5732936}" dt="2022-12-18T16:28:17.854" v="4699" actId="20577"/>
        <pc:sldMkLst>
          <pc:docMk/>
          <pc:sldMk cId="3187971724" sldId="392"/>
        </pc:sldMkLst>
        <pc:spChg chg="mod">
          <ac:chgData name="Alessandro Carrega" userId="aad2c8b9-e6be-4150-b5bc-cbfa57d8782b" providerId="ADAL" clId="{076C9DA1-3587-DB41-A498-E3CFA5732936}" dt="2022-12-18T16:28:17.854" v="4699" actId="20577"/>
          <ac:spMkLst>
            <pc:docMk/>
            <pc:sldMk cId="3187971724" sldId="392"/>
            <ac:spMk id="2" creationId="{19D8EB4F-EA6A-64AF-5E96-5A9623208F7D}"/>
          </ac:spMkLst>
        </pc:spChg>
        <pc:spChg chg="mod">
          <ac:chgData name="Alessandro Carrega" userId="aad2c8b9-e6be-4150-b5bc-cbfa57d8782b" providerId="ADAL" clId="{076C9DA1-3587-DB41-A498-E3CFA5732936}" dt="2022-12-18T16:18:08.762" v="4082" actId="20577"/>
          <ac:spMkLst>
            <pc:docMk/>
            <pc:sldMk cId="3187971724" sldId="392"/>
            <ac:spMk id="3" creationId="{C9441ABB-22CF-A74C-FECC-552DA1819DB9}"/>
          </ac:spMkLst>
        </pc:spChg>
      </pc:sldChg>
      <pc:sldChg chg="modSp add mod">
        <pc:chgData name="Alessandro Carrega" userId="aad2c8b9-e6be-4150-b5bc-cbfa57d8782b" providerId="ADAL" clId="{076C9DA1-3587-DB41-A498-E3CFA5732936}" dt="2022-12-18T16:28:14.478" v="4698" actId="20577"/>
        <pc:sldMkLst>
          <pc:docMk/>
          <pc:sldMk cId="1117088936" sldId="393"/>
        </pc:sldMkLst>
        <pc:spChg chg="mod">
          <ac:chgData name="Alessandro Carrega" userId="aad2c8b9-e6be-4150-b5bc-cbfa57d8782b" providerId="ADAL" clId="{076C9DA1-3587-DB41-A498-E3CFA5732936}" dt="2022-12-18T16:28:14.478" v="4698" actId="20577"/>
          <ac:spMkLst>
            <pc:docMk/>
            <pc:sldMk cId="1117088936" sldId="393"/>
            <ac:spMk id="2" creationId="{19D8EB4F-EA6A-64AF-5E96-5A9623208F7D}"/>
          </ac:spMkLst>
        </pc:spChg>
        <pc:spChg chg="mod">
          <ac:chgData name="Alessandro Carrega" userId="aad2c8b9-e6be-4150-b5bc-cbfa57d8782b" providerId="ADAL" clId="{076C9DA1-3587-DB41-A498-E3CFA5732936}" dt="2022-12-18T16:18:56.913" v="4141" actId="948"/>
          <ac:spMkLst>
            <pc:docMk/>
            <pc:sldMk cId="1117088936" sldId="393"/>
            <ac:spMk id="3" creationId="{C9441ABB-22CF-A74C-FECC-552DA1819DB9}"/>
          </ac:spMkLst>
        </pc:spChg>
      </pc:sldChg>
      <pc:sldChg chg="modSp add mod">
        <pc:chgData name="Alessandro Carrega" userId="aad2c8b9-e6be-4150-b5bc-cbfa57d8782b" providerId="ADAL" clId="{076C9DA1-3587-DB41-A498-E3CFA5732936}" dt="2022-12-18T16:28:10.752" v="4696" actId="20577"/>
        <pc:sldMkLst>
          <pc:docMk/>
          <pc:sldMk cId="1499763662" sldId="394"/>
        </pc:sldMkLst>
        <pc:spChg chg="mod">
          <ac:chgData name="Alessandro Carrega" userId="aad2c8b9-e6be-4150-b5bc-cbfa57d8782b" providerId="ADAL" clId="{076C9DA1-3587-DB41-A498-E3CFA5732936}" dt="2022-12-18T16:28:10.752" v="4696" actId="20577"/>
          <ac:spMkLst>
            <pc:docMk/>
            <pc:sldMk cId="1499763662" sldId="394"/>
            <ac:spMk id="2" creationId="{19D8EB4F-EA6A-64AF-5E96-5A9623208F7D}"/>
          </ac:spMkLst>
        </pc:spChg>
        <pc:spChg chg="mod">
          <ac:chgData name="Alessandro Carrega" userId="aad2c8b9-e6be-4150-b5bc-cbfa57d8782b" providerId="ADAL" clId="{076C9DA1-3587-DB41-A498-E3CFA5732936}" dt="2022-12-17T20:34:47.530" v="714" actId="20577"/>
          <ac:spMkLst>
            <pc:docMk/>
            <pc:sldMk cId="1499763662" sldId="394"/>
            <ac:spMk id="3" creationId="{C9441ABB-22CF-A74C-FECC-552DA1819DB9}"/>
          </ac:spMkLst>
        </pc:spChg>
      </pc:sldChg>
      <pc:sldChg chg="modSp add mod">
        <pc:chgData name="Alessandro Carrega" userId="aad2c8b9-e6be-4150-b5bc-cbfa57d8782b" providerId="ADAL" clId="{076C9DA1-3587-DB41-A498-E3CFA5732936}" dt="2022-12-18T16:28:06.829" v="4694" actId="20577"/>
        <pc:sldMkLst>
          <pc:docMk/>
          <pc:sldMk cId="1102316558" sldId="395"/>
        </pc:sldMkLst>
        <pc:spChg chg="mod">
          <ac:chgData name="Alessandro Carrega" userId="aad2c8b9-e6be-4150-b5bc-cbfa57d8782b" providerId="ADAL" clId="{076C9DA1-3587-DB41-A498-E3CFA5732936}" dt="2022-12-18T16:28:06.829" v="4694" actId="20577"/>
          <ac:spMkLst>
            <pc:docMk/>
            <pc:sldMk cId="1102316558" sldId="395"/>
            <ac:spMk id="2" creationId="{19D8EB4F-EA6A-64AF-5E96-5A9623208F7D}"/>
          </ac:spMkLst>
        </pc:spChg>
        <pc:spChg chg="mod">
          <ac:chgData name="Alessandro Carrega" userId="aad2c8b9-e6be-4150-b5bc-cbfa57d8782b" providerId="ADAL" clId="{076C9DA1-3587-DB41-A498-E3CFA5732936}" dt="2022-12-18T16:21:22.185" v="4216" actId="20577"/>
          <ac:spMkLst>
            <pc:docMk/>
            <pc:sldMk cId="1102316558" sldId="395"/>
            <ac:spMk id="3" creationId="{C9441ABB-22CF-A74C-FECC-552DA1819DB9}"/>
          </ac:spMkLst>
        </pc:spChg>
      </pc:sldChg>
      <pc:sldChg chg="modSp add mod">
        <pc:chgData name="Alessandro Carrega" userId="aad2c8b9-e6be-4150-b5bc-cbfa57d8782b" providerId="ADAL" clId="{076C9DA1-3587-DB41-A498-E3CFA5732936}" dt="2022-12-18T16:28:00.012" v="4692" actId="20577"/>
        <pc:sldMkLst>
          <pc:docMk/>
          <pc:sldMk cId="3224679499" sldId="396"/>
        </pc:sldMkLst>
        <pc:spChg chg="mod">
          <ac:chgData name="Alessandro Carrega" userId="aad2c8b9-e6be-4150-b5bc-cbfa57d8782b" providerId="ADAL" clId="{076C9DA1-3587-DB41-A498-E3CFA5732936}" dt="2022-12-18T16:28:00.012" v="4692" actId="20577"/>
          <ac:spMkLst>
            <pc:docMk/>
            <pc:sldMk cId="3224679499" sldId="396"/>
            <ac:spMk id="2" creationId="{19D8EB4F-EA6A-64AF-5E96-5A9623208F7D}"/>
          </ac:spMkLst>
        </pc:spChg>
        <pc:spChg chg="mod">
          <ac:chgData name="Alessandro Carrega" userId="aad2c8b9-e6be-4150-b5bc-cbfa57d8782b" providerId="ADAL" clId="{076C9DA1-3587-DB41-A498-E3CFA5732936}" dt="2022-12-18T16:20:21.227" v="4170" actId="948"/>
          <ac:spMkLst>
            <pc:docMk/>
            <pc:sldMk cId="3224679499" sldId="396"/>
            <ac:spMk id="3" creationId="{C9441ABB-22CF-A74C-FECC-552DA1819DB9}"/>
          </ac:spMkLst>
        </pc:spChg>
      </pc:sldChg>
      <pc:sldChg chg="modSp add mod">
        <pc:chgData name="Alessandro Carrega" userId="aad2c8b9-e6be-4150-b5bc-cbfa57d8782b" providerId="ADAL" clId="{076C9DA1-3587-DB41-A498-E3CFA5732936}" dt="2022-12-18T16:27:55.315" v="4690" actId="20577"/>
        <pc:sldMkLst>
          <pc:docMk/>
          <pc:sldMk cId="2577626004" sldId="397"/>
        </pc:sldMkLst>
        <pc:spChg chg="mod">
          <ac:chgData name="Alessandro Carrega" userId="aad2c8b9-e6be-4150-b5bc-cbfa57d8782b" providerId="ADAL" clId="{076C9DA1-3587-DB41-A498-E3CFA5732936}" dt="2022-12-18T16:27:55.315" v="4690" actId="20577"/>
          <ac:spMkLst>
            <pc:docMk/>
            <pc:sldMk cId="2577626004" sldId="397"/>
            <ac:spMk id="2" creationId="{19D8EB4F-EA6A-64AF-5E96-5A9623208F7D}"/>
          </ac:spMkLst>
        </pc:spChg>
        <pc:spChg chg="mod">
          <ac:chgData name="Alessandro Carrega" userId="aad2c8b9-e6be-4150-b5bc-cbfa57d8782b" providerId="ADAL" clId="{076C9DA1-3587-DB41-A498-E3CFA5732936}" dt="2022-12-18T10:13:20.243" v="898" actId="20577"/>
          <ac:spMkLst>
            <pc:docMk/>
            <pc:sldMk cId="2577626004" sldId="397"/>
            <ac:spMk id="3" creationId="{C9441ABB-22CF-A74C-FECC-552DA1819DB9}"/>
          </ac:spMkLst>
        </pc:spChg>
      </pc:sldChg>
      <pc:sldChg chg="modSp add mod">
        <pc:chgData name="Alessandro Carrega" userId="aad2c8b9-e6be-4150-b5bc-cbfa57d8782b" providerId="ADAL" clId="{076C9DA1-3587-DB41-A498-E3CFA5732936}" dt="2022-12-18T16:27:48.679" v="4686" actId="20577"/>
        <pc:sldMkLst>
          <pc:docMk/>
          <pc:sldMk cId="250553503" sldId="398"/>
        </pc:sldMkLst>
        <pc:spChg chg="mod">
          <ac:chgData name="Alessandro Carrega" userId="aad2c8b9-e6be-4150-b5bc-cbfa57d8782b" providerId="ADAL" clId="{076C9DA1-3587-DB41-A498-E3CFA5732936}" dt="2022-12-18T16:27:48.679" v="4686" actId="20577"/>
          <ac:spMkLst>
            <pc:docMk/>
            <pc:sldMk cId="250553503" sldId="398"/>
            <ac:spMk id="2" creationId="{19D8EB4F-EA6A-64AF-5E96-5A9623208F7D}"/>
          </ac:spMkLst>
        </pc:spChg>
        <pc:spChg chg="mod">
          <ac:chgData name="Alessandro Carrega" userId="aad2c8b9-e6be-4150-b5bc-cbfa57d8782b" providerId="ADAL" clId="{076C9DA1-3587-DB41-A498-E3CFA5732936}" dt="2022-12-18T10:14:36.074" v="945" actId="20577"/>
          <ac:spMkLst>
            <pc:docMk/>
            <pc:sldMk cId="250553503" sldId="398"/>
            <ac:spMk id="3" creationId="{C9441ABB-22CF-A74C-FECC-552DA1819DB9}"/>
          </ac:spMkLst>
        </pc:spChg>
      </pc:sldChg>
      <pc:sldChg chg="modSp add mod ord">
        <pc:chgData name="Alessandro Carrega" userId="aad2c8b9-e6be-4150-b5bc-cbfa57d8782b" providerId="ADAL" clId="{076C9DA1-3587-DB41-A498-E3CFA5732936}" dt="2022-12-18T16:27:52.637" v="4688" actId="20577"/>
        <pc:sldMkLst>
          <pc:docMk/>
          <pc:sldMk cId="1840475018" sldId="399"/>
        </pc:sldMkLst>
        <pc:spChg chg="mod">
          <ac:chgData name="Alessandro Carrega" userId="aad2c8b9-e6be-4150-b5bc-cbfa57d8782b" providerId="ADAL" clId="{076C9DA1-3587-DB41-A498-E3CFA5732936}" dt="2022-12-18T16:27:52.637" v="4688" actId="20577"/>
          <ac:spMkLst>
            <pc:docMk/>
            <pc:sldMk cId="1840475018" sldId="399"/>
            <ac:spMk id="2" creationId="{19D8EB4F-EA6A-64AF-5E96-5A9623208F7D}"/>
          </ac:spMkLst>
        </pc:spChg>
        <pc:spChg chg="mod">
          <ac:chgData name="Alessandro Carrega" userId="aad2c8b9-e6be-4150-b5bc-cbfa57d8782b" providerId="ADAL" clId="{076C9DA1-3587-DB41-A498-E3CFA5732936}" dt="2022-12-18T16:11:25.684" v="3905" actId="20577"/>
          <ac:spMkLst>
            <pc:docMk/>
            <pc:sldMk cId="1840475018" sldId="399"/>
            <ac:spMk id="3" creationId="{C9441ABB-22CF-A74C-FECC-552DA1819DB9}"/>
          </ac:spMkLst>
        </pc:spChg>
      </pc:sldChg>
      <pc:sldChg chg="modSp add mod">
        <pc:chgData name="Alessandro Carrega" userId="aad2c8b9-e6be-4150-b5bc-cbfa57d8782b" providerId="ADAL" clId="{076C9DA1-3587-DB41-A498-E3CFA5732936}" dt="2022-12-19T21:05:36.952" v="4743" actId="2"/>
        <pc:sldMkLst>
          <pc:docMk/>
          <pc:sldMk cId="4277511588" sldId="400"/>
        </pc:sldMkLst>
        <pc:spChg chg="mod">
          <ac:chgData name="Alessandro Carrega" userId="aad2c8b9-e6be-4150-b5bc-cbfa57d8782b" providerId="ADAL" clId="{076C9DA1-3587-DB41-A498-E3CFA5732936}" dt="2022-12-18T16:27:44.543" v="4682" actId="20577"/>
          <ac:spMkLst>
            <pc:docMk/>
            <pc:sldMk cId="4277511588" sldId="400"/>
            <ac:spMk id="2" creationId="{19D8EB4F-EA6A-64AF-5E96-5A9623208F7D}"/>
          </ac:spMkLst>
        </pc:spChg>
        <pc:spChg chg="mod">
          <ac:chgData name="Alessandro Carrega" userId="aad2c8b9-e6be-4150-b5bc-cbfa57d8782b" providerId="ADAL" clId="{076C9DA1-3587-DB41-A498-E3CFA5732936}" dt="2022-12-19T21:05:36.952" v="4743" actId="2"/>
          <ac:spMkLst>
            <pc:docMk/>
            <pc:sldMk cId="4277511588" sldId="400"/>
            <ac:spMk id="3" creationId="{C9441ABB-22CF-A74C-FECC-552DA1819DB9}"/>
          </ac:spMkLst>
        </pc:spChg>
      </pc:sldChg>
      <pc:sldChg chg="addSp delSp modSp add mod">
        <pc:chgData name="Alessandro Carrega" userId="aad2c8b9-e6be-4150-b5bc-cbfa57d8782b" providerId="ADAL" clId="{076C9DA1-3587-DB41-A498-E3CFA5732936}" dt="2022-12-18T16:27:43.086" v="4680"/>
        <pc:sldMkLst>
          <pc:docMk/>
          <pc:sldMk cId="2926096540" sldId="401"/>
        </pc:sldMkLst>
        <pc:spChg chg="mod">
          <ac:chgData name="Alessandro Carrega" userId="aad2c8b9-e6be-4150-b5bc-cbfa57d8782b" providerId="ADAL" clId="{076C9DA1-3587-DB41-A498-E3CFA5732936}" dt="2022-12-18T16:27:41.825" v="4678" actId="20577"/>
          <ac:spMkLst>
            <pc:docMk/>
            <pc:sldMk cId="2926096540" sldId="401"/>
            <ac:spMk id="2" creationId="{19D8EB4F-EA6A-64AF-5E96-5A9623208F7D}"/>
          </ac:spMkLst>
        </pc:spChg>
        <pc:spChg chg="mod">
          <ac:chgData name="Alessandro Carrega" userId="aad2c8b9-e6be-4150-b5bc-cbfa57d8782b" providerId="ADAL" clId="{076C9DA1-3587-DB41-A498-E3CFA5732936}" dt="2022-12-18T16:23:48.145" v="4368" actId="948"/>
          <ac:spMkLst>
            <pc:docMk/>
            <pc:sldMk cId="2926096540" sldId="401"/>
            <ac:spMk id="3" creationId="{C9441ABB-22CF-A74C-FECC-552DA1819DB9}"/>
          </ac:spMkLst>
        </pc:spChg>
        <pc:spChg chg="add del mod">
          <ac:chgData name="Alessandro Carrega" userId="aad2c8b9-e6be-4150-b5bc-cbfa57d8782b" providerId="ADAL" clId="{076C9DA1-3587-DB41-A498-E3CFA5732936}" dt="2022-12-18T16:27:43.086" v="4680"/>
          <ac:spMkLst>
            <pc:docMk/>
            <pc:sldMk cId="2926096540" sldId="401"/>
            <ac:spMk id="4" creationId="{15D557B8-2FBE-3399-0CC8-2E8A3CF89829}"/>
          </ac:spMkLst>
        </pc:spChg>
      </pc:sldChg>
      <pc:sldChg chg="modSp add mod">
        <pc:chgData name="Alessandro Carrega" userId="aad2c8b9-e6be-4150-b5bc-cbfa57d8782b" providerId="ADAL" clId="{076C9DA1-3587-DB41-A498-E3CFA5732936}" dt="2022-12-18T16:27:31.291" v="4671" actId="20577"/>
        <pc:sldMkLst>
          <pc:docMk/>
          <pc:sldMk cId="3031694799" sldId="402"/>
        </pc:sldMkLst>
        <pc:spChg chg="mod">
          <ac:chgData name="Alessandro Carrega" userId="aad2c8b9-e6be-4150-b5bc-cbfa57d8782b" providerId="ADAL" clId="{076C9DA1-3587-DB41-A498-E3CFA5732936}" dt="2022-12-18T16:27:31.291" v="4671" actId="20577"/>
          <ac:spMkLst>
            <pc:docMk/>
            <pc:sldMk cId="3031694799" sldId="402"/>
            <ac:spMk id="2" creationId="{19D8EB4F-EA6A-64AF-5E96-5A9623208F7D}"/>
          </ac:spMkLst>
        </pc:spChg>
        <pc:spChg chg="mod">
          <ac:chgData name="Alessandro Carrega" userId="aad2c8b9-e6be-4150-b5bc-cbfa57d8782b" providerId="ADAL" clId="{076C9DA1-3587-DB41-A498-E3CFA5732936}" dt="2022-12-18T16:10:41.265" v="3889" actId="20577"/>
          <ac:spMkLst>
            <pc:docMk/>
            <pc:sldMk cId="3031694799" sldId="402"/>
            <ac:spMk id="3" creationId="{C9441ABB-22CF-A74C-FECC-552DA1819DB9}"/>
          </ac:spMkLst>
        </pc:spChg>
      </pc:sldChg>
      <pc:sldChg chg="modSp add mod">
        <pc:chgData name="Alessandro Carrega" userId="aad2c8b9-e6be-4150-b5bc-cbfa57d8782b" providerId="ADAL" clId="{076C9DA1-3587-DB41-A498-E3CFA5732936}" dt="2022-12-18T16:27:28.785" v="4669" actId="20577"/>
        <pc:sldMkLst>
          <pc:docMk/>
          <pc:sldMk cId="3606803507" sldId="403"/>
        </pc:sldMkLst>
        <pc:spChg chg="mod">
          <ac:chgData name="Alessandro Carrega" userId="aad2c8b9-e6be-4150-b5bc-cbfa57d8782b" providerId="ADAL" clId="{076C9DA1-3587-DB41-A498-E3CFA5732936}" dt="2022-12-18T16:27:28.785" v="4669" actId="20577"/>
          <ac:spMkLst>
            <pc:docMk/>
            <pc:sldMk cId="3606803507" sldId="403"/>
            <ac:spMk id="2" creationId="{19D8EB4F-EA6A-64AF-5E96-5A9623208F7D}"/>
          </ac:spMkLst>
        </pc:spChg>
        <pc:spChg chg="mod">
          <ac:chgData name="Alessandro Carrega" userId="aad2c8b9-e6be-4150-b5bc-cbfa57d8782b" providerId="ADAL" clId="{076C9DA1-3587-DB41-A498-E3CFA5732936}" dt="2022-12-18T10:51:40.765" v="1242" actId="20577"/>
          <ac:spMkLst>
            <pc:docMk/>
            <pc:sldMk cId="3606803507" sldId="403"/>
            <ac:spMk id="3" creationId="{C9441ABB-22CF-A74C-FECC-552DA1819DB9}"/>
          </ac:spMkLst>
        </pc:spChg>
      </pc:sldChg>
      <pc:sldChg chg="modSp add mod">
        <pc:chgData name="Alessandro Carrega" userId="aad2c8b9-e6be-4150-b5bc-cbfa57d8782b" providerId="ADAL" clId="{076C9DA1-3587-DB41-A498-E3CFA5732936}" dt="2022-12-18T16:27:23.628" v="4665" actId="20577"/>
        <pc:sldMkLst>
          <pc:docMk/>
          <pc:sldMk cId="2567418637" sldId="404"/>
        </pc:sldMkLst>
        <pc:spChg chg="mod">
          <ac:chgData name="Alessandro Carrega" userId="aad2c8b9-e6be-4150-b5bc-cbfa57d8782b" providerId="ADAL" clId="{076C9DA1-3587-DB41-A498-E3CFA5732936}" dt="2022-12-18T16:27:23.628" v="4665" actId="20577"/>
          <ac:spMkLst>
            <pc:docMk/>
            <pc:sldMk cId="2567418637" sldId="404"/>
            <ac:spMk id="2" creationId="{19D8EB4F-EA6A-64AF-5E96-5A9623208F7D}"/>
          </ac:spMkLst>
        </pc:spChg>
        <pc:spChg chg="mod">
          <ac:chgData name="Alessandro Carrega" userId="aad2c8b9-e6be-4150-b5bc-cbfa57d8782b" providerId="ADAL" clId="{076C9DA1-3587-DB41-A498-E3CFA5732936}" dt="2022-12-18T10:53:34.413" v="1306" actId="20577"/>
          <ac:spMkLst>
            <pc:docMk/>
            <pc:sldMk cId="2567418637" sldId="404"/>
            <ac:spMk id="3" creationId="{C9441ABB-22CF-A74C-FECC-552DA1819DB9}"/>
          </ac:spMkLst>
        </pc:spChg>
      </pc:sldChg>
      <pc:sldChg chg="modSp add mod">
        <pc:chgData name="Alessandro Carrega" userId="aad2c8b9-e6be-4150-b5bc-cbfa57d8782b" providerId="ADAL" clId="{076C9DA1-3587-DB41-A498-E3CFA5732936}" dt="2022-12-18T16:27:19.561" v="4663" actId="20577"/>
        <pc:sldMkLst>
          <pc:docMk/>
          <pc:sldMk cId="3063526913" sldId="405"/>
        </pc:sldMkLst>
        <pc:spChg chg="mod">
          <ac:chgData name="Alessandro Carrega" userId="aad2c8b9-e6be-4150-b5bc-cbfa57d8782b" providerId="ADAL" clId="{076C9DA1-3587-DB41-A498-E3CFA5732936}" dt="2022-12-18T16:27:19.561" v="4663" actId="20577"/>
          <ac:spMkLst>
            <pc:docMk/>
            <pc:sldMk cId="3063526913" sldId="405"/>
            <ac:spMk id="2" creationId="{19D8EB4F-EA6A-64AF-5E96-5A9623208F7D}"/>
          </ac:spMkLst>
        </pc:spChg>
        <pc:spChg chg="mod">
          <ac:chgData name="Alessandro Carrega" userId="aad2c8b9-e6be-4150-b5bc-cbfa57d8782b" providerId="ADAL" clId="{076C9DA1-3587-DB41-A498-E3CFA5732936}" dt="2022-12-18T10:54:24.919" v="1341" actId="20577"/>
          <ac:spMkLst>
            <pc:docMk/>
            <pc:sldMk cId="3063526913" sldId="405"/>
            <ac:spMk id="3" creationId="{C9441ABB-22CF-A74C-FECC-552DA1819DB9}"/>
          </ac:spMkLst>
        </pc:spChg>
      </pc:sldChg>
      <pc:sldChg chg="modSp add mod">
        <pc:chgData name="Alessandro Carrega" userId="aad2c8b9-e6be-4150-b5bc-cbfa57d8782b" providerId="ADAL" clId="{076C9DA1-3587-DB41-A498-E3CFA5732936}" dt="2022-12-18T16:27:16.417" v="4661" actId="20577"/>
        <pc:sldMkLst>
          <pc:docMk/>
          <pc:sldMk cId="3681528075" sldId="406"/>
        </pc:sldMkLst>
        <pc:spChg chg="mod">
          <ac:chgData name="Alessandro Carrega" userId="aad2c8b9-e6be-4150-b5bc-cbfa57d8782b" providerId="ADAL" clId="{076C9DA1-3587-DB41-A498-E3CFA5732936}" dt="2022-12-18T16:27:16.417" v="4661" actId="20577"/>
          <ac:spMkLst>
            <pc:docMk/>
            <pc:sldMk cId="3681528075" sldId="406"/>
            <ac:spMk id="2" creationId="{19D8EB4F-EA6A-64AF-5E96-5A9623208F7D}"/>
          </ac:spMkLst>
        </pc:spChg>
        <pc:spChg chg="mod">
          <ac:chgData name="Alessandro Carrega" userId="aad2c8b9-e6be-4150-b5bc-cbfa57d8782b" providerId="ADAL" clId="{076C9DA1-3587-DB41-A498-E3CFA5732936}" dt="2022-12-18T10:55:09.646" v="1361" actId="20577"/>
          <ac:spMkLst>
            <pc:docMk/>
            <pc:sldMk cId="3681528075" sldId="406"/>
            <ac:spMk id="3" creationId="{C9441ABB-22CF-A74C-FECC-552DA1819DB9}"/>
          </ac:spMkLst>
        </pc:spChg>
      </pc:sldChg>
      <pc:sldChg chg="modSp add mod">
        <pc:chgData name="Alessandro Carrega" userId="aad2c8b9-e6be-4150-b5bc-cbfa57d8782b" providerId="ADAL" clId="{076C9DA1-3587-DB41-A498-E3CFA5732936}" dt="2022-12-18T16:27:13.079" v="4659" actId="20577"/>
        <pc:sldMkLst>
          <pc:docMk/>
          <pc:sldMk cId="1593294966" sldId="407"/>
        </pc:sldMkLst>
        <pc:spChg chg="mod">
          <ac:chgData name="Alessandro Carrega" userId="aad2c8b9-e6be-4150-b5bc-cbfa57d8782b" providerId="ADAL" clId="{076C9DA1-3587-DB41-A498-E3CFA5732936}" dt="2022-12-18T16:27:13.079" v="4659" actId="20577"/>
          <ac:spMkLst>
            <pc:docMk/>
            <pc:sldMk cId="1593294966" sldId="407"/>
            <ac:spMk id="2" creationId="{19D8EB4F-EA6A-64AF-5E96-5A9623208F7D}"/>
          </ac:spMkLst>
        </pc:spChg>
        <pc:spChg chg="mod">
          <ac:chgData name="Alessandro Carrega" userId="aad2c8b9-e6be-4150-b5bc-cbfa57d8782b" providerId="ADAL" clId="{076C9DA1-3587-DB41-A498-E3CFA5732936}" dt="2022-12-18T10:57:37.347" v="1402" actId="20577"/>
          <ac:spMkLst>
            <pc:docMk/>
            <pc:sldMk cId="1593294966" sldId="407"/>
            <ac:spMk id="3" creationId="{C9441ABB-22CF-A74C-FECC-552DA1819DB9}"/>
          </ac:spMkLst>
        </pc:spChg>
      </pc:sldChg>
      <pc:sldChg chg="modSp add mod">
        <pc:chgData name="Alessandro Carrega" userId="aad2c8b9-e6be-4150-b5bc-cbfa57d8782b" providerId="ADAL" clId="{076C9DA1-3587-DB41-A498-E3CFA5732936}" dt="2022-12-19T21:05:40.843" v="4745" actId="20577"/>
        <pc:sldMkLst>
          <pc:docMk/>
          <pc:sldMk cId="3525943802" sldId="408"/>
        </pc:sldMkLst>
        <pc:spChg chg="mod">
          <ac:chgData name="Alessandro Carrega" userId="aad2c8b9-e6be-4150-b5bc-cbfa57d8782b" providerId="ADAL" clId="{076C9DA1-3587-DB41-A498-E3CFA5732936}" dt="2022-12-18T16:27:08.262" v="4657" actId="20577"/>
          <ac:spMkLst>
            <pc:docMk/>
            <pc:sldMk cId="3525943802" sldId="408"/>
            <ac:spMk id="2" creationId="{19D8EB4F-EA6A-64AF-5E96-5A9623208F7D}"/>
          </ac:spMkLst>
        </pc:spChg>
        <pc:spChg chg="mod">
          <ac:chgData name="Alessandro Carrega" userId="aad2c8b9-e6be-4150-b5bc-cbfa57d8782b" providerId="ADAL" clId="{076C9DA1-3587-DB41-A498-E3CFA5732936}" dt="2022-12-19T21:05:40.843" v="4745" actId="20577"/>
          <ac:spMkLst>
            <pc:docMk/>
            <pc:sldMk cId="3525943802" sldId="408"/>
            <ac:spMk id="3" creationId="{C9441ABB-22CF-A74C-FECC-552DA1819DB9}"/>
          </ac:spMkLst>
        </pc:spChg>
      </pc:sldChg>
      <pc:sldChg chg="modSp add mod">
        <pc:chgData name="Alessandro Carrega" userId="aad2c8b9-e6be-4150-b5bc-cbfa57d8782b" providerId="ADAL" clId="{076C9DA1-3587-DB41-A498-E3CFA5732936}" dt="2022-12-18T16:27:05.682" v="4655" actId="20577"/>
        <pc:sldMkLst>
          <pc:docMk/>
          <pc:sldMk cId="948281234" sldId="409"/>
        </pc:sldMkLst>
        <pc:spChg chg="mod">
          <ac:chgData name="Alessandro Carrega" userId="aad2c8b9-e6be-4150-b5bc-cbfa57d8782b" providerId="ADAL" clId="{076C9DA1-3587-DB41-A498-E3CFA5732936}" dt="2022-12-18T16:27:05.682" v="4655" actId="20577"/>
          <ac:spMkLst>
            <pc:docMk/>
            <pc:sldMk cId="948281234" sldId="409"/>
            <ac:spMk id="2" creationId="{19D8EB4F-EA6A-64AF-5E96-5A9623208F7D}"/>
          </ac:spMkLst>
        </pc:spChg>
        <pc:spChg chg="mod">
          <ac:chgData name="Alessandro Carrega" userId="aad2c8b9-e6be-4150-b5bc-cbfa57d8782b" providerId="ADAL" clId="{076C9DA1-3587-DB41-A498-E3CFA5732936}" dt="2022-12-18T16:11:34.506" v="3910" actId="20577"/>
          <ac:spMkLst>
            <pc:docMk/>
            <pc:sldMk cId="948281234" sldId="409"/>
            <ac:spMk id="3" creationId="{C9441ABB-22CF-A74C-FECC-552DA1819DB9}"/>
          </ac:spMkLst>
        </pc:spChg>
      </pc:sldChg>
      <pc:sldChg chg="modSp new mod">
        <pc:chgData name="Alessandro Carrega" userId="aad2c8b9-e6be-4150-b5bc-cbfa57d8782b" providerId="ADAL" clId="{076C9DA1-3587-DB41-A498-E3CFA5732936}" dt="2022-12-18T16:07:37.089" v="3795" actId="20577"/>
        <pc:sldMkLst>
          <pc:docMk/>
          <pc:sldMk cId="2268903575" sldId="410"/>
        </pc:sldMkLst>
        <pc:spChg chg="mod">
          <ac:chgData name="Alessandro Carrega" userId="aad2c8b9-e6be-4150-b5bc-cbfa57d8782b" providerId="ADAL" clId="{076C9DA1-3587-DB41-A498-E3CFA5732936}" dt="2022-12-18T16:07:37.089" v="3795" actId="20577"/>
          <ac:spMkLst>
            <pc:docMk/>
            <pc:sldMk cId="2268903575" sldId="410"/>
            <ac:spMk id="2" creationId="{51F89B0E-093C-5BB6-0DE8-5A25372EE080}"/>
          </ac:spMkLst>
        </pc:spChg>
        <pc:spChg chg="mod">
          <ac:chgData name="Alessandro Carrega" userId="aad2c8b9-e6be-4150-b5bc-cbfa57d8782b" providerId="ADAL" clId="{076C9DA1-3587-DB41-A498-E3CFA5732936}" dt="2022-12-18T13:21:24.845" v="1606" actId="20577"/>
          <ac:spMkLst>
            <pc:docMk/>
            <pc:sldMk cId="2268903575" sldId="410"/>
            <ac:spMk id="3" creationId="{77B676FF-9B8F-4EA7-F053-23388EC6E752}"/>
          </ac:spMkLst>
        </pc:spChg>
      </pc:sldChg>
      <pc:sldChg chg="modSp add mod">
        <pc:chgData name="Alessandro Carrega" userId="aad2c8b9-e6be-4150-b5bc-cbfa57d8782b" providerId="ADAL" clId="{076C9DA1-3587-DB41-A498-E3CFA5732936}" dt="2022-12-18T16:07:48.215" v="3807" actId="20577"/>
        <pc:sldMkLst>
          <pc:docMk/>
          <pc:sldMk cId="1027947133" sldId="411"/>
        </pc:sldMkLst>
        <pc:spChg chg="mod">
          <ac:chgData name="Alessandro Carrega" userId="aad2c8b9-e6be-4150-b5bc-cbfa57d8782b" providerId="ADAL" clId="{076C9DA1-3587-DB41-A498-E3CFA5732936}" dt="2022-12-18T16:07:48.215" v="3807" actId="20577"/>
          <ac:spMkLst>
            <pc:docMk/>
            <pc:sldMk cId="1027947133" sldId="411"/>
            <ac:spMk id="2" creationId="{51F89B0E-093C-5BB6-0DE8-5A25372EE080}"/>
          </ac:spMkLst>
        </pc:spChg>
        <pc:spChg chg="mod">
          <ac:chgData name="Alessandro Carrega" userId="aad2c8b9-e6be-4150-b5bc-cbfa57d8782b" providerId="ADAL" clId="{076C9DA1-3587-DB41-A498-E3CFA5732936}" dt="2022-12-18T14:54:12.573" v="3475" actId="20577"/>
          <ac:spMkLst>
            <pc:docMk/>
            <pc:sldMk cId="1027947133" sldId="411"/>
            <ac:spMk id="3" creationId="{77B676FF-9B8F-4EA7-F053-23388EC6E752}"/>
          </ac:spMkLst>
        </pc:spChg>
      </pc:sldChg>
      <pc:sldChg chg="addSp delSp modSp add mod ord">
        <pc:chgData name="Alessandro Carrega" userId="aad2c8b9-e6be-4150-b5bc-cbfa57d8782b" providerId="ADAL" clId="{076C9DA1-3587-DB41-A498-E3CFA5732936}" dt="2022-12-18T16:07:40.475" v="3797"/>
        <pc:sldMkLst>
          <pc:docMk/>
          <pc:sldMk cId="459905354" sldId="412"/>
        </pc:sldMkLst>
        <pc:spChg chg="mod">
          <ac:chgData name="Alessandro Carrega" userId="aad2c8b9-e6be-4150-b5bc-cbfa57d8782b" providerId="ADAL" clId="{076C9DA1-3587-DB41-A498-E3CFA5732936}" dt="2022-12-18T16:07:30.240" v="3787" actId="20577"/>
          <ac:spMkLst>
            <pc:docMk/>
            <pc:sldMk cId="459905354" sldId="412"/>
            <ac:spMk id="2" creationId="{51F89B0E-093C-5BB6-0DE8-5A25372EE080}"/>
          </ac:spMkLst>
        </pc:spChg>
        <pc:spChg chg="mod">
          <ac:chgData name="Alessandro Carrega" userId="aad2c8b9-e6be-4150-b5bc-cbfa57d8782b" providerId="ADAL" clId="{076C9DA1-3587-DB41-A498-E3CFA5732936}" dt="2022-12-18T14:56:44.867" v="3529" actId="20577"/>
          <ac:spMkLst>
            <pc:docMk/>
            <pc:sldMk cId="459905354" sldId="412"/>
            <ac:spMk id="3" creationId="{77B676FF-9B8F-4EA7-F053-23388EC6E752}"/>
          </ac:spMkLst>
        </pc:spChg>
        <pc:spChg chg="add del mod">
          <ac:chgData name="Alessandro Carrega" userId="aad2c8b9-e6be-4150-b5bc-cbfa57d8782b" providerId="ADAL" clId="{076C9DA1-3587-DB41-A498-E3CFA5732936}" dt="2022-12-18T14:51:29.391" v="3426"/>
          <ac:spMkLst>
            <pc:docMk/>
            <pc:sldMk cId="459905354" sldId="412"/>
            <ac:spMk id="4" creationId="{C78EAE09-F541-0B5C-AA4E-6DF0D0A2CA9B}"/>
          </ac:spMkLst>
        </pc:spChg>
        <pc:spChg chg="add del mod">
          <ac:chgData name="Alessandro Carrega" userId="aad2c8b9-e6be-4150-b5bc-cbfa57d8782b" providerId="ADAL" clId="{076C9DA1-3587-DB41-A498-E3CFA5732936}" dt="2022-12-18T16:07:40.475" v="3797"/>
          <ac:spMkLst>
            <pc:docMk/>
            <pc:sldMk cId="459905354" sldId="412"/>
            <ac:spMk id="5" creationId="{F1ACC7FA-D154-0930-0AD3-023FCE801D39}"/>
          </ac:spMkLst>
        </pc:spChg>
      </pc:sldChg>
      <pc:sldChg chg="modSp add del mod">
        <pc:chgData name="Alessandro Carrega" userId="aad2c8b9-e6be-4150-b5bc-cbfa57d8782b" providerId="ADAL" clId="{076C9DA1-3587-DB41-A498-E3CFA5732936}" dt="2022-12-18T16:10:59.102" v="3898" actId="20577"/>
        <pc:sldMkLst>
          <pc:docMk/>
          <pc:sldMk cId="533822109" sldId="413"/>
        </pc:sldMkLst>
        <pc:spChg chg="mod">
          <ac:chgData name="Alessandro Carrega" userId="aad2c8b9-e6be-4150-b5bc-cbfa57d8782b" providerId="ADAL" clId="{076C9DA1-3587-DB41-A498-E3CFA5732936}" dt="2022-12-18T16:09:08.861" v="3839" actId="20577"/>
          <ac:spMkLst>
            <pc:docMk/>
            <pc:sldMk cId="533822109" sldId="413"/>
            <ac:spMk id="2" creationId="{51F89B0E-093C-5BB6-0DE8-5A25372EE080}"/>
          </ac:spMkLst>
        </pc:spChg>
        <pc:spChg chg="mod">
          <ac:chgData name="Alessandro Carrega" userId="aad2c8b9-e6be-4150-b5bc-cbfa57d8782b" providerId="ADAL" clId="{076C9DA1-3587-DB41-A498-E3CFA5732936}" dt="2022-12-18T16:10:59.102" v="3898" actId="20577"/>
          <ac:spMkLst>
            <pc:docMk/>
            <pc:sldMk cId="533822109" sldId="413"/>
            <ac:spMk id="3" creationId="{77B676FF-9B8F-4EA7-F053-23388EC6E752}"/>
          </ac:spMkLst>
        </pc:spChg>
      </pc:sldChg>
      <pc:sldChg chg="addSp delSp modSp add mod">
        <pc:chgData name="Alessandro Carrega" userId="aad2c8b9-e6be-4150-b5bc-cbfa57d8782b" providerId="ADAL" clId="{076C9DA1-3587-DB41-A498-E3CFA5732936}" dt="2022-12-18T16:09:32.317" v="3857" actId="20577"/>
        <pc:sldMkLst>
          <pc:docMk/>
          <pc:sldMk cId="3231681299" sldId="414"/>
        </pc:sldMkLst>
        <pc:spChg chg="mod">
          <ac:chgData name="Alessandro Carrega" userId="aad2c8b9-e6be-4150-b5bc-cbfa57d8782b" providerId="ADAL" clId="{076C9DA1-3587-DB41-A498-E3CFA5732936}" dt="2022-12-18T16:09:32.317" v="3857" actId="20577"/>
          <ac:spMkLst>
            <pc:docMk/>
            <pc:sldMk cId="3231681299" sldId="414"/>
            <ac:spMk id="2" creationId="{51F89B0E-093C-5BB6-0DE8-5A25372EE080}"/>
          </ac:spMkLst>
        </pc:spChg>
        <pc:spChg chg="mod">
          <ac:chgData name="Alessandro Carrega" userId="aad2c8b9-e6be-4150-b5bc-cbfa57d8782b" providerId="ADAL" clId="{076C9DA1-3587-DB41-A498-E3CFA5732936}" dt="2022-12-18T14:46:02.546" v="3286" actId="20577"/>
          <ac:spMkLst>
            <pc:docMk/>
            <pc:sldMk cId="3231681299" sldId="414"/>
            <ac:spMk id="3" creationId="{77B676FF-9B8F-4EA7-F053-23388EC6E752}"/>
          </ac:spMkLst>
        </pc:spChg>
        <pc:spChg chg="add del mod">
          <ac:chgData name="Alessandro Carrega" userId="aad2c8b9-e6be-4150-b5bc-cbfa57d8782b" providerId="ADAL" clId="{076C9DA1-3587-DB41-A498-E3CFA5732936}" dt="2022-12-18T13:43:29.837" v="2175" actId="767"/>
          <ac:spMkLst>
            <pc:docMk/>
            <pc:sldMk cId="3231681299" sldId="414"/>
            <ac:spMk id="4" creationId="{5136094B-E44F-4ABA-5079-19C277D7414A}"/>
          </ac:spMkLst>
        </pc:spChg>
      </pc:sldChg>
      <pc:sldChg chg="modSp add mod">
        <pc:chgData name="Alessandro Carrega" userId="aad2c8b9-e6be-4150-b5bc-cbfa57d8782b" providerId="ADAL" clId="{076C9DA1-3587-DB41-A498-E3CFA5732936}" dt="2022-12-18T16:09:39.242" v="3862" actId="20577"/>
        <pc:sldMkLst>
          <pc:docMk/>
          <pc:sldMk cId="1144317958" sldId="415"/>
        </pc:sldMkLst>
        <pc:spChg chg="mod">
          <ac:chgData name="Alessandro Carrega" userId="aad2c8b9-e6be-4150-b5bc-cbfa57d8782b" providerId="ADAL" clId="{076C9DA1-3587-DB41-A498-E3CFA5732936}" dt="2022-12-18T16:09:39.242" v="3862" actId="20577"/>
          <ac:spMkLst>
            <pc:docMk/>
            <pc:sldMk cId="1144317958" sldId="415"/>
            <ac:spMk id="2" creationId="{51F89B0E-093C-5BB6-0DE8-5A25372EE080}"/>
          </ac:spMkLst>
        </pc:spChg>
        <pc:spChg chg="mod">
          <ac:chgData name="Alessandro Carrega" userId="aad2c8b9-e6be-4150-b5bc-cbfa57d8782b" providerId="ADAL" clId="{076C9DA1-3587-DB41-A498-E3CFA5732936}" dt="2022-12-18T13:57:05.997" v="2941" actId="14"/>
          <ac:spMkLst>
            <pc:docMk/>
            <pc:sldMk cId="1144317958" sldId="415"/>
            <ac:spMk id="3" creationId="{77B676FF-9B8F-4EA7-F053-23388EC6E752}"/>
          </ac:spMkLst>
        </pc:spChg>
      </pc:sldChg>
      <pc:sldChg chg="modSp add mod chgLayout">
        <pc:chgData name="Alessandro Carrega" userId="aad2c8b9-e6be-4150-b5bc-cbfa57d8782b" providerId="ADAL" clId="{076C9DA1-3587-DB41-A498-E3CFA5732936}" dt="2022-12-18T16:09:47.544" v="3870" actId="20577"/>
        <pc:sldMkLst>
          <pc:docMk/>
          <pc:sldMk cId="2806121775" sldId="416"/>
        </pc:sldMkLst>
        <pc:spChg chg="mod ord">
          <ac:chgData name="Alessandro Carrega" userId="aad2c8b9-e6be-4150-b5bc-cbfa57d8782b" providerId="ADAL" clId="{076C9DA1-3587-DB41-A498-E3CFA5732936}" dt="2022-12-18T16:09:47.544" v="3870" actId="20577"/>
          <ac:spMkLst>
            <pc:docMk/>
            <pc:sldMk cId="2806121775" sldId="416"/>
            <ac:spMk id="2" creationId="{51F89B0E-093C-5BB6-0DE8-5A25372EE080}"/>
          </ac:spMkLst>
        </pc:spChg>
        <pc:spChg chg="mod ord">
          <ac:chgData name="Alessandro Carrega" userId="aad2c8b9-e6be-4150-b5bc-cbfa57d8782b" providerId="ADAL" clId="{076C9DA1-3587-DB41-A498-E3CFA5732936}" dt="2022-12-18T14:43:24.474" v="3248" actId="700"/>
          <ac:spMkLst>
            <pc:docMk/>
            <pc:sldMk cId="2806121775" sldId="416"/>
            <ac:spMk id="3" creationId="{77B676FF-9B8F-4EA7-F053-23388EC6E752}"/>
          </ac:spMkLst>
        </pc:spChg>
      </pc:sldChg>
      <pc:sldChg chg="addSp delSp modSp add mod">
        <pc:chgData name="Alessandro Carrega" userId="aad2c8b9-e6be-4150-b5bc-cbfa57d8782b" providerId="ADAL" clId="{076C9DA1-3587-DB41-A498-E3CFA5732936}" dt="2022-12-18T16:11:03.670" v="3899" actId="20577"/>
        <pc:sldMkLst>
          <pc:docMk/>
          <pc:sldMk cId="2538242791" sldId="417"/>
        </pc:sldMkLst>
        <pc:spChg chg="mod">
          <ac:chgData name="Alessandro Carrega" userId="aad2c8b9-e6be-4150-b5bc-cbfa57d8782b" providerId="ADAL" clId="{076C9DA1-3587-DB41-A498-E3CFA5732936}" dt="2022-12-18T16:09:43.691" v="3866" actId="20577"/>
          <ac:spMkLst>
            <pc:docMk/>
            <pc:sldMk cId="2538242791" sldId="417"/>
            <ac:spMk id="2" creationId="{51F89B0E-093C-5BB6-0DE8-5A25372EE080}"/>
          </ac:spMkLst>
        </pc:spChg>
        <pc:spChg chg="mod">
          <ac:chgData name="Alessandro Carrega" userId="aad2c8b9-e6be-4150-b5bc-cbfa57d8782b" providerId="ADAL" clId="{076C9DA1-3587-DB41-A498-E3CFA5732936}" dt="2022-12-18T16:11:03.670" v="3899" actId="20577"/>
          <ac:spMkLst>
            <pc:docMk/>
            <pc:sldMk cId="2538242791" sldId="417"/>
            <ac:spMk id="3" creationId="{77B676FF-9B8F-4EA7-F053-23388EC6E752}"/>
          </ac:spMkLst>
        </pc:spChg>
        <pc:spChg chg="add del mod">
          <ac:chgData name="Alessandro Carrega" userId="aad2c8b9-e6be-4150-b5bc-cbfa57d8782b" providerId="ADAL" clId="{076C9DA1-3587-DB41-A498-E3CFA5732936}" dt="2022-12-18T14:58:16.417" v="3555"/>
          <ac:spMkLst>
            <pc:docMk/>
            <pc:sldMk cId="2538242791" sldId="417"/>
            <ac:spMk id="4" creationId="{F8C5EE6C-C850-D81B-224F-0D68C7BE5531}"/>
          </ac:spMkLst>
        </pc:spChg>
      </pc:sldChg>
      <pc:sldChg chg="modSp add mod">
        <pc:chgData name="Alessandro Carrega" userId="aad2c8b9-e6be-4150-b5bc-cbfa57d8782b" providerId="ADAL" clId="{076C9DA1-3587-DB41-A498-E3CFA5732936}" dt="2022-12-19T21:05:45.017" v="4747" actId="2"/>
        <pc:sldMkLst>
          <pc:docMk/>
          <pc:sldMk cId="2067114935" sldId="418"/>
        </pc:sldMkLst>
        <pc:spChg chg="mod">
          <ac:chgData name="Alessandro Carrega" userId="aad2c8b9-e6be-4150-b5bc-cbfa57d8782b" providerId="ADAL" clId="{076C9DA1-3587-DB41-A498-E3CFA5732936}" dt="2022-12-18T16:09:51.325" v="3874" actId="20577"/>
          <ac:spMkLst>
            <pc:docMk/>
            <pc:sldMk cId="2067114935" sldId="418"/>
            <ac:spMk id="2" creationId="{51F89B0E-093C-5BB6-0DE8-5A25372EE080}"/>
          </ac:spMkLst>
        </pc:spChg>
        <pc:spChg chg="mod">
          <ac:chgData name="Alessandro Carrega" userId="aad2c8b9-e6be-4150-b5bc-cbfa57d8782b" providerId="ADAL" clId="{076C9DA1-3587-DB41-A498-E3CFA5732936}" dt="2022-12-19T21:05:45.017" v="4747" actId="2"/>
          <ac:spMkLst>
            <pc:docMk/>
            <pc:sldMk cId="2067114935" sldId="418"/>
            <ac:spMk id="3" creationId="{77B676FF-9B8F-4EA7-F053-23388EC6E752}"/>
          </ac:spMkLst>
        </pc:spChg>
      </pc:sldChg>
      <pc:sldChg chg="modSp add mod">
        <pc:chgData name="Alessandro Carrega" userId="aad2c8b9-e6be-4150-b5bc-cbfa57d8782b" providerId="ADAL" clId="{076C9DA1-3587-DB41-A498-E3CFA5732936}" dt="2022-12-18T16:12:02.752" v="3919" actId="27636"/>
        <pc:sldMkLst>
          <pc:docMk/>
          <pc:sldMk cId="1053355864" sldId="419"/>
        </pc:sldMkLst>
        <pc:spChg chg="mod">
          <ac:chgData name="Alessandro Carrega" userId="aad2c8b9-e6be-4150-b5bc-cbfa57d8782b" providerId="ADAL" clId="{076C9DA1-3587-DB41-A498-E3CFA5732936}" dt="2022-12-18T16:09:56.346" v="3878" actId="20577"/>
          <ac:spMkLst>
            <pc:docMk/>
            <pc:sldMk cId="1053355864" sldId="419"/>
            <ac:spMk id="2" creationId="{51F89B0E-093C-5BB6-0DE8-5A25372EE080}"/>
          </ac:spMkLst>
        </pc:spChg>
        <pc:spChg chg="mod">
          <ac:chgData name="Alessandro Carrega" userId="aad2c8b9-e6be-4150-b5bc-cbfa57d8782b" providerId="ADAL" clId="{076C9DA1-3587-DB41-A498-E3CFA5732936}" dt="2022-12-18T16:12:02.752" v="3919" actId="27636"/>
          <ac:spMkLst>
            <pc:docMk/>
            <pc:sldMk cId="1053355864" sldId="419"/>
            <ac:spMk id="3" creationId="{77B676FF-9B8F-4EA7-F053-23388EC6E752}"/>
          </ac:spMkLst>
        </pc:spChg>
      </pc:sldChg>
      <pc:sldChg chg="modSp add mod">
        <pc:chgData name="Alessandro Carrega" userId="aad2c8b9-e6be-4150-b5bc-cbfa57d8782b" providerId="ADAL" clId="{076C9DA1-3587-DB41-A498-E3CFA5732936}" dt="2022-12-18T16:12:25.486" v="3923" actId="20577"/>
        <pc:sldMkLst>
          <pc:docMk/>
          <pc:sldMk cId="554156213" sldId="420"/>
        </pc:sldMkLst>
        <pc:spChg chg="mod">
          <ac:chgData name="Alessandro Carrega" userId="aad2c8b9-e6be-4150-b5bc-cbfa57d8782b" providerId="ADAL" clId="{076C9DA1-3587-DB41-A498-E3CFA5732936}" dt="2022-12-18T16:07:21.586" v="3780" actId="20577"/>
          <ac:spMkLst>
            <pc:docMk/>
            <pc:sldMk cId="554156213" sldId="420"/>
            <ac:spMk id="2" creationId="{51F89B0E-093C-5BB6-0DE8-5A25372EE080}"/>
          </ac:spMkLst>
        </pc:spChg>
        <pc:spChg chg="mod">
          <ac:chgData name="Alessandro Carrega" userId="aad2c8b9-e6be-4150-b5bc-cbfa57d8782b" providerId="ADAL" clId="{076C9DA1-3587-DB41-A498-E3CFA5732936}" dt="2022-12-18T16:12:25.486" v="3923" actId="20577"/>
          <ac:spMkLst>
            <pc:docMk/>
            <pc:sldMk cId="554156213" sldId="420"/>
            <ac:spMk id="3" creationId="{77B676FF-9B8F-4EA7-F053-23388EC6E752}"/>
          </ac:spMkLst>
        </pc:spChg>
      </pc:sldChg>
      <pc:sldChg chg="modSp add mod">
        <pc:chgData name="Alessandro Carrega" userId="aad2c8b9-e6be-4150-b5bc-cbfa57d8782b" providerId="ADAL" clId="{076C9DA1-3587-DB41-A498-E3CFA5732936}" dt="2022-12-18T16:11:17.458" v="3904" actId="20577"/>
        <pc:sldMkLst>
          <pc:docMk/>
          <pc:sldMk cId="2161256237" sldId="421"/>
        </pc:sldMkLst>
        <pc:spChg chg="mod">
          <ac:chgData name="Alessandro Carrega" userId="aad2c8b9-e6be-4150-b5bc-cbfa57d8782b" providerId="ADAL" clId="{076C9DA1-3587-DB41-A498-E3CFA5732936}" dt="2022-12-18T16:10:01.274" v="3882" actId="20577"/>
          <ac:spMkLst>
            <pc:docMk/>
            <pc:sldMk cId="2161256237" sldId="421"/>
            <ac:spMk id="2" creationId="{51F89B0E-093C-5BB6-0DE8-5A25372EE080}"/>
          </ac:spMkLst>
        </pc:spChg>
        <pc:spChg chg="mod">
          <ac:chgData name="Alessandro Carrega" userId="aad2c8b9-e6be-4150-b5bc-cbfa57d8782b" providerId="ADAL" clId="{076C9DA1-3587-DB41-A498-E3CFA5732936}" dt="2022-12-18T16:11:17.458" v="3904" actId="20577"/>
          <ac:spMkLst>
            <pc:docMk/>
            <pc:sldMk cId="2161256237" sldId="421"/>
            <ac:spMk id="3" creationId="{77B676FF-9B8F-4EA7-F053-23388EC6E752}"/>
          </ac:spMkLst>
        </pc:spChg>
      </pc:sldChg>
      <pc:sldChg chg="new del">
        <pc:chgData name="Alessandro Carrega" userId="aad2c8b9-e6be-4150-b5bc-cbfa57d8782b" providerId="ADAL" clId="{076C9DA1-3587-DB41-A498-E3CFA5732936}" dt="2022-12-18T14:59:19.511" v="3574" actId="680"/>
        <pc:sldMkLst>
          <pc:docMk/>
          <pc:sldMk cId="3617957690" sldId="421"/>
        </pc:sldMkLst>
      </pc:sldChg>
      <pc:sldChg chg="modSp add mod">
        <pc:chgData name="Alessandro Carrega" userId="aad2c8b9-e6be-4150-b5bc-cbfa57d8782b" providerId="ADAL" clId="{076C9DA1-3587-DB41-A498-E3CFA5732936}" dt="2022-12-18T16:12:07.830" v="3920" actId="20577"/>
        <pc:sldMkLst>
          <pc:docMk/>
          <pc:sldMk cId="1968180231" sldId="422"/>
        </pc:sldMkLst>
        <pc:spChg chg="mod">
          <ac:chgData name="Alessandro Carrega" userId="aad2c8b9-e6be-4150-b5bc-cbfa57d8782b" providerId="ADAL" clId="{076C9DA1-3587-DB41-A498-E3CFA5732936}" dt="2022-12-18T16:09:28.085" v="3853" actId="20577"/>
          <ac:spMkLst>
            <pc:docMk/>
            <pc:sldMk cId="1968180231" sldId="422"/>
            <ac:spMk id="2" creationId="{51F89B0E-093C-5BB6-0DE8-5A25372EE080}"/>
          </ac:spMkLst>
        </pc:spChg>
        <pc:spChg chg="mod">
          <ac:chgData name="Alessandro Carrega" userId="aad2c8b9-e6be-4150-b5bc-cbfa57d8782b" providerId="ADAL" clId="{076C9DA1-3587-DB41-A498-E3CFA5732936}" dt="2022-12-18T16:12:07.830" v="3920" actId="20577"/>
          <ac:spMkLst>
            <pc:docMk/>
            <pc:sldMk cId="1968180231" sldId="422"/>
            <ac:spMk id="3" creationId="{77B676FF-9B8F-4EA7-F053-23388EC6E752}"/>
          </ac:spMkLst>
        </pc:spChg>
      </pc:sldChg>
      <pc:sldChg chg="modSp add mod ord">
        <pc:chgData name="Alessandro Carrega" userId="aad2c8b9-e6be-4150-b5bc-cbfa57d8782b" providerId="ADAL" clId="{076C9DA1-3587-DB41-A498-E3CFA5732936}" dt="2022-12-18T16:11:39.799" v="3911" actId="20577"/>
        <pc:sldMkLst>
          <pc:docMk/>
          <pc:sldMk cId="998952431" sldId="423"/>
        </pc:sldMkLst>
        <pc:spChg chg="mod">
          <ac:chgData name="Alessandro Carrega" userId="aad2c8b9-e6be-4150-b5bc-cbfa57d8782b" providerId="ADAL" clId="{076C9DA1-3587-DB41-A498-E3CFA5732936}" dt="2022-12-18T16:08:56.098" v="3833" actId="20577"/>
          <ac:spMkLst>
            <pc:docMk/>
            <pc:sldMk cId="998952431" sldId="423"/>
            <ac:spMk id="2" creationId="{51F89B0E-093C-5BB6-0DE8-5A25372EE080}"/>
          </ac:spMkLst>
        </pc:spChg>
        <pc:spChg chg="mod">
          <ac:chgData name="Alessandro Carrega" userId="aad2c8b9-e6be-4150-b5bc-cbfa57d8782b" providerId="ADAL" clId="{076C9DA1-3587-DB41-A498-E3CFA5732936}" dt="2022-12-18T16:11:39.799" v="3911" actId="20577"/>
          <ac:spMkLst>
            <pc:docMk/>
            <pc:sldMk cId="998952431" sldId="423"/>
            <ac:spMk id="3" creationId="{77B676FF-9B8F-4EA7-F053-23388EC6E752}"/>
          </ac:spMkLst>
        </pc:spChg>
      </pc:sldChg>
      <pc:sldMasterChg chg="modSldLayout">
        <pc:chgData name="Alessandro Carrega" userId="aad2c8b9-e6be-4150-b5bc-cbfa57d8782b" providerId="ADAL" clId="{076C9DA1-3587-DB41-A498-E3CFA5732936}" dt="2022-12-18T14:43:07.384" v="3247" actId="20577"/>
        <pc:sldMasterMkLst>
          <pc:docMk/>
          <pc:sldMasterMk cId="4134384810" sldId="2147484408"/>
        </pc:sldMasterMkLst>
        <pc:sldLayoutChg chg="modSp mod">
          <pc:chgData name="Alessandro Carrega" userId="aad2c8b9-e6be-4150-b5bc-cbfa57d8782b" providerId="ADAL" clId="{076C9DA1-3587-DB41-A498-E3CFA5732936}" dt="2022-12-18T14:43:07.384" v="3247" actId="20577"/>
          <pc:sldLayoutMkLst>
            <pc:docMk/>
            <pc:sldMasterMk cId="4134384810" sldId="2147484408"/>
            <pc:sldLayoutMk cId="2715217520" sldId="2147484410"/>
          </pc:sldLayoutMkLst>
          <pc:spChg chg="mod">
            <ac:chgData name="Alessandro Carrega" userId="aad2c8b9-e6be-4150-b5bc-cbfa57d8782b" providerId="ADAL" clId="{076C9DA1-3587-DB41-A498-E3CFA5732936}" dt="2022-12-18T14:43:07.384" v="3247" actId="20577"/>
            <ac:spMkLst>
              <pc:docMk/>
              <pc:sldMasterMk cId="4134384810" sldId="2147484408"/>
              <pc:sldLayoutMk cId="2715217520" sldId="2147484410"/>
              <ac:spMk id="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47225-8790-BB43-A491-05E01506A2DA}" type="datetimeFigureOut">
              <a:rPr lang="en-GB" smtClean="0"/>
              <a:t>20/12/2022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E83BD-5AFE-5443-A1CE-09C7AE621AE7}" type="slidenum">
              <a:rPr lang="en-GB" smtClean="0"/>
              <a:t>‹#›</a:t>
            </a:fld>
            <a:endParaRPr lang="en-GB" dirty="0"/>
          </a:p>
        </p:txBody>
      </p:sp>
    </p:spTree>
    <p:extLst>
      <p:ext uri="{BB962C8B-B14F-4D97-AF65-F5344CB8AC3E}">
        <p14:creationId xmlns:p14="http://schemas.microsoft.com/office/powerpoint/2010/main" val="68767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2</a:t>
            </a:fld>
            <a:endParaRPr lang="en-GB" dirty="0"/>
          </a:p>
        </p:txBody>
      </p:sp>
    </p:spTree>
    <p:extLst>
      <p:ext uri="{BB962C8B-B14F-4D97-AF65-F5344CB8AC3E}">
        <p14:creationId xmlns:p14="http://schemas.microsoft.com/office/powerpoint/2010/main" val="197198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3</a:t>
            </a:fld>
            <a:endParaRPr lang="en-GB" dirty="0"/>
          </a:p>
        </p:txBody>
      </p:sp>
    </p:spTree>
    <p:extLst>
      <p:ext uri="{BB962C8B-B14F-4D97-AF65-F5344CB8AC3E}">
        <p14:creationId xmlns:p14="http://schemas.microsoft.com/office/powerpoint/2010/main" val="3355489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63600" y="2404534"/>
            <a:ext cx="8504238" cy="1646302"/>
          </a:xfrm>
        </p:spPr>
        <p:txBody>
          <a:bodyPr anchor="b">
            <a:noAutofit/>
          </a:bodyPr>
          <a:lstStyle>
            <a:lvl1pPr algn="r">
              <a:defRPr sz="5400">
                <a:solidFill>
                  <a:schemeClr val="accent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863600" y="4172807"/>
            <a:ext cx="8504238" cy="1096899"/>
          </a:xfrm>
        </p:spPr>
        <p:txBody>
          <a:bodyPr anchor="t">
            <a:normAutofit/>
          </a:bodyPr>
          <a:lstStyle>
            <a:lvl1pPr marL="0" indent="0" algn="r">
              <a:buNone/>
              <a:defRPr sz="4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7" name="Picture 2">
            <a:extLst>
              <a:ext uri="{FF2B5EF4-FFF2-40B4-BE49-F238E27FC236}">
                <a16:creationId xmlns:a16="http://schemas.microsoft.com/office/drawing/2014/main" id="{C82AF2C0-219A-FA5C-9635-5E7A24253E5F}"/>
              </a:ext>
            </a:extLst>
          </p:cNvPr>
          <p:cNvPicPr>
            <a:picLocks noChangeAspect="1" noChangeArrowheads="1"/>
          </p:cNvPicPr>
          <p:nvPr userDrawn="1"/>
        </p:nvPicPr>
        <p:blipFill rotWithShape="1">
          <a:blip r:embed="rId2">
            <a:duotone>
              <a:prstClr val="black"/>
              <a:srgbClr val="002060">
                <a:tint val="45000"/>
                <a:satMod val="400000"/>
              </a:srgbClr>
            </a:duotone>
            <a:extLst>
              <a:ext uri="{28A0092B-C50C-407E-A947-70E740481C1C}">
                <a14:useLocalDpi xmlns:a14="http://schemas.microsoft.com/office/drawing/2010/main" val="0"/>
              </a:ext>
            </a:extLst>
          </a:blip>
          <a:srcRect r="77422" b="50000"/>
          <a:stretch/>
        </p:blipFill>
        <p:spPr bwMode="auto">
          <a:xfrm>
            <a:off x="4788633" y="1037353"/>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sign&#10;&#10;Description automatically generated">
            <a:extLst>
              <a:ext uri="{FF2B5EF4-FFF2-40B4-BE49-F238E27FC236}">
                <a16:creationId xmlns:a16="http://schemas.microsoft.com/office/drawing/2014/main" id="{49773A87-CDCF-E00F-97E2-8289E8453950}"/>
              </a:ext>
            </a:extLst>
          </p:cNvPr>
          <p:cNvPicPr>
            <a:picLocks noChangeAspect="1"/>
          </p:cNvPicPr>
          <p:nvPr userDrawn="1"/>
        </p:nvPicPr>
        <p:blipFill>
          <a:blip r:embed="rId3"/>
          <a:stretch>
            <a:fillRect/>
          </a:stretch>
        </p:blipFill>
        <p:spPr>
          <a:xfrm>
            <a:off x="7403368" y="1037353"/>
            <a:ext cx="1222542" cy="309472"/>
          </a:xfrm>
          <a:prstGeom prst="rect">
            <a:avLst/>
          </a:prstGeom>
        </p:spPr>
      </p:pic>
      <p:pic>
        <p:nvPicPr>
          <p:cNvPr id="9" name="Picture 4">
            <a:extLst>
              <a:ext uri="{FF2B5EF4-FFF2-40B4-BE49-F238E27FC236}">
                <a16:creationId xmlns:a16="http://schemas.microsoft.com/office/drawing/2014/main" id="{9648585A-2AF3-2AF0-A8E5-706C02C38062}"/>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70964" r="6404"/>
          <a:stretch/>
        </p:blipFill>
        <p:spPr bwMode="auto">
          <a:xfrm>
            <a:off x="2111508" y="818248"/>
            <a:ext cx="1386260" cy="72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15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indent="0">
              <a:tabLst>
                <a:tab pos="8255000" algn="l"/>
              </a:tabLst>
              <a:defRPr/>
            </a:lvl1pPr>
          </a:lstStyle>
          <a:p>
            <a:pPr marL="0" marR="0" lvl="0" indent="0" algn="l" defTabSz="457200" rtl="0" eaLnBrk="1" fontAlgn="auto" latinLnBrk="0" hangingPunct="1">
              <a:lnSpc>
                <a:spcPct val="100000"/>
              </a:lnSpc>
              <a:spcBef>
                <a:spcPct val="0"/>
              </a:spcBef>
              <a:spcAft>
                <a:spcPts val="0"/>
              </a:spcAft>
              <a:buClrTx/>
              <a:buSzTx/>
              <a:buFontTx/>
              <a:buNone/>
              <a:tabLst>
                <a:tab pos="8280000" algn="r"/>
              </a:tabLst>
              <a:defRPr/>
            </a:pPr>
            <a:r>
              <a:rPr lang="en-GB" dirty="0"/>
              <a:t>Click to edit Master title style	/</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71521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dirty="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9562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6370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751803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Tree>
    <p:extLst>
      <p:ext uri="{BB962C8B-B14F-4D97-AF65-F5344CB8AC3E}">
        <p14:creationId xmlns:p14="http://schemas.microsoft.com/office/powerpoint/2010/main" val="364853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93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2262146"/>
          </a:xfrm>
        </p:spPr>
        <p:txBody>
          <a:bodyPr anchor="b">
            <a:normAutofit/>
          </a:bodyPr>
          <a:lstStyle>
            <a:lvl1pPr>
              <a:defRPr sz="3600"/>
            </a:lvl1pPr>
          </a:lstStyle>
          <a:p>
            <a:r>
              <a:rPr lang="en-GB" dirty="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911641"/>
            <a:ext cx="3854528" cy="3129719"/>
          </a:xfrm>
        </p:spPr>
        <p:txBody>
          <a:bodyPr>
            <a:normAutofit/>
          </a:bodyPr>
          <a:lstStyle>
            <a:lvl1pPr marL="0" indent="0">
              <a:buNone/>
              <a:defRPr sz="28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dirty="0"/>
              <a:t>Click to edit Master text styles</a:t>
            </a:r>
          </a:p>
        </p:txBody>
      </p:sp>
    </p:spTree>
    <p:extLst>
      <p:ext uri="{BB962C8B-B14F-4D97-AF65-F5344CB8AC3E}">
        <p14:creationId xmlns:p14="http://schemas.microsoft.com/office/powerpoint/2010/main" val="53387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731967"/>
          </a:xfrm>
          <a:prstGeom prst="rect">
            <a:avLst/>
          </a:prstGeom>
        </p:spPr>
        <p:txBody>
          <a:bodyPr vert="horz" lIns="91440" tIns="45720" rIns="91440" bIns="45720" rtlCol="0" anchor="t">
            <a:noAutofit/>
          </a:bodyPr>
          <a:lstStyle/>
          <a:p>
            <a:r>
              <a:rPr lang="en-GB" dirty="0"/>
              <a:t>Click to edit Master title style</a:t>
            </a:r>
            <a:endParaRPr lang="en-US" dirty="0"/>
          </a:p>
        </p:txBody>
      </p:sp>
      <p:sp>
        <p:nvSpPr>
          <p:cNvPr id="3" name="Text Placeholder 2"/>
          <p:cNvSpPr>
            <a:spLocks noGrp="1"/>
          </p:cNvSpPr>
          <p:nvPr>
            <p:ph type="body" idx="1"/>
          </p:nvPr>
        </p:nvSpPr>
        <p:spPr>
          <a:xfrm>
            <a:off x="677334" y="1648327"/>
            <a:ext cx="8596668" cy="4393036"/>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7" name="Picture 2">
            <a:extLst>
              <a:ext uri="{FF2B5EF4-FFF2-40B4-BE49-F238E27FC236}">
                <a16:creationId xmlns:a16="http://schemas.microsoft.com/office/drawing/2014/main" id="{8440709E-79C1-8138-19EF-0CA1131DA7AD}"/>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r="77422" b="50000"/>
          <a:stretch/>
        </p:blipFill>
        <p:spPr bwMode="auto">
          <a:xfrm>
            <a:off x="9493461" y="6406166"/>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sign&#10;&#10;Description automatically generated">
            <a:extLst>
              <a:ext uri="{FF2B5EF4-FFF2-40B4-BE49-F238E27FC236}">
                <a16:creationId xmlns:a16="http://schemas.microsoft.com/office/drawing/2014/main" id="{D8B3174C-F08A-6D15-5518-C83EC702C45D}"/>
              </a:ext>
            </a:extLst>
          </p:cNvPr>
          <p:cNvPicPr>
            <a:picLocks noChangeAspect="1"/>
          </p:cNvPicPr>
          <p:nvPr userDrawn="1"/>
        </p:nvPicPr>
        <p:blipFill>
          <a:blip r:embed="rId11"/>
          <a:stretch>
            <a:fillRect/>
          </a:stretch>
        </p:blipFill>
        <p:spPr>
          <a:xfrm>
            <a:off x="10874736" y="6429630"/>
            <a:ext cx="1222542" cy="309472"/>
          </a:xfrm>
          <a:prstGeom prst="rect">
            <a:avLst/>
          </a:prstGeom>
        </p:spPr>
      </p:pic>
      <p:pic>
        <p:nvPicPr>
          <p:cNvPr id="9" name="Picture 4">
            <a:extLst>
              <a:ext uri="{FF2B5EF4-FFF2-40B4-BE49-F238E27FC236}">
                <a16:creationId xmlns:a16="http://schemas.microsoft.com/office/drawing/2014/main" id="{FF61007D-B835-1EE3-00F5-E89D839F1AE1}"/>
              </a:ext>
            </a:extLst>
          </p:cNvPr>
          <p:cNvPicPr>
            <a:picLocks noChangeAspect="1" noChangeArrowheads="1"/>
          </p:cNvPicPr>
          <p:nvPr userDrawn="1"/>
        </p:nvPicPr>
        <p:blipFill rotWithShape="1">
          <a:blip r:embed="rId12">
            <a:extLst>
              <a:ext uri="{28A0092B-C50C-407E-A947-70E740481C1C}">
                <a14:useLocalDpi xmlns:a14="http://schemas.microsoft.com/office/drawing/2010/main" val="0"/>
              </a:ext>
            </a:extLst>
          </a:blip>
          <a:srcRect l="70964" r="6404"/>
          <a:stretch/>
        </p:blipFill>
        <p:spPr bwMode="auto">
          <a:xfrm>
            <a:off x="10727279" y="-8467"/>
            <a:ext cx="1426665" cy="7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384810"/>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Lst>
  <p:hf hdr="0" ftr="0" dt="0"/>
  <p:txStyles>
    <p:titleStyle>
      <a:lvl1pPr algn="l" defTabSz="457200" rtl="0" eaLnBrk="1" latinLnBrk="0" hangingPunct="1">
        <a:spcBef>
          <a:spcPct val="0"/>
        </a:spcBef>
        <a:buNone/>
        <a:defRPr sz="4400" b="1" i="0" kern="1200">
          <a:solidFill>
            <a:schemeClr val="accent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b="0" i="0" kern="1200">
          <a:solidFill>
            <a:schemeClr val="tx1">
              <a:lumMod val="75000"/>
              <a:lumOff val="25000"/>
            </a:schemeClr>
          </a:solidFill>
          <a:latin typeface="Roboto" panose="02000000000000000000" pitchFamily="2" charset="0"/>
          <a:ea typeface="Roboto" panose="02000000000000000000" pitchFamily="2"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b="0" i="0" kern="1200">
          <a:solidFill>
            <a:schemeClr val="tx1">
              <a:lumMod val="75000"/>
              <a:lumOff val="25000"/>
            </a:schemeClr>
          </a:solidFill>
          <a:latin typeface="Roboto" panose="02000000000000000000" pitchFamily="2" charset="0"/>
          <a:ea typeface="Roboto" panose="02000000000000000000" pitchFamily="2"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lumMod val="75000"/>
              <a:lumOff val="25000"/>
            </a:schemeClr>
          </a:solidFill>
          <a:latin typeface="Roboto" panose="02000000000000000000" pitchFamily="2" charset="0"/>
          <a:ea typeface="Roboto" panose="02000000000000000000" pitchFamily="2"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Roboto" panose="02000000000000000000" pitchFamily="2" charset="0"/>
          <a:ea typeface="Roboto" panose="02000000000000000000" pitchFamily="2"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Roboto" panose="02000000000000000000" pitchFamily="2" charset="0"/>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lessandro.carrega@unige.it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alessandro.carrega@gmail.com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ams.microsoft.com/l/team/19%3a-Dtnw_NHUAl1AjZZV4HixIifmU8gywbskeeQwSV--uk1%40thread.tacv2/conversations?groupId=bdafff5c-0ab9-44b2-aef2-5a14e1dd6e15&amp;tenantId=6cd36f83-1a02-442d-972f-2670cb5e9b1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tnt-lab-unige-cnit/phd-stiet-cyber-security-approaches-cloud-edge-environment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4" descr="Geometric white clouds on a blue sky">
            <a:extLst>
              <a:ext uri="{FF2B5EF4-FFF2-40B4-BE49-F238E27FC236}">
                <a16:creationId xmlns:a16="http://schemas.microsoft.com/office/drawing/2014/main" id="{C9BF0BD0-1D7C-6D15-AF6B-418E1D333929}"/>
              </a:ext>
            </a:extLst>
          </p:cNvPr>
          <p:cNvPicPr>
            <a:picLocks noChangeAspect="1"/>
          </p:cNvPicPr>
          <p:nvPr/>
        </p:nvPicPr>
        <p:blipFill rotWithShape="1">
          <a:blip r:embed="rId2">
            <a:duotone>
              <a:schemeClr val="accent1">
                <a:shade val="45000"/>
                <a:satMod val="135000"/>
              </a:schemeClr>
              <a:prstClr val="white"/>
            </a:duotone>
          </a:blip>
          <a:srcRect l="9091" b="31818"/>
          <a:stretch/>
        </p:blipFill>
        <p:spPr>
          <a:xfrm>
            <a:off x="2" y="10"/>
            <a:ext cx="12191695" cy="6857990"/>
          </a:xfrm>
          <a:prstGeom prst="rect">
            <a:avLst/>
          </a:prstGeom>
        </p:spPr>
      </p:pic>
      <p:sp>
        <p:nvSpPr>
          <p:cNvPr id="60" name="Isosceles Triangle 40">
            <a:extLst>
              <a:ext uri="{FF2B5EF4-FFF2-40B4-BE49-F238E27FC236}">
                <a16:creationId xmlns:a16="http://schemas.microsoft.com/office/drawing/2014/main" id="{7B1E8B16-F0E6-422E-A6A6-0422A773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Parallelogram 42">
            <a:extLst>
              <a:ext uri="{FF2B5EF4-FFF2-40B4-BE49-F238E27FC236}">
                <a16:creationId xmlns:a16="http://schemas.microsoft.com/office/drawing/2014/main" id="{30CBBCD0-ED2A-4FC8-AB71-E3C2738F9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3" name="Straight Connector 44">
            <a:extLst>
              <a:ext uri="{FF2B5EF4-FFF2-40B4-BE49-F238E27FC236}">
                <a16:creationId xmlns:a16="http://schemas.microsoft.com/office/drawing/2014/main" id="{D7C7B311-D760-4C87-BE5E-921FFB4E8E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46">
            <a:extLst>
              <a:ext uri="{FF2B5EF4-FFF2-40B4-BE49-F238E27FC236}">
                <a16:creationId xmlns:a16="http://schemas.microsoft.com/office/drawing/2014/main" id="{C1913202-1810-4FA2-987B-A7B98049CF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95EFBC61-02DC-4AEA-AA2D-A9EABA467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5637DFC4-70BC-4CB4-85D2-651A7C6A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52">
            <a:extLst>
              <a:ext uri="{FF2B5EF4-FFF2-40B4-BE49-F238E27FC236}">
                <a16:creationId xmlns:a16="http://schemas.microsoft.com/office/drawing/2014/main" id="{58F1E9F4-66ED-4E73-8C2E-51B11EA77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0FAC476-BB9A-524A-B383-557DC410E755}"/>
              </a:ext>
            </a:extLst>
          </p:cNvPr>
          <p:cNvSpPr>
            <a:spLocks noGrp="1"/>
          </p:cNvSpPr>
          <p:nvPr>
            <p:ph type="ctrTitle"/>
          </p:nvPr>
        </p:nvSpPr>
        <p:spPr>
          <a:xfrm>
            <a:off x="3733498" y="1678665"/>
            <a:ext cx="5540506" cy="2369131"/>
          </a:xfrm>
        </p:spPr>
        <p:txBody>
          <a:bodyPr>
            <a:normAutofit/>
          </a:bodyPr>
          <a:lstStyle/>
          <a:p>
            <a:pPr>
              <a:lnSpc>
                <a:spcPct val="90000"/>
              </a:lnSpc>
            </a:pPr>
            <a:r>
              <a:rPr lang="en-GB" sz="4000" dirty="0"/>
              <a:t>A Survey of Security Architectures for Edge Computing-Based IoT</a:t>
            </a:r>
            <a:endParaRPr lang="en-GB" sz="3800" b="1" dirty="0"/>
          </a:p>
        </p:txBody>
      </p:sp>
      <p:sp>
        <p:nvSpPr>
          <p:cNvPr id="3" name="Subtitle 2">
            <a:extLst>
              <a:ext uri="{FF2B5EF4-FFF2-40B4-BE49-F238E27FC236}">
                <a16:creationId xmlns:a16="http://schemas.microsoft.com/office/drawing/2014/main" id="{BE4C1422-484A-C044-9FD1-7242414E3997}"/>
              </a:ext>
            </a:extLst>
          </p:cNvPr>
          <p:cNvSpPr>
            <a:spLocks noGrp="1"/>
          </p:cNvSpPr>
          <p:nvPr>
            <p:ph type="subTitle" idx="1"/>
          </p:nvPr>
        </p:nvSpPr>
        <p:spPr>
          <a:xfrm>
            <a:off x="4788276" y="4050832"/>
            <a:ext cx="4485725" cy="1096899"/>
          </a:xfrm>
        </p:spPr>
        <p:txBody>
          <a:bodyPr>
            <a:normAutofit fontScale="55000" lnSpcReduction="20000"/>
          </a:bodyPr>
          <a:lstStyle/>
          <a:p>
            <a:r>
              <a:rPr lang="en-GB" i="1" dirty="0"/>
              <a:t>Alessandro Carrega</a:t>
            </a:r>
          </a:p>
          <a:p>
            <a:r>
              <a:rPr lang="en-GB" dirty="0"/>
              <a:t>TNT Lab – DITEN</a:t>
            </a:r>
            <a:br>
              <a:rPr lang="en-GB" dirty="0"/>
            </a:br>
            <a:r>
              <a:rPr lang="en-GB" dirty="0"/>
              <a:t>University of Genoa</a:t>
            </a:r>
          </a:p>
        </p:txBody>
      </p:sp>
      <p:sp>
        <p:nvSpPr>
          <p:cNvPr id="71" name="Rectangle 27">
            <a:extLst>
              <a:ext uri="{FF2B5EF4-FFF2-40B4-BE49-F238E27FC236}">
                <a16:creationId xmlns:a16="http://schemas.microsoft.com/office/drawing/2014/main" id="{0795E7D3-D974-4307-92D4-E3ECEFDF3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90443617-0A78-4C2C-9996-D143BCDB9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9">
            <a:extLst>
              <a:ext uri="{FF2B5EF4-FFF2-40B4-BE49-F238E27FC236}">
                <a16:creationId xmlns:a16="http://schemas.microsoft.com/office/drawing/2014/main" id="{ACFC544A-BD13-4C3C-8C9E-C35DEE8A4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60">
            <a:extLst>
              <a:ext uri="{FF2B5EF4-FFF2-40B4-BE49-F238E27FC236}">
                <a16:creationId xmlns:a16="http://schemas.microsoft.com/office/drawing/2014/main" id="{729A9DD4-BE93-4516-8B95-26B91B44B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2">
            <a:extLst>
              <a:ext uri="{FF2B5EF4-FFF2-40B4-BE49-F238E27FC236}">
                <a16:creationId xmlns:a16="http://schemas.microsoft.com/office/drawing/2014/main" id="{00CF7E49-D3EB-E47F-6037-30DE73DA67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422" b="50000"/>
          <a:stretch/>
        </p:blipFill>
        <p:spPr bwMode="auto">
          <a:xfrm>
            <a:off x="10371666" y="985167"/>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sign&#10;&#10;Description automatically generated">
            <a:extLst>
              <a:ext uri="{FF2B5EF4-FFF2-40B4-BE49-F238E27FC236}">
                <a16:creationId xmlns:a16="http://schemas.microsoft.com/office/drawing/2014/main" id="{3AA6053D-6622-82A0-CDFE-C5915FB50C10}"/>
              </a:ext>
            </a:extLst>
          </p:cNvPr>
          <p:cNvPicPr>
            <a:picLocks noChangeAspect="1"/>
          </p:cNvPicPr>
          <p:nvPr/>
        </p:nvPicPr>
        <p:blipFill>
          <a:blip r:embed="rId4"/>
          <a:stretch>
            <a:fillRect/>
          </a:stretch>
        </p:blipFill>
        <p:spPr>
          <a:xfrm>
            <a:off x="10382734" y="1496683"/>
            <a:ext cx="1222542" cy="309472"/>
          </a:xfrm>
          <a:prstGeom prst="rect">
            <a:avLst/>
          </a:prstGeom>
        </p:spPr>
      </p:pic>
      <p:pic>
        <p:nvPicPr>
          <p:cNvPr id="7" name="Picture 4">
            <a:extLst>
              <a:ext uri="{FF2B5EF4-FFF2-40B4-BE49-F238E27FC236}">
                <a16:creationId xmlns:a16="http://schemas.microsoft.com/office/drawing/2014/main" id="{B168942E-83AB-C574-6A5F-52CCB58FAE1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0964" r="6404"/>
          <a:stretch/>
        </p:blipFill>
        <p:spPr bwMode="auto">
          <a:xfrm>
            <a:off x="10371666" y="69014"/>
            <a:ext cx="1386260" cy="72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7/24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20000"/>
          </a:bodyPr>
          <a:lstStyle/>
          <a:p>
            <a:pPr marL="0" indent="0">
              <a:buNone/>
              <a:tabLst>
                <a:tab pos="8280000" algn="r"/>
              </a:tabLst>
            </a:pPr>
            <a:r>
              <a:rPr lang="en-GB" i="1" dirty="0">
                <a:solidFill>
                  <a:srgbClr val="000000"/>
                </a:solidFill>
                <a:effectLst/>
                <a:latin typeface="Helvetica" pitchFamily="2" charset="0"/>
              </a:rPr>
              <a:t>Authentication and authorization attacks </a:t>
            </a:r>
            <a:r>
              <a:rPr lang="en-GB" dirty="0">
                <a:solidFill>
                  <a:srgbClr val="000000"/>
                </a:solidFill>
                <a:effectLst/>
                <a:latin typeface="Helvetica" pitchFamily="2" charset="0"/>
              </a:rPr>
              <a:t>can be	1/2 categorized into 4 types:</a:t>
            </a:r>
          </a:p>
          <a:p>
            <a:pPr marL="514350" indent="-514350">
              <a:buFont typeface="+mj-lt"/>
              <a:buAutoNum type="arabicPeriod"/>
            </a:pPr>
            <a:r>
              <a:rPr lang="en-GB" i="1" dirty="0">
                <a:solidFill>
                  <a:srgbClr val="000000"/>
                </a:solidFill>
                <a:effectLst/>
                <a:latin typeface="Helvetica" pitchFamily="2" charset="0"/>
              </a:rPr>
              <a:t>dictionary</a:t>
            </a:r>
            <a:r>
              <a:rPr lang="en-GB" dirty="0">
                <a:solidFill>
                  <a:srgbClr val="000000"/>
                </a:solidFill>
                <a:effectLst/>
                <a:latin typeface="Helvetica" pitchFamily="2" charset="0"/>
              </a:rPr>
              <a:t> attacks: attacker utilizes a credential/password dictionary to crack into authentication of a system;</a:t>
            </a:r>
          </a:p>
          <a:p>
            <a:pPr marL="514350" indent="-514350">
              <a:buFont typeface="+mj-lt"/>
              <a:buAutoNum type="arabicPeriod"/>
            </a:pPr>
            <a:r>
              <a:rPr lang="en-GB" i="1" dirty="0">
                <a:solidFill>
                  <a:srgbClr val="000000"/>
                </a:solidFill>
                <a:effectLst/>
                <a:latin typeface="Helvetica" pitchFamily="2" charset="0"/>
              </a:rPr>
              <a:t>attacks exploiting vulnerabilities in authentication protocols</a:t>
            </a:r>
            <a:r>
              <a:rPr lang="en-GB" dirty="0">
                <a:solidFill>
                  <a:srgbClr val="000000"/>
                </a:solidFill>
                <a:effectLst/>
                <a:latin typeface="Helvetica" pitchFamily="2" charset="0"/>
              </a:rPr>
              <a:t>: attackers discover design flaws of authentication protocols.</a:t>
            </a:r>
            <a:br>
              <a:rPr lang="en-GB" dirty="0">
                <a:solidFill>
                  <a:srgbClr val="000000"/>
                </a:solidFill>
                <a:effectLst/>
                <a:latin typeface="Helvetica" pitchFamily="2" charset="0"/>
              </a:rPr>
            </a:br>
            <a:r>
              <a:rPr lang="en-GB" dirty="0">
                <a:solidFill>
                  <a:srgbClr val="000000"/>
                </a:solidFill>
                <a:effectLst/>
                <a:latin typeface="Helvetica" pitchFamily="2" charset="0"/>
              </a:rPr>
              <a:t>Most widely adopted authentication protocols in edge computing are Wi- Fi-protected access (WPA/WPA2) and secure sockets layer (SSL)/transport layer security (TLS) protocols;</a:t>
            </a:r>
          </a:p>
        </p:txBody>
      </p:sp>
    </p:spTree>
    <p:extLst>
      <p:ext uri="{BB962C8B-B14F-4D97-AF65-F5344CB8AC3E}">
        <p14:creationId xmlns:p14="http://schemas.microsoft.com/office/powerpoint/2010/main" val="318797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8/24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20000"/>
          </a:bodyPr>
          <a:lstStyle/>
          <a:p>
            <a:pPr marL="0" indent="0">
              <a:buNone/>
              <a:tabLst>
                <a:tab pos="8280000" algn="r"/>
              </a:tabLst>
            </a:pPr>
            <a:r>
              <a:rPr lang="en-GB" i="1" dirty="0">
                <a:solidFill>
                  <a:srgbClr val="000000"/>
                </a:solidFill>
                <a:effectLst/>
                <a:latin typeface="Helvetica" pitchFamily="2" charset="0"/>
              </a:rPr>
              <a:t>Authentication and authorization attacks </a:t>
            </a:r>
            <a:r>
              <a:rPr lang="en-GB" dirty="0">
                <a:solidFill>
                  <a:srgbClr val="000000"/>
                </a:solidFill>
                <a:effectLst/>
                <a:latin typeface="Helvetica" pitchFamily="2" charset="0"/>
              </a:rPr>
              <a:t>can be	2/2 categorized into 4 types:</a:t>
            </a:r>
          </a:p>
          <a:p>
            <a:pPr marL="514350" indent="-514350">
              <a:buFont typeface="+mj-lt"/>
              <a:buAutoNum type="arabicPeriod" startAt="3"/>
            </a:pPr>
            <a:r>
              <a:rPr lang="en-GB" i="1" dirty="0">
                <a:solidFill>
                  <a:srgbClr val="000000"/>
                </a:solidFill>
                <a:effectLst/>
                <a:latin typeface="Helvetica" pitchFamily="2" charset="0"/>
              </a:rPr>
              <a:t>attacks exploiting vulnerabilities in authorization protocols</a:t>
            </a:r>
            <a:r>
              <a:rPr lang="en-GB" dirty="0">
                <a:solidFill>
                  <a:srgbClr val="000000"/>
                </a:solidFill>
                <a:effectLst/>
                <a:latin typeface="Helvetica" pitchFamily="2" charset="0"/>
              </a:rPr>
              <a:t>: attackers usually exploit design weaknesses or logic flaws existing in authorization protocols to gain unauthorized access to sensitive resources or perform privileged operations.</a:t>
            </a:r>
            <a:br>
              <a:rPr lang="en-GB" dirty="0">
                <a:solidFill>
                  <a:srgbClr val="000000"/>
                </a:solidFill>
                <a:effectLst/>
                <a:latin typeface="Helvetica" pitchFamily="2" charset="0"/>
              </a:rPr>
            </a:br>
            <a:r>
              <a:rPr lang="en-GB" dirty="0">
                <a:solidFill>
                  <a:srgbClr val="000000"/>
                </a:solidFill>
                <a:effectLst/>
                <a:latin typeface="Helvetica" pitchFamily="2" charset="0"/>
              </a:rPr>
              <a:t>Most widely adopted authorization protocol in edge computing is open authorization (OAuth) protocol;</a:t>
            </a:r>
          </a:p>
          <a:p>
            <a:pPr marL="514350" indent="-514350">
              <a:buFont typeface="+mj-lt"/>
              <a:buAutoNum type="arabicPeriod" startAt="3"/>
            </a:pPr>
            <a:r>
              <a:rPr lang="en-GB" i="1" dirty="0">
                <a:solidFill>
                  <a:srgbClr val="000000"/>
                </a:solidFill>
                <a:latin typeface="Helvetica" pitchFamily="2" charset="0"/>
              </a:rPr>
              <a:t>o</a:t>
            </a:r>
            <a:r>
              <a:rPr lang="en-GB" i="1" dirty="0">
                <a:solidFill>
                  <a:srgbClr val="000000"/>
                </a:solidFill>
                <a:effectLst/>
                <a:latin typeface="Helvetica" pitchFamily="2" charset="0"/>
              </a:rPr>
              <a:t>verprivileged</a:t>
            </a:r>
            <a:r>
              <a:rPr lang="en-GB" dirty="0">
                <a:solidFill>
                  <a:srgbClr val="000000"/>
                </a:solidFill>
                <a:effectLst/>
                <a:latin typeface="Helvetica" pitchFamily="2" charset="0"/>
              </a:rPr>
              <a:t> attacks, happen if an app or a device is granted stronger access rights or more than what is needed.</a:t>
            </a:r>
          </a:p>
        </p:txBody>
      </p:sp>
    </p:spTree>
    <p:extLst>
      <p:ext uri="{BB962C8B-B14F-4D97-AF65-F5344CB8AC3E}">
        <p14:creationId xmlns:p14="http://schemas.microsoft.com/office/powerpoint/2010/main" val="111708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9/24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pPr marL="0" indent="0">
              <a:buNone/>
            </a:pPr>
            <a:r>
              <a:rPr lang="en-GB" i="1" dirty="0">
                <a:solidFill>
                  <a:srgbClr val="000000"/>
                </a:solidFill>
                <a:effectLst/>
                <a:latin typeface="Helvetica" pitchFamily="2" charset="0"/>
              </a:rPr>
              <a:t>Jamming</a:t>
            </a:r>
            <a:r>
              <a:rPr lang="en-GB" dirty="0">
                <a:solidFill>
                  <a:srgbClr val="000000"/>
                </a:solidFill>
                <a:effectLst/>
                <a:latin typeface="Helvetica" pitchFamily="2" charset="0"/>
              </a:rPr>
              <a:t> </a:t>
            </a:r>
            <a:r>
              <a:rPr lang="en-GB" i="1" dirty="0">
                <a:solidFill>
                  <a:srgbClr val="000000"/>
                </a:solidFill>
                <a:effectLst/>
                <a:latin typeface="Helvetica" pitchFamily="2" charset="0"/>
              </a:rPr>
              <a:t>attack</a:t>
            </a:r>
          </a:p>
          <a:p>
            <a:r>
              <a:rPr lang="en-GB" dirty="0">
                <a:solidFill>
                  <a:srgbClr val="000000"/>
                </a:solidFill>
                <a:latin typeface="Helvetica" pitchFamily="2" charset="0"/>
              </a:rPr>
              <a:t>S</a:t>
            </a:r>
            <a:r>
              <a:rPr lang="en-GB" dirty="0">
                <a:solidFill>
                  <a:srgbClr val="000000"/>
                </a:solidFill>
                <a:effectLst/>
                <a:latin typeface="Helvetica" pitchFamily="2" charset="0"/>
              </a:rPr>
              <a:t>pecial type of denial-of-service (DoS) attack.</a:t>
            </a:r>
          </a:p>
          <a:p>
            <a:r>
              <a:rPr lang="en-GB" dirty="0">
                <a:solidFill>
                  <a:srgbClr val="000000"/>
                </a:solidFill>
                <a:latin typeface="Helvetica" pitchFamily="2" charset="0"/>
              </a:rPr>
              <a:t>N</a:t>
            </a:r>
            <a:r>
              <a:rPr lang="en-GB" dirty="0">
                <a:solidFill>
                  <a:srgbClr val="000000"/>
                </a:solidFill>
                <a:effectLst/>
                <a:latin typeface="Helvetica" pitchFamily="2" charset="0"/>
              </a:rPr>
              <a:t>etwork will be flooded intentionally by attackers using counterfeit messages to exhaust communication, computing, or/and storage resources.</a:t>
            </a:r>
          </a:p>
          <a:p>
            <a:r>
              <a:rPr lang="en-GB" dirty="0">
                <a:solidFill>
                  <a:srgbClr val="000000"/>
                </a:solidFill>
                <a:effectLst/>
                <a:latin typeface="Helvetica" pitchFamily="2" charset="0"/>
              </a:rPr>
              <a:t>Attack will make authorized users unable to use infrastructure of EC-based IoT network.</a:t>
            </a:r>
          </a:p>
          <a:p>
            <a:pPr marL="0" indent="0">
              <a:buNone/>
            </a:pPr>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149976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10/24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77500" lnSpcReduction="20000"/>
          </a:bodyPr>
          <a:lstStyle/>
          <a:p>
            <a:pPr marL="0" indent="0">
              <a:buNone/>
              <a:tabLst>
                <a:tab pos="8280000" algn="r"/>
              </a:tabLst>
            </a:pPr>
            <a:r>
              <a:rPr lang="en-GB" dirty="0">
                <a:solidFill>
                  <a:srgbClr val="000000"/>
                </a:solidFill>
                <a:effectLst/>
                <a:latin typeface="Helvetica" pitchFamily="2" charset="0"/>
              </a:rPr>
              <a:t>Most famous types of </a:t>
            </a:r>
            <a:r>
              <a:rPr lang="en-GB" i="1" dirty="0">
                <a:solidFill>
                  <a:srgbClr val="000000"/>
                </a:solidFill>
                <a:effectLst/>
                <a:latin typeface="Helvetica" pitchFamily="2" charset="0"/>
              </a:rPr>
              <a:t>distributed denial-of-service</a:t>
            </a:r>
            <a:r>
              <a:rPr lang="en-GB" dirty="0">
                <a:solidFill>
                  <a:srgbClr val="000000"/>
                </a:solidFill>
                <a:effectLst/>
                <a:latin typeface="Helvetica" pitchFamily="2" charset="0"/>
              </a:rPr>
              <a:t> (DDoS)	1/2</a:t>
            </a:r>
            <a:br>
              <a:rPr lang="en-GB" dirty="0">
                <a:solidFill>
                  <a:srgbClr val="000000"/>
                </a:solidFill>
                <a:effectLst/>
                <a:latin typeface="Helvetica" pitchFamily="2" charset="0"/>
              </a:rPr>
            </a:br>
            <a:r>
              <a:rPr lang="en-GB" dirty="0">
                <a:solidFill>
                  <a:srgbClr val="000000"/>
                </a:solidFill>
                <a:effectLst/>
                <a:latin typeface="Helvetica" pitchFamily="2" charset="0"/>
              </a:rPr>
              <a:t>attacks against EC nodes are outage attacks,</a:t>
            </a:r>
            <a:br>
              <a:rPr lang="en-GB" dirty="0">
                <a:solidFill>
                  <a:srgbClr val="000000"/>
                </a:solidFill>
                <a:effectLst/>
                <a:latin typeface="Helvetica" pitchFamily="2" charset="0"/>
              </a:rPr>
            </a:br>
            <a:r>
              <a:rPr lang="en-GB" dirty="0">
                <a:solidFill>
                  <a:srgbClr val="000000"/>
                </a:solidFill>
                <a:effectLst/>
                <a:latin typeface="Helvetica" pitchFamily="2" charset="0"/>
              </a:rPr>
              <a:t>sleep deprivation, and battery draining.</a:t>
            </a:r>
          </a:p>
          <a:p>
            <a:r>
              <a:rPr lang="en-GB" dirty="0">
                <a:solidFill>
                  <a:srgbClr val="000000"/>
                </a:solidFill>
                <a:effectLst/>
                <a:latin typeface="Helvetica" pitchFamily="2" charset="0"/>
              </a:rPr>
              <a:t>In outage attacks, EC nodes do not perform their normal operations because of unauthorized access by attackers.</a:t>
            </a:r>
          </a:p>
          <a:p>
            <a:r>
              <a:rPr lang="en-GB" dirty="0">
                <a:solidFill>
                  <a:srgbClr val="000000"/>
                </a:solidFill>
                <a:effectLst/>
                <a:latin typeface="Helvetica" pitchFamily="2" charset="0"/>
              </a:rPr>
              <a:t>In sleep deprivation, attackers overwhelm EC nodes with too many legitimate requests.</a:t>
            </a:r>
          </a:p>
          <a:p>
            <a:r>
              <a:rPr lang="en-GB" dirty="0">
                <a:solidFill>
                  <a:srgbClr val="000000"/>
                </a:solidFill>
                <a:latin typeface="Helvetica" pitchFamily="2" charset="0"/>
              </a:rPr>
              <a:t>A</a:t>
            </a:r>
            <a:r>
              <a:rPr lang="en-GB" dirty="0">
                <a:solidFill>
                  <a:srgbClr val="000000"/>
                </a:solidFill>
                <a:effectLst/>
                <a:latin typeface="Helvetica" pitchFamily="2" charset="0"/>
              </a:rPr>
              <a:t>ttack is very hard to detect. In battery draining, batteries of sensors, devices, or EC nodes are depleted; therefore, node failure or outage occurs.</a:t>
            </a:r>
          </a:p>
          <a:p>
            <a:r>
              <a:rPr lang="en-GB" dirty="0">
                <a:solidFill>
                  <a:srgbClr val="000000"/>
                </a:solidFill>
                <a:latin typeface="Helvetica" pitchFamily="2" charset="0"/>
              </a:rPr>
              <a:t>M</a:t>
            </a:r>
            <a:r>
              <a:rPr lang="en-GB" dirty="0">
                <a:solidFill>
                  <a:srgbClr val="000000"/>
                </a:solidFill>
                <a:effectLst/>
                <a:latin typeface="Helvetica" pitchFamily="2" charset="0"/>
              </a:rPr>
              <a:t>ost common DDoS attack at communication level is jamming transmission of signals, including continuous jamming over all transmissions and intermittent jamming by sending/receiving packets periodically by EC nodes.</a:t>
            </a:r>
          </a:p>
        </p:txBody>
      </p:sp>
    </p:spTree>
    <p:extLst>
      <p:ext uri="{BB962C8B-B14F-4D97-AF65-F5344CB8AC3E}">
        <p14:creationId xmlns:p14="http://schemas.microsoft.com/office/powerpoint/2010/main" val="110231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11/24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70000" lnSpcReduction="20000"/>
          </a:bodyPr>
          <a:lstStyle/>
          <a:p>
            <a:pPr marL="0" indent="0">
              <a:buNone/>
              <a:tabLst>
                <a:tab pos="8280000" algn="r"/>
              </a:tabLst>
            </a:pPr>
            <a:r>
              <a:rPr lang="en-GB" dirty="0">
                <a:solidFill>
                  <a:srgbClr val="000000"/>
                </a:solidFill>
                <a:effectLst/>
                <a:latin typeface="Helvetica" pitchFamily="2" charset="0"/>
              </a:rPr>
              <a:t>Most famous types of </a:t>
            </a:r>
            <a:r>
              <a:rPr lang="en-GB" i="1" dirty="0">
                <a:solidFill>
                  <a:srgbClr val="000000"/>
                </a:solidFill>
                <a:effectLst/>
                <a:latin typeface="Helvetica" pitchFamily="2" charset="0"/>
              </a:rPr>
              <a:t>distributed denial-of-service</a:t>
            </a:r>
            <a:r>
              <a:rPr lang="en-GB" dirty="0">
                <a:solidFill>
                  <a:srgbClr val="000000"/>
                </a:solidFill>
                <a:effectLst/>
                <a:latin typeface="Helvetica" pitchFamily="2" charset="0"/>
              </a:rPr>
              <a:t> (DDoS) attacks	2/2</a:t>
            </a:r>
            <a:br>
              <a:rPr lang="en-GB" dirty="0">
                <a:solidFill>
                  <a:srgbClr val="000000"/>
                </a:solidFill>
                <a:effectLst/>
                <a:latin typeface="Helvetica" pitchFamily="2" charset="0"/>
              </a:rPr>
            </a:br>
            <a:r>
              <a:rPr lang="en-GB" dirty="0">
                <a:solidFill>
                  <a:srgbClr val="000000"/>
                </a:solidFill>
                <a:effectLst/>
                <a:latin typeface="Helvetica" pitchFamily="2" charset="0"/>
              </a:rPr>
              <a:t>against EC nodes are outage attacks, sleep deprivation,</a:t>
            </a:r>
            <a:br>
              <a:rPr lang="en-GB" dirty="0">
                <a:solidFill>
                  <a:srgbClr val="000000"/>
                </a:solidFill>
                <a:effectLst/>
                <a:latin typeface="Helvetica" pitchFamily="2" charset="0"/>
              </a:rPr>
            </a:br>
            <a:r>
              <a:rPr lang="en-GB" dirty="0">
                <a:solidFill>
                  <a:srgbClr val="000000"/>
                </a:solidFill>
                <a:effectLst/>
                <a:latin typeface="Helvetica" pitchFamily="2" charset="0"/>
              </a:rPr>
              <a:t>and battery draining.</a:t>
            </a:r>
          </a:p>
          <a:p>
            <a:r>
              <a:rPr lang="en-GB" dirty="0">
                <a:solidFill>
                  <a:srgbClr val="000000"/>
                </a:solidFill>
                <a:effectLst/>
                <a:latin typeface="Helvetica" pitchFamily="2" charset="0"/>
              </a:rPr>
              <a:t>DDoS attacks in edge computing can be classified as flooding-based attacks and zero- day attacks.</a:t>
            </a:r>
          </a:p>
          <a:p>
            <a:r>
              <a:rPr lang="en-GB" dirty="0">
                <a:solidFill>
                  <a:srgbClr val="000000"/>
                </a:solidFill>
                <a:effectLst/>
                <a:latin typeface="Helvetica" pitchFamily="2" charset="0"/>
              </a:rPr>
              <a:t>In flooding-based attacks (e.g., UDP flooding, SYN flooding, HTTP flooding), attacker tries to saturate server and shut down normal service of a server by flooding with malicious/malformed network packets.</a:t>
            </a:r>
          </a:p>
          <a:p>
            <a:r>
              <a:rPr lang="en-GB" dirty="0">
                <a:solidFill>
                  <a:srgbClr val="000000"/>
                </a:solidFill>
                <a:effectLst/>
                <a:latin typeface="Helvetica" pitchFamily="2" charset="0"/>
              </a:rPr>
              <a:t>A zero-day attack is more difficult to implement. In zero-day DDoS attacks, attacker should find an unknown vulnerability, i.e., a zero-day vulnerability in code running on target edge device/server.</a:t>
            </a:r>
          </a:p>
          <a:p>
            <a:r>
              <a:rPr lang="en-GB" dirty="0">
                <a:solidFill>
                  <a:srgbClr val="000000"/>
                </a:solidFill>
                <a:effectLst/>
                <a:latin typeface="Helvetica" pitchFamily="2" charset="0"/>
              </a:rPr>
              <a:t>These vulnerabilities can trigger memory failure/corruption, resulting in a service shutdown. A zero-day attack is also difficult to defend since it exploits a zero-day unknown vulnerability.</a:t>
            </a:r>
          </a:p>
        </p:txBody>
      </p:sp>
    </p:spTree>
    <p:extLst>
      <p:ext uri="{BB962C8B-B14F-4D97-AF65-F5344CB8AC3E}">
        <p14:creationId xmlns:p14="http://schemas.microsoft.com/office/powerpoint/2010/main" val="322467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12/24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i="1" dirty="0">
                <a:solidFill>
                  <a:srgbClr val="000000"/>
                </a:solidFill>
                <a:effectLst/>
                <a:latin typeface="Helvetica" pitchFamily="2" charset="0"/>
              </a:rPr>
              <a:t>Physical attacks/tampering </a:t>
            </a:r>
            <a:r>
              <a:rPr lang="en-GB" dirty="0">
                <a:solidFill>
                  <a:srgbClr val="000000"/>
                </a:solidFill>
                <a:effectLst/>
                <a:latin typeface="Helvetica" pitchFamily="2" charset="0"/>
              </a:rPr>
              <a:t>happen when attackers can access EC nodes/devices physically.</a:t>
            </a:r>
          </a:p>
          <a:p>
            <a:r>
              <a:rPr lang="en-GB" dirty="0">
                <a:solidFill>
                  <a:srgbClr val="000000"/>
                </a:solidFill>
                <a:latin typeface="Helvetica" pitchFamily="2" charset="0"/>
              </a:rPr>
              <a:t>A</a:t>
            </a:r>
            <a:r>
              <a:rPr lang="en-GB" dirty="0">
                <a:solidFill>
                  <a:srgbClr val="000000"/>
                </a:solidFill>
                <a:effectLst/>
                <a:latin typeface="Helvetica" pitchFamily="2" charset="0"/>
              </a:rPr>
              <a:t>ttackers can extract valuable and sensitive cryptographic data, tamper with circuit, or modify software/operating systems.</a:t>
            </a:r>
          </a:p>
        </p:txBody>
      </p:sp>
    </p:spTree>
    <p:extLst>
      <p:ext uri="{BB962C8B-B14F-4D97-AF65-F5344CB8AC3E}">
        <p14:creationId xmlns:p14="http://schemas.microsoft.com/office/powerpoint/2010/main" val="257762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13/24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i="1" dirty="0">
                <a:solidFill>
                  <a:srgbClr val="000000"/>
                </a:solidFill>
                <a:effectLst/>
                <a:latin typeface="Helvetica" pitchFamily="2" charset="0"/>
              </a:rPr>
              <a:t>Eavesdropping</a:t>
            </a:r>
            <a:r>
              <a:rPr lang="en-GB" dirty="0">
                <a:solidFill>
                  <a:srgbClr val="000000"/>
                </a:solidFill>
                <a:effectLst/>
                <a:latin typeface="Helvetica" pitchFamily="2" charset="0"/>
              </a:rPr>
              <a:t> or </a:t>
            </a:r>
            <a:r>
              <a:rPr lang="en-GB" i="1" dirty="0">
                <a:solidFill>
                  <a:srgbClr val="000000"/>
                </a:solidFill>
                <a:effectLst/>
                <a:latin typeface="Helvetica" pitchFamily="2" charset="0"/>
              </a:rPr>
              <a:t>sniffing</a:t>
            </a:r>
            <a:r>
              <a:rPr lang="en-GB" dirty="0">
                <a:solidFill>
                  <a:srgbClr val="000000"/>
                </a:solidFill>
                <a:effectLst/>
                <a:latin typeface="Helvetica" pitchFamily="2" charset="0"/>
              </a:rPr>
              <a:t> attacks occur when adversaries covertly listen to private conversations, such as usernames, passwords, etc., over communication links.</a:t>
            </a:r>
          </a:p>
          <a:p>
            <a:r>
              <a:rPr lang="en-GB" dirty="0">
                <a:solidFill>
                  <a:srgbClr val="000000"/>
                </a:solidFill>
                <a:effectLst/>
                <a:latin typeface="Helvetica" pitchFamily="2" charset="0"/>
              </a:rPr>
              <a:t>Attackers will be able to gain crucial information about network, for instance, when sniffed packets contain control or access information of EC nodes, such as configurations and identifiers of nodes or passwords of shared network.</a:t>
            </a:r>
          </a:p>
        </p:txBody>
      </p:sp>
    </p:spTree>
    <p:extLst>
      <p:ext uri="{BB962C8B-B14F-4D97-AF65-F5344CB8AC3E}">
        <p14:creationId xmlns:p14="http://schemas.microsoft.com/office/powerpoint/2010/main" val="1840475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14/24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dirty="0">
                <a:solidFill>
                  <a:srgbClr val="000000"/>
                </a:solidFill>
                <a:effectLst/>
                <a:latin typeface="Helvetica" pitchFamily="2" charset="0"/>
              </a:rPr>
              <a:t>EC nodes can reveal critical information even when they are not transmitting any data as nonnetwork side-channel attacks.</a:t>
            </a:r>
          </a:p>
          <a:p>
            <a:r>
              <a:rPr lang="en-GB" dirty="0">
                <a:solidFill>
                  <a:srgbClr val="000000"/>
                </a:solidFill>
                <a:effectLst/>
                <a:latin typeface="Helvetica" pitchFamily="2" charset="0"/>
              </a:rPr>
              <a:t>For example, detection of known electromagnetic/acoustic signals or protocols from medical devices can lead to serious privacy issues since critical information about patient and device can be leaked.</a:t>
            </a:r>
          </a:p>
        </p:txBody>
      </p:sp>
    </p:spTree>
    <p:extLst>
      <p:ext uri="{BB962C8B-B14F-4D97-AF65-F5344CB8AC3E}">
        <p14:creationId xmlns:p14="http://schemas.microsoft.com/office/powerpoint/2010/main" val="25055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15/24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85000" lnSpcReduction="10000"/>
          </a:bodyPr>
          <a:lstStyle/>
          <a:p>
            <a:pPr>
              <a:tabLst>
                <a:tab pos="8280000" algn="r"/>
              </a:tabLst>
            </a:pPr>
            <a:r>
              <a:rPr lang="en-GB" dirty="0">
                <a:solidFill>
                  <a:srgbClr val="000000"/>
                </a:solidFill>
                <a:effectLst/>
                <a:latin typeface="Helvetica" pitchFamily="2" charset="0"/>
              </a:rPr>
              <a:t>By redirecting, misdirecting, spoofing, or dropping data	1/2 packets at communication level, attackers can change routing information and affect how messages are routed.</a:t>
            </a:r>
          </a:p>
          <a:p>
            <a:r>
              <a:rPr lang="en-GB" dirty="0">
                <a:solidFill>
                  <a:srgbClr val="000000"/>
                </a:solidFill>
                <a:effectLst/>
                <a:latin typeface="Helvetica" pitchFamily="2" charset="0"/>
              </a:rPr>
              <a:t>Routing information attacks can appear in different types</a:t>
            </a:r>
          </a:p>
          <a:p>
            <a:pPr marL="914400" lvl="1" indent="-457200">
              <a:buFont typeface="+mj-lt"/>
              <a:buAutoNum type="arabicPeriod"/>
            </a:pPr>
            <a:r>
              <a:rPr lang="en-GB" i="1" dirty="0">
                <a:solidFill>
                  <a:srgbClr val="000000"/>
                </a:solidFill>
                <a:effectLst/>
                <a:latin typeface="Helvetica" pitchFamily="2" charset="0"/>
              </a:rPr>
              <a:t>altering</a:t>
            </a:r>
            <a:r>
              <a:rPr lang="en-GB" dirty="0">
                <a:solidFill>
                  <a:srgbClr val="000000"/>
                </a:solidFill>
                <a:effectLst/>
                <a:latin typeface="Helvetica" pitchFamily="2" charset="0"/>
              </a:rPr>
              <a:t> attack: routing information will be modified by attacker,</a:t>
            </a:r>
            <a:br>
              <a:rPr lang="en-GB" dirty="0">
                <a:solidFill>
                  <a:srgbClr val="000000"/>
                </a:solidFill>
                <a:effectLst/>
                <a:latin typeface="Helvetica" pitchFamily="2" charset="0"/>
              </a:rPr>
            </a:br>
            <a:r>
              <a:rPr lang="en-GB" dirty="0">
                <a:solidFill>
                  <a:srgbClr val="000000"/>
                </a:solidFill>
                <a:effectLst/>
                <a:latin typeface="Helvetica" pitchFamily="2" charset="0"/>
              </a:rPr>
              <a:t>for instance, through routing loops or false error messages;</a:t>
            </a:r>
          </a:p>
          <a:p>
            <a:pPr marL="914400" lvl="1" indent="-457200">
              <a:buFont typeface="+mj-lt"/>
              <a:buAutoNum type="arabicPeriod"/>
            </a:pPr>
            <a:r>
              <a:rPr lang="en-GB" i="1" dirty="0">
                <a:solidFill>
                  <a:srgbClr val="000000"/>
                </a:solidFill>
                <a:effectLst/>
                <a:latin typeface="Helvetica" pitchFamily="2" charset="0"/>
              </a:rPr>
              <a:t>blackhole</a:t>
            </a:r>
            <a:r>
              <a:rPr lang="en-GB" dirty="0">
                <a:solidFill>
                  <a:srgbClr val="000000"/>
                </a:solidFill>
                <a:effectLst/>
                <a:latin typeface="Helvetica" pitchFamily="2" charset="0"/>
              </a:rPr>
              <a:t> attack: malicious node attracts all traffic by advertising shortest path to destination, then attacker processes packets sent to malicious node or just drops them;</a:t>
            </a:r>
          </a:p>
          <a:p>
            <a:pPr marL="914400" lvl="1" indent="-457200">
              <a:buFont typeface="+mj-lt"/>
              <a:buAutoNum type="arabicPeriod"/>
            </a:pPr>
            <a:r>
              <a:rPr lang="en-GB" i="1" dirty="0">
                <a:solidFill>
                  <a:srgbClr val="000000"/>
                </a:solidFill>
                <a:effectLst/>
                <a:latin typeface="Helvetica" pitchFamily="2" charset="0"/>
              </a:rPr>
              <a:t>gray hole</a:t>
            </a:r>
            <a:r>
              <a:rPr lang="en-GB" dirty="0">
                <a:solidFill>
                  <a:srgbClr val="000000"/>
                </a:solidFill>
                <a:effectLst/>
                <a:latin typeface="Helvetica" pitchFamily="2" charset="0"/>
              </a:rPr>
              <a:t> attack: kind of blackhole attack in which selective packets will be dropped;</a:t>
            </a:r>
          </a:p>
        </p:txBody>
      </p:sp>
    </p:spTree>
    <p:extLst>
      <p:ext uri="{BB962C8B-B14F-4D97-AF65-F5344CB8AC3E}">
        <p14:creationId xmlns:p14="http://schemas.microsoft.com/office/powerpoint/2010/main" val="427751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16/24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85000" lnSpcReduction="10000"/>
          </a:bodyPr>
          <a:lstStyle/>
          <a:p>
            <a:pPr>
              <a:tabLst>
                <a:tab pos="8280000" algn="r"/>
              </a:tabLst>
            </a:pPr>
            <a:r>
              <a:rPr lang="en-GB" dirty="0">
                <a:solidFill>
                  <a:srgbClr val="000000"/>
                </a:solidFill>
                <a:effectLst/>
                <a:latin typeface="Helvetica" pitchFamily="2" charset="0"/>
              </a:rPr>
              <a:t>By redirecting, misdirecting, spoofing, or dropping data	2/2 packets at communication level, attackers can change routing information and affect how messages are routed.</a:t>
            </a:r>
          </a:p>
          <a:p>
            <a:r>
              <a:rPr lang="en-GB" dirty="0">
                <a:solidFill>
                  <a:srgbClr val="000000"/>
                </a:solidFill>
                <a:effectLst/>
                <a:latin typeface="Helvetica" pitchFamily="2" charset="0"/>
              </a:rPr>
              <a:t>Routing information attacks can appear in different types</a:t>
            </a:r>
          </a:p>
          <a:p>
            <a:pPr marL="914400" lvl="1" indent="-457200">
              <a:buFont typeface="+mj-lt"/>
              <a:buAutoNum type="arabicPeriod" startAt="4"/>
            </a:pPr>
            <a:r>
              <a:rPr lang="en-GB" i="1" dirty="0">
                <a:solidFill>
                  <a:srgbClr val="000000"/>
                </a:solidFill>
                <a:effectLst/>
                <a:latin typeface="Helvetica" pitchFamily="2" charset="0"/>
              </a:rPr>
              <a:t>worm</a:t>
            </a:r>
            <a:r>
              <a:rPr lang="en-GB" dirty="0">
                <a:solidFill>
                  <a:srgbClr val="000000"/>
                </a:solidFill>
                <a:effectLst/>
                <a:latin typeface="Helvetica" pitchFamily="2" charset="0"/>
              </a:rPr>
              <a:t> </a:t>
            </a:r>
            <a:r>
              <a:rPr lang="en-GB" i="1" dirty="0">
                <a:solidFill>
                  <a:srgbClr val="000000"/>
                </a:solidFill>
                <a:effectLst/>
                <a:latin typeface="Helvetica" pitchFamily="2" charset="0"/>
              </a:rPr>
              <a:t>hole</a:t>
            </a:r>
            <a:r>
              <a:rPr lang="en-GB" dirty="0">
                <a:solidFill>
                  <a:srgbClr val="000000"/>
                </a:solidFill>
                <a:effectLst/>
                <a:latin typeface="Helvetica" pitchFamily="2" charset="0"/>
              </a:rPr>
              <a:t> attack: attacker records packets at one network location first, afterward will tunnel them to another location;</a:t>
            </a:r>
          </a:p>
          <a:p>
            <a:pPr marL="914400" lvl="1" indent="-457200">
              <a:buFont typeface="+mj-lt"/>
              <a:buAutoNum type="arabicPeriod" startAt="4"/>
            </a:pPr>
            <a:r>
              <a:rPr lang="en-GB" i="1" dirty="0">
                <a:solidFill>
                  <a:srgbClr val="000000"/>
                </a:solidFill>
                <a:effectLst/>
                <a:latin typeface="Helvetica" pitchFamily="2" charset="0"/>
              </a:rPr>
              <a:t>hello</a:t>
            </a:r>
            <a:r>
              <a:rPr lang="en-GB" dirty="0">
                <a:solidFill>
                  <a:srgbClr val="000000"/>
                </a:solidFill>
                <a:effectLst/>
                <a:latin typeface="Helvetica" pitchFamily="2" charset="0"/>
              </a:rPr>
              <a:t> </a:t>
            </a:r>
            <a:r>
              <a:rPr lang="en-GB" i="1" dirty="0">
                <a:solidFill>
                  <a:srgbClr val="000000"/>
                </a:solidFill>
                <a:effectLst/>
                <a:latin typeface="Helvetica" pitchFamily="2" charset="0"/>
              </a:rPr>
              <a:t>flood</a:t>
            </a:r>
            <a:r>
              <a:rPr lang="en-GB" dirty="0">
                <a:solidFill>
                  <a:srgbClr val="000000"/>
                </a:solidFill>
                <a:effectLst/>
                <a:latin typeface="Helvetica" pitchFamily="2" charset="0"/>
              </a:rPr>
              <a:t> attack: attacker sends “HELLO PACKETS” to all other nodes using high transmission power malicious node claiming that it is their neighbour</a:t>
            </a:r>
            <a:r>
              <a:rPr lang="en-GB" dirty="0">
                <a:solidFill>
                  <a:srgbClr val="000000"/>
                </a:solidFill>
                <a:latin typeface="Helvetica" pitchFamily="2" charset="0"/>
              </a:rPr>
              <a:t>;</a:t>
            </a:r>
          </a:p>
          <a:p>
            <a:pPr marL="914400" lvl="1" indent="-457200">
              <a:buFont typeface="+mj-lt"/>
              <a:buAutoNum type="arabicPeriod" startAt="4"/>
            </a:pPr>
            <a:r>
              <a:rPr lang="en-GB" i="1" dirty="0">
                <a:solidFill>
                  <a:srgbClr val="000000"/>
                </a:solidFill>
                <a:effectLst/>
                <a:latin typeface="Helvetica" pitchFamily="2" charset="0"/>
              </a:rPr>
              <a:t>sybil</a:t>
            </a:r>
            <a:r>
              <a:rPr lang="en-GB" dirty="0">
                <a:solidFill>
                  <a:srgbClr val="000000"/>
                </a:solidFill>
                <a:effectLst/>
                <a:latin typeface="Helvetica" pitchFamily="2" charset="0"/>
              </a:rPr>
              <a:t> attack: attacker uses/adds nodes with fake identities called sybil nodes that are able to out-vote genuine nodes in system.</a:t>
            </a:r>
          </a:p>
        </p:txBody>
      </p:sp>
    </p:spTree>
    <p:extLst>
      <p:ext uri="{BB962C8B-B14F-4D97-AF65-F5344CB8AC3E}">
        <p14:creationId xmlns:p14="http://schemas.microsoft.com/office/powerpoint/2010/main" val="292609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Information	1/2</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a:bodyPr>
          <a:lstStyle/>
          <a:p>
            <a:r>
              <a:rPr lang="en-IT"/>
              <a:t>Lecturer: </a:t>
            </a:r>
            <a:r>
              <a:rPr lang="en-IT" b="1"/>
              <a:t>Dr. Alessadro Carrega</a:t>
            </a:r>
            <a:r>
              <a:rPr lang="en-IT"/>
              <a:t>.</a:t>
            </a:r>
          </a:p>
          <a:p>
            <a:pPr lvl="1"/>
            <a:r>
              <a:rPr lang="en-IT" i="1"/>
              <a:t>Email</a:t>
            </a:r>
            <a:r>
              <a:rPr lang="en-IT"/>
              <a:t>: </a:t>
            </a:r>
            <a:r>
              <a:rPr lang="en-IT">
                <a:hlinkClick r:id="rId3"/>
              </a:rPr>
              <a:t>alessandro.carrega@unige.it</a:t>
            </a:r>
            <a:r>
              <a:rPr lang="en-IT"/>
              <a:t>.</a:t>
            </a:r>
          </a:p>
          <a:p>
            <a:pPr lvl="1"/>
            <a:r>
              <a:rPr lang="en-IT" i="1"/>
              <a:t>Skype</a:t>
            </a:r>
            <a:r>
              <a:rPr lang="en-IT"/>
              <a:t>: </a:t>
            </a:r>
            <a:r>
              <a:rPr lang="en-IT">
                <a:hlinkClick r:id="rId4"/>
              </a:rPr>
              <a:t>alessandro.carrega@gmail.com</a:t>
            </a:r>
            <a:r>
              <a:rPr lang="en-IT"/>
              <a:t>.</a:t>
            </a:r>
          </a:p>
          <a:p>
            <a:pPr lvl="1"/>
            <a:r>
              <a:rPr lang="en-IT" i="1"/>
              <a:t>Telegram</a:t>
            </a:r>
            <a:r>
              <a:rPr lang="en-IT"/>
              <a:t> / </a:t>
            </a:r>
            <a:r>
              <a:rPr lang="en-IT" i="1"/>
              <a:t>Whatsapp</a:t>
            </a:r>
            <a:r>
              <a:rPr lang="en-IT"/>
              <a:t>: </a:t>
            </a:r>
            <a:r>
              <a:rPr lang="en-IT" b="1"/>
              <a:t>3487485497</a:t>
            </a:r>
            <a:r>
              <a:rPr lang="en-IT"/>
              <a:t>.</a:t>
            </a:r>
          </a:p>
          <a:p>
            <a:r>
              <a:rPr lang="en-IT"/>
              <a:t>Duration: </a:t>
            </a:r>
            <a:r>
              <a:rPr lang="en-IT" b="1"/>
              <a:t>20 hours</a:t>
            </a:r>
            <a:r>
              <a:rPr lang="en-IT"/>
              <a:t>.</a:t>
            </a:r>
          </a:p>
          <a:p>
            <a:r>
              <a:rPr lang="en-IT"/>
              <a:t>Language: </a:t>
            </a:r>
            <a:r>
              <a:rPr lang="en-IT" b="1"/>
              <a:t>English</a:t>
            </a:r>
            <a:r>
              <a:rPr lang="en-IT"/>
              <a:t>.</a:t>
            </a:r>
          </a:p>
          <a:p>
            <a:r>
              <a:rPr lang="en-IT"/>
              <a:t>Lesson in site and remote (Teams).</a:t>
            </a:r>
          </a:p>
        </p:txBody>
      </p:sp>
    </p:spTree>
    <p:extLst>
      <p:ext uri="{BB962C8B-B14F-4D97-AF65-F5344CB8AC3E}">
        <p14:creationId xmlns:p14="http://schemas.microsoft.com/office/powerpoint/2010/main" val="193986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17/24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dirty="0">
                <a:solidFill>
                  <a:srgbClr val="000000"/>
                </a:solidFill>
                <a:latin typeface="Helvetica" pitchFamily="2" charset="0"/>
              </a:rPr>
              <a:t>A</a:t>
            </a:r>
            <a:r>
              <a:rPr lang="en-GB" dirty="0">
                <a:solidFill>
                  <a:srgbClr val="000000"/>
                </a:solidFill>
                <a:effectLst/>
                <a:latin typeface="Helvetica" pitchFamily="2" charset="0"/>
              </a:rPr>
              <a:t>ttackers in </a:t>
            </a:r>
            <a:r>
              <a:rPr lang="en-GB" i="1" dirty="0">
                <a:solidFill>
                  <a:srgbClr val="000000"/>
                </a:solidFill>
                <a:effectLst/>
                <a:latin typeface="Helvetica" pitchFamily="2" charset="0"/>
              </a:rPr>
              <a:t>forgery</a:t>
            </a:r>
            <a:r>
              <a:rPr lang="en-GB" dirty="0">
                <a:solidFill>
                  <a:srgbClr val="000000"/>
                </a:solidFill>
                <a:effectLst/>
                <a:latin typeface="Helvetica" pitchFamily="2" charset="0"/>
              </a:rPr>
              <a:t> attacks inject new fraudulent data packets and interfere with receiver, which causes system damage or failure.</a:t>
            </a:r>
          </a:p>
          <a:p>
            <a:r>
              <a:rPr lang="en-GB" dirty="0">
                <a:solidFill>
                  <a:srgbClr val="000000"/>
                </a:solidFill>
                <a:effectLst/>
                <a:latin typeface="Helvetica" pitchFamily="2" charset="0"/>
              </a:rPr>
              <a:t>Data packets can be inserted into communication links using methods such as inserting malicious data packets that seem legitimate, capturing then modifying data packets, and replicating previously exchanged packets between two EC nodes/devices.</a:t>
            </a:r>
          </a:p>
        </p:txBody>
      </p:sp>
    </p:spTree>
    <p:extLst>
      <p:ext uri="{BB962C8B-B14F-4D97-AF65-F5344CB8AC3E}">
        <p14:creationId xmlns:p14="http://schemas.microsoft.com/office/powerpoint/2010/main" val="303169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18/24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dirty="0">
                <a:solidFill>
                  <a:srgbClr val="000000"/>
                </a:solidFill>
                <a:latin typeface="Helvetica" pitchFamily="2" charset="0"/>
              </a:rPr>
              <a:t>Neighbouring</a:t>
            </a:r>
            <a:r>
              <a:rPr lang="en-GB" dirty="0">
                <a:solidFill>
                  <a:srgbClr val="000000"/>
                </a:solidFill>
                <a:effectLst/>
                <a:latin typeface="Helvetica" pitchFamily="2" charset="0"/>
              </a:rPr>
              <a:t> EC nodes communicate with each other to access or share data, but every node should only communicate with those nodes that need its data.</a:t>
            </a:r>
          </a:p>
          <a:p>
            <a:r>
              <a:rPr lang="en-GB" dirty="0">
                <a:solidFill>
                  <a:srgbClr val="000000"/>
                </a:solidFill>
                <a:effectLst/>
                <a:latin typeface="Helvetica" pitchFamily="2" charset="0"/>
              </a:rPr>
              <a:t>In unauthorized control access, attackers can control whole neighbouring nodes if they gain access to one of unsecured EC nodes.</a:t>
            </a:r>
          </a:p>
        </p:txBody>
      </p:sp>
    </p:spTree>
    <p:extLst>
      <p:ext uri="{BB962C8B-B14F-4D97-AF65-F5344CB8AC3E}">
        <p14:creationId xmlns:p14="http://schemas.microsoft.com/office/powerpoint/2010/main" val="3606803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19/24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dirty="0">
                <a:solidFill>
                  <a:srgbClr val="000000"/>
                </a:solidFill>
                <a:effectLst/>
                <a:latin typeface="Helvetica" pitchFamily="2" charset="0"/>
              </a:rPr>
              <a:t>Two types of </a:t>
            </a:r>
            <a:r>
              <a:rPr lang="en-GB" i="1" dirty="0">
                <a:solidFill>
                  <a:srgbClr val="000000"/>
                </a:solidFill>
                <a:effectLst/>
                <a:latin typeface="Helvetica" pitchFamily="2" charset="0"/>
              </a:rPr>
              <a:t>integrity</a:t>
            </a:r>
            <a:r>
              <a:rPr lang="en-GB" dirty="0">
                <a:solidFill>
                  <a:srgbClr val="000000"/>
                </a:solidFill>
                <a:effectLst/>
                <a:latin typeface="Helvetica" pitchFamily="2" charset="0"/>
              </a:rPr>
              <a:t> </a:t>
            </a:r>
            <a:r>
              <a:rPr lang="en-GB" i="1" dirty="0">
                <a:solidFill>
                  <a:srgbClr val="000000"/>
                </a:solidFill>
                <a:effectLst/>
                <a:latin typeface="Helvetica" pitchFamily="2" charset="0"/>
              </a:rPr>
              <a:t>attacks against machine learning</a:t>
            </a:r>
            <a:r>
              <a:rPr lang="en-GB" dirty="0">
                <a:solidFill>
                  <a:srgbClr val="000000"/>
                </a:solidFill>
                <a:effectLst/>
                <a:latin typeface="Helvetica" pitchFamily="2" charset="0"/>
              </a:rPr>
              <a:t> can happen in machine learning methods used in EC-based IoT</a:t>
            </a:r>
          </a:p>
          <a:p>
            <a:pPr marL="914400" lvl="1" indent="-514350">
              <a:buFont typeface="+mj-lt"/>
              <a:buAutoNum type="arabicPeriod"/>
            </a:pPr>
            <a:r>
              <a:rPr lang="en-GB" i="1" dirty="0">
                <a:solidFill>
                  <a:srgbClr val="000000"/>
                </a:solidFill>
                <a:effectLst/>
                <a:latin typeface="Helvetica" pitchFamily="2" charset="0"/>
              </a:rPr>
              <a:t>causative</a:t>
            </a:r>
            <a:r>
              <a:rPr lang="en-GB" dirty="0">
                <a:solidFill>
                  <a:srgbClr val="000000"/>
                </a:solidFill>
                <a:effectLst/>
                <a:latin typeface="Helvetica" pitchFamily="2" charset="0"/>
              </a:rPr>
              <a:t> attack: attackers change training process of machine learning models by manipulating or injecting misleading training data set;</a:t>
            </a:r>
          </a:p>
          <a:p>
            <a:pPr marL="914400" lvl="1" indent="-514350">
              <a:buFont typeface="+mj-lt"/>
              <a:buAutoNum type="arabicPeriod"/>
            </a:pPr>
            <a:r>
              <a:rPr lang="en-GB" dirty="0">
                <a:solidFill>
                  <a:srgbClr val="000000"/>
                </a:solidFill>
                <a:effectLst/>
                <a:latin typeface="Helvetica" pitchFamily="2" charset="0"/>
              </a:rPr>
              <a:t>exploratory attack: attackers misuse vulnerabilities without changing training process.</a:t>
            </a:r>
          </a:p>
        </p:txBody>
      </p:sp>
    </p:spTree>
    <p:extLst>
      <p:ext uri="{BB962C8B-B14F-4D97-AF65-F5344CB8AC3E}">
        <p14:creationId xmlns:p14="http://schemas.microsoft.com/office/powerpoint/2010/main" val="2567418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20/24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i="1" dirty="0">
                <a:solidFill>
                  <a:srgbClr val="000000"/>
                </a:solidFill>
                <a:effectLst/>
                <a:latin typeface="Helvetica" pitchFamily="2" charset="0"/>
              </a:rPr>
              <a:t>Replay</a:t>
            </a:r>
            <a:r>
              <a:rPr lang="en-GB" dirty="0">
                <a:solidFill>
                  <a:srgbClr val="000000"/>
                </a:solidFill>
                <a:effectLst/>
                <a:latin typeface="Helvetica" pitchFamily="2" charset="0"/>
              </a:rPr>
              <a:t> attacks or </a:t>
            </a:r>
            <a:r>
              <a:rPr lang="en-GB" i="1" dirty="0">
                <a:solidFill>
                  <a:srgbClr val="000000"/>
                </a:solidFill>
                <a:effectLst/>
                <a:latin typeface="Helvetica" pitchFamily="2" charset="0"/>
              </a:rPr>
              <a:t>freshness</a:t>
            </a:r>
            <a:r>
              <a:rPr lang="en-GB" dirty="0">
                <a:solidFill>
                  <a:srgbClr val="000000"/>
                </a:solidFill>
                <a:effectLst/>
                <a:latin typeface="Helvetica" pitchFamily="2" charset="0"/>
              </a:rPr>
              <a:t> attacks: attackers capture and record data traffic for particular period of time and then use these historical data to replace current real-time data.</a:t>
            </a:r>
          </a:p>
          <a:p>
            <a:r>
              <a:rPr lang="en-GB" dirty="0">
                <a:solidFill>
                  <a:srgbClr val="000000"/>
                </a:solidFill>
                <a:effectLst/>
                <a:latin typeface="Helvetica" pitchFamily="2" charset="0"/>
              </a:rPr>
              <a:t>Energy and bandwidth consumption of EC nodes and other adverse effects.</a:t>
            </a:r>
          </a:p>
        </p:txBody>
      </p:sp>
    </p:spTree>
    <p:extLst>
      <p:ext uri="{BB962C8B-B14F-4D97-AF65-F5344CB8AC3E}">
        <p14:creationId xmlns:p14="http://schemas.microsoft.com/office/powerpoint/2010/main" val="3063526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21/24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i="1" dirty="0">
                <a:solidFill>
                  <a:srgbClr val="000000"/>
                </a:solidFill>
                <a:effectLst/>
                <a:latin typeface="Helvetica" pitchFamily="2" charset="0"/>
              </a:rPr>
              <a:t>Insufficient</a:t>
            </a:r>
            <a:r>
              <a:rPr lang="en-GB" dirty="0">
                <a:solidFill>
                  <a:srgbClr val="000000"/>
                </a:solidFill>
                <a:effectLst/>
                <a:latin typeface="Helvetica" pitchFamily="2" charset="0"/>
              </a:rPr>
              <a:t>/</a:t>
            </a:r>
            <a:r>
              <a:rPr lang="en-GB" i="1" dirty="0">
                <a:solidFill>
                  <a:srgbClr val="000000"/>
                </a:solidFill>
                <a:effectLst/>
                <a:latin typeface="Helvetica" pitchFamily="2" charset="0"/>
              </a:rPr>
              <a:t>inessential</a:t>
            </a:r>
            <a:r>
              <a:rPr lang="en-GB" dirty="0">
                <a:solidFill>
                  <a:srgbClr val="000000"/>
                </a:solidFill>
                <a:effectLst/>
                <a:latin typeface="Helvetica" pitchFamily="2" charset="0"/>
              </a:rPr>
              <a:t> </a:t>
            </a:r>
            <a:r>
              <a:rPr lang="en-GB" i="1" dirty="0">
                <a:solidFill>
                  <a:srgbClr val="000000"/>
                </a:solidFill>
                <a:effectLst/>
                <a:latin typeface="Helvetica" pitchFamily="2" charset="0"/>
              </a:rPr>
              <a:t>logging</a:t>
            </a:r>
            <a:r>
              <a:rPr lang="en-GB" dirty="0">
                <a:solidFill>
                  <a:srgbClr val="000000"/>
                </a:solidFill>
                <a:effectLst/>
                <a:latin typeface="Helvetica" pitchFamily="2" charset="0"/>
              </a:rPr>
              <a:t> attacks can damage EC-based IoT systems when log files are not encrypted.</a:t>
            </a:r>
          </a:p>
          <a:p>
            <a:r>
              <a:rPr lang="en-GB" dirty="0">
                <a:solidFill>
                  <a:srgbClr val="000000"/>
                </a:solidFill>
                <a:effectLst/>
                <a:latin typeface="Helvetica" pitchFamily="2" charset="0"/>
              </a:rPr>
              <a:t>System and infrastructure developers must log events such as application errors and attempts of unsuccessful/successful authorization/authentication.</a:t>
            </a:r>
          </a:p>
        </p:txBody>
      </p:sp>
    </p:spTree>
    <p:extLst>
      <p:ext uri="{BB962C8B-B14F-4D97-AF65-F5344CB8AC3E}">
        <p14:creationId xmlns:p14="http://schemas.microsoft.com/office/powerpoint/2010/main" val="3681528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22/24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i="1" dirty="0">
                <a:solidFill>
                  <a:srgbClr val="000000"/>
                </a:solidFill>
                <a:effectLst/>
                <a:latin typeface="Helvetica" pitchFamily="2" charset="0"/>
              </a:rPr>
              <a:t>Security</a:t>
            </a:r>
            <a:r>
              <a:rPr lang="en-GB" dirty="0">
                <a:solidFill>
                  <a:srgbClr val="000000"/>
                </a:solidFill>
                <a:effectLst/>
                <a:latin typeface="Helvetica" pitchFamily="2" charset="0"/>
              </a:rPr>
              <a:t> </a:t>
            </a:r>
            <a:r>
              <a:rPr lang="en-GB" i="1" dirty="0">
                <a:solidFill>
                  <a:srgbClr val="000000"/>
                </a:solidFill>
                <a:effectLst/>
                <a:latin typeface="Helvetica" pitchFamily="2" charset="0"/>
              </a:rPr>
              <a:t>threats from/on IoT devices</a:t>
            </a:r>
            <a:r>
              <a:rPr lang="en-GB" dirty="0">
                <a:solidFill>
                  <a:srgbClr val="000000"/>
                </a:solidFill>
                <a:effectLst/>
                <a:latin typeface="Helvetica" pitchFamily="2" charset="0"/>
              </a:rPr>
              <a:t> include mobile botnets, ransomware, and IoT malware.</a:t>
            </a:r>
          </a:p>
          <a:p>
            <a:r>
              <a:rPr lang="en-GB" dirty="0">
                <a:solidFill>
                  <a:srgbClr val="000000"/>
                </a:solidFill>
                <a:effectLst/>
                <a:latin typeface="Helvetica" pitchFamily="2" charset="0"/>
              </a:rPr>
              <a:t>In 2017, over 1.5 million attacks were reported that originated from mobile malware.</a:t>
            </a:r>
          </a:p>
          <a:p>
            <a:r>
              <a:rPr lang="en-GB" dirty="0">
                <a:solidFill>
                  <a:srgbClr val="000000"/>
                </a:solidFill>
                <a:latin typeface="Helvetica" pitchFamily="2" charset="0"/>
              </a:rPr>
              <a:t>T</a:t>
            </a:r>
            <a:r>
              <a:rPr lang="en-GB" dirty="0">
                <a:solidFill>
                  <a:srgbClr val="000000"/>
                </a:solidFill>
                <a:effectLst/>
                <a:latin typeface="Helvetica" pitchFamily="2" charset="0"/>
              </a:rPr>
              <a:t>hreats can lead to data leakage/corruption or even application death.</a:t>
            </a:r>
          </a:p>
        </p:txBody>
      </p:sp>
    </p:spTree>
    <p:extLst>
      <p:ext uri="{BB962C8B-B14F-4D97-AF65-F5344CB8AC3E}">
        <p14:creationId xmlns:p14="http://schemas.microsoft.com/office/powerpoint/2010/main" val="159329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23/24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20000"/>
          </a:bodyPr>
          <a:lstStyle/>
          <a:p>
            <a:r>
              <a:rPr lang="en-GB" i="1" dirty="0">
                <a:solidFill>
                  <a:srgbClr val="000000"/>
                </a:solidFill>
                <a:effectLst/>
                <a:latin typeface="Helvetica" pitchFamily="2" charset="0"/>
              </a:rPr>
              <a:t>Nonstandard frameworks and inadequate testing </a:t>
            </a:r>
            <a:r>
              <a:rPr lang="en-GB" dirty="0">
                <a:solidFill>
                  <a:srgbClr val="000000"/>
                </a:solidFill>
                <a:effectLst/>
                <a:latin typeface="Helvetica" pitchFamily="2" charset="0"/>
              </a:rPr>
              <a:t>and coding flaws are able to cause serious security and privacy attacks.</a:t>
            </a:r>
          </a:p>
          <a:p>
            <a:r>
              <a:rPr lang="en-GB" dirty="0">
                <a:solidFill>
                  <a:srgbClr val="000000"/>
                </a:solidFill>
                <a:effectLst/>
                <a:latin typeface="Helvetica" pitchFamily="2" charset="0"/>
              </a:rPr>
              <a:t>Nodes usually need to be connected to intermediate servers; therefore, compromise could be increased.</a:t>
            </a:r>
          </a:p>
          <a:p>
            <a:r>
              <a:rPr lang="en-GB" dirty="0">
                <a:solidFill>
                  <a:srgbClr val="000000"/>
                </a:solidFill>
                <a:effectLst/>
                <a:latin typeface="Helvetica" pitchFamily="2" charset="0"/>
              </a:rPr>
              <a:t>EC-based system development is complicated procedure that needs to combine heterogeneous devices/resources created by diverse manufacturers.</a:t>
            </a:r>
          </a:p>
          <a:p>
            <a:r>
              <a:rPr lang="en-GB" dirty="0">
                <a:solidFill>
                  <a:srgbClr val="000000"/>
                </a:solidFill>
                <a:effectLst/>
                <a:latin typeface="Helvetica" pitchFamily="2" charset="0"/>
              </a:rPr>
              <a:t>No standard framework or policy for implementation of EC-based systems.</a:t>
            </a:r>
          </a:p>
          <a:p>
            <a:r>
              <a:rPr lang="en-GB" dirty="0">
                <a:solidFill>
                  <a:srgbClr val="000000"/>
                </a:solidFill>
                <a:effectLst/>
                <a:latin typeface="Helvetica" pitchFamily="2" charset="0"/>
              </a:rPr>
              <a:t>Some security and privacy flaws may stay undetected.</a:t>
            </a: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3525943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24/24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77500" lnSpcReduction="20000"/>
          </a:bodyPr>
          <a:lstStyle/>
          <a:p>
            <a:r>
              <a:rPr lang="en-GB" dirty="0">
                <a:solidFill>
                  <a:srgbClr val="000000"/>
                </a:solidFill>
                <a:effectLst/>
                <a:latin typeface="Helvetica" pitchFamily="2" charset="0"/>
              </a:rPr>
              <a:t>Functionalities of EC nodes may need to extract personal data from information generated by user devices.</a:t>
            </a:r>
          </a:p>
          <a:p>
            <a:r>
              <a:rPr lang="en-GB" dirty="0">
                <a:solidFill>
                  <a:srgbClr val="000000"/>
                </a:solidFill>
                <a:latin typeface="Helvetica" pitchFamily="2" charset="0"/>
              </a:rPr>
              <a:t>S</a:t>
            </a:r>
            <a:r>
              <a:rPr lang="en-GB" dirty="0">
                <a:solidFill>
                  <a:srgbClr val="000000"/>
                </a:solidFill>
                <a:effectLst/>
                <a:latin typeface="Helvetica" pitchFamily="2" charset="0"/>
              </a:rPr>
              <a:t>ensitive information (such as personal activities, preferences, or health status) that must belong to data owners could be shared with other users or network entities without any permission from data owners, which makes them vulnerable to intruders during data transmission/sharing, causing privacy leakage. Location awareness of EC nodes.</a:t>
            </a:r>
          </a:p>
          <a:p>
            <a:pPr lvl="1"/>
            <a:r>
              <a:rPr lang="en-GB" dirty="0">
                <a:solidFill>
                  <a:srgbClr val="000000"/>
                </a:solidFill>
                <a:effectLst/>
                <a:latin typeface="Helvetica" pitchFamily="2" charset="0"/>
              </a:rPr>
              <a:t>e.g., Wi-Fi hotspots and Base </a:t>
            </a:r>
            <a:r>
              <a:rPr lang="en-GB" dirty="0">
                <a:solidFill>
                  <a:srgbClr val="000000"/>
                </a:solidFill>
                <a:latin typeface="Helvetica" pitchFamily="2" charset="0"/>
              </a:rPr>
              <a:t>S</a:t>
            </a:r>
            <a:r>
              <a:rPr lang="en-GB" dirty="0">
                <a:solidFill>
                  <a:srgbClr val="000000"/>
                </a:solidFill>
                <a:effectLst/>
                <a:latin typeface="Helvetica" pitchFamily="2" charset="0"/>
              </a:rPr>
              <a:t>tations (BSs) can be exploited by attackers, and then they can detect and track device’s physical location or other sensitive information from physical location of EC nodes.</a:t>
            </a:r>
          </a:p>
          <a:p>
            <a:r>
              <a:rPr lang="en-GB" dirty="0">
                <a:solidFill>
                  <a:srgbClr val="000000"/>
                </a:solidFill>
                <a:latin typeface="Helvetica" pitchFamily="2" charset="0"/>
              </a:rPr>
              <a:t>I</a:t>
            </a:r>
            <a:r>
              <a:rPr lang="en-GB" dirty="0">
                <a:solidFill>
                  <a:srgbClr val="000000"/>
                </a:solidFill>
                <a:effectLst/>
                <a:latin typeface="Helvetica" pitchFamily="2" charset="0"/>
              </a:rPr>
              <a:t>f users connect to multiple EC nodes simultaneously to access particular service, physical location of user’s device can be precisely detected using positioning techniques.</a:t>
            </a:r>
          </a:p>
        </p:txBody>
      </p:sp>
    </p:spTree>
    <p:extLst>
      <p:ext uri="{BB962C8B-B14F-4D97-AF65-F5344CB8AC3E}">
        <p14:creationId xmlns:p14="http://schemas.microsoft.com/office/powerpoint/2010/main" val="948281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BBA1-3919-BCB4-1C0E-8578F439C7F7}"/>
              </a:ext>
            </a:extLst>
          </p:cNvPr>
          <p:cNvSpPr>
            <a:spLocks noGrp="1"/>
          </p:cNvSpPr>
          <p:nvPr>
            <p:ph type="title"/>
          </p:nvPr>
        </p:nvSpPr>
        <p:spPr/>
        <p:txBody>
          <a:bodyPr/>
          <a:lstStyle/>
          <a:p>
            <a:r>
              <a:rPr lang="en-GB" dirty="0"/>
              <a:t>Security Threats &amp; Solutions</a:t>
            </a:r>
            <a:endParaRPr lang="en-IT"/>
          </a:p>
        </p:txBody>
      </p:sp>
      <p:pic>
        <p:nvPicPr>
          <p:cNvPr id="4" name="Content Placeholder 3">
            <a:extLst>
              <a:ext uri="{FF2B5EF4-FFF2-40B4-BE49-F238E27FC236}">
                <a16:creationId xmlns:a16="http://schemas.microsoft.com/office/drawing/2014/main" id="{FD2680E7-AACC-057D-5D19-F62615F17A31}"/>
              </a:ext>
            </a:extLst>
          </p:cNvPr>
          <p:cNvPicPr>
            <a:picLocks noGrp="1" noChangeAspect="1"/>
          </p:cNvPicPr>
          <p:nvPr>
            <p:ph idx="1"/>
          </p:nvPr>
        </p:nvPicPr>
        <p:blipFill>
          <a:blip r:embed="rId2"/>
          <a:stretch>
            <a:fillRect/>
          </a:stretch>
        </p:blipFill>
        <p:spPr>
          <a:xfrm>
            <a:off x="1604169" y="1762125"/>
            <a:ext cx="6743700" cy="4165600"/>
          </a:xfrm>
          <a:prstGeom prst="rect">
            <a:avLst/>
          </a:prstGeom>
        </p:spPr>
      </p:pic>
    </p:spTree>
    <p:extLst>
      <p:ext uri="{BB962C8B-B14F-4D97-AF65-F5344CB8AC3E}">
        <p14:creationId xmlns:p14="http://schemas.microsoft.com/office/powerpoint/2010/main" val="3247447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1023-4B31-44F3-2212-33D6E9623537}"/>
              </a:ext>
            </a:extLst>
          </p:cNvPr>
          <p:cNvSpPr>
            <a:spLocks noGrp="1"/>
          </p:cNvSpPr>
          <p:nvPr>
            <p:ph type="title"/>
          </p:nvPr>
        </p:nvSpPr>
        <p:spPr/>
        <p:txBody>
          <a:bodyPr/>
          <a:lstStyle/>
          <a:p>
            <a:pPr>
              <a:tabLst>
                <a:tab pos="8280000" algn="r"/>
              </a:tabLst>
            </a:pPr>
            <a:r>
              <a:rPr lang="en-GB" dirty="0"/>
              <a:t>Security Solutions	1/15</a:t>
            </a:r>
            <a:endParaRPr lang="en-IT"/>
          </a:p>
        </p:txBody>
      </p:sp>
      <p:pic>
        <p:nvPicPr>
          <p:cNvPr id="4" name="Content Placeholder 3">
            <a:extLst>
              <a:ext uri="{FF2B5EF4-FFF2-40B4-BE49-F238E27FC236}">
                <a16:creationId xmlns:a16="http://schemas.microsoft.com/office/drawing/2014/main" id="{86FFEA84-FCF4-E07E-3BD4-ED91AC97BC80}"/>
              </a:ext>
            </a:extLst>
          </p:cNvPr>
          <p:cNvPicPr>
            <a:picLocks noGrp="1" noChangeAspect="1"/>
          </p:cNvPicPr>
          <p:nvPr>
            <p:ph idx="1"/>
          </p:nvPr>
        </p:nvPicPr>
        <p:blipFill>
          <a:blip r:embed="rId2"/>
          <a:stretch>
            <a:fillRect/>
          </a:stretch>
        </p:blipFill>
        <p:spPr>
          <a:xfrm>
            <a:off x="740316" y="1647825"/>
            <a:ext cx="8471405" cy="4394200"/>
          </a:xfrm>
          <a:prstGeom prst="rect">
            <a:avLst/>
          </a:prstGeom>
        </p:spPr>
      </p:pic>
    </p:spTree>
    <p:extLst>
      <p:ext uri="{BB962C8B-B14F-4D97-AF65-F5344CB8AC3E}">
        <p14:creationId xmlns:p14="http://schemas.microsoft.com/office/powerpoint/2010/main" val="346997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Information	2/2</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70000" lnSpcReduction="20000"/>
          </a:bodyPr>
          <a:lstStyle/>
          <a:p>
            <a:r>
              <a:rPr lang="en-IT" dirty="0"/>
              <a:t>Dedicated Teams channel:</a:t>
            </a:r>
          </a:p>
          <a:p>
            <a:pPr lvl="1"/>
            <a:r>
              <a:rPr lang="en-GB" b="1" i="0" dirty="0">
                <a:solidFill>
                  <a:srgbClr val="242424"/>
                </a:solidFill>
                <a:effectLst/>
                <a:latin typeface="-apple-system"/>
              </a:rPr>
              <a:t>PhD STIET Cyber security approaches for Cloud/Edge Environments</a:t>
            </a:r>
          </a:p>
          <a:p>
            <a:pPr marL="857250" lvl="2" indent="0">
              <a:buNone/>
            </a:pPr>
            <a:r>
              <a:rPr lang="en-GB" dirty="0">
                <a:hlinkClick r:id="rId3"/>
              </a:rPr>
              <a:t>https://teams.microsoft.com/l/team/19%3a-Dtnw_NHUAl1AjZZV4HixIifmU8gywbskeeQwSV--uk1%40thread.tacv2/conversations?groupId=bdafff5c-0ab9-44b2-aef2-5a14e1dd6e15&amp;tenantId=6cd36f83-1a02-442d-972f-2670cb5e9b1a</a:t>
            </a:r>
            <a:endParaRPr lang="en-IT" dirty="0"/>
          </a:p>
          <a:p>
            <a:r>
              <a:rPr lang="en-IT" dirty="0"/>
              <a:t>GitHub repository:</a:t>
            </a:r>
          </a:p>
          <a:p>
            <a:pPr lvl="1"/>
            <a:r>
              <a:rPr lang="en-GB" dirty="0">
                <a:hlinkClick r:id="rId4"/>
              </a:rPr>
              <a:t>https://github.com/tnt-lab-unige-cnit/phd-stiet-cyber-security-approaches-cloud-edge-environments</a:t>
            </a:r>
            <a:endParaRPr lang="en-IT" dirty="0"/>
          </a:p>
          <a:p>
            <a:r>
              <a:rPr lang="en-IT" dirty="0"/>
              <a:t>Optional homework.</a:t>
            </a:r>
          </a:p>
          <a:p>
            <a:pPr lvl="1"/>
            <a:r>
              <a:rPr lang="en-IT" dirty="0"/>
              <a:t>Available in Teams and GitHub.</a:t>
            </a:r>
          </a:p>
          <a:p>
            <a:r>
              <a:rPr lang="en-IT" dirty="0"/>
              <a:t>Final Exam with two options:</a:t>
            </a:r>
          </a:p>
          <a:p>
            <a:pPr lvl="1"/>
            <a:r>
              <a:rPr lang="en-GB" b="1" dirty="0"/>
              <a:t>Theoretical</a:t>
            </a:r>
            <a:r>
              <a:rPr lang="en-IT" dirty="0"/>
              <a:t>: </a:t>
            </a:r>
            <a:r>
              <a:rPr lang="en-IT" i="1" dirty="0"/>
              <a:t>short survey with 3 papers</a:t>
            </a:r>
            <a:r>
              <a:rPr lang="en-IT" dirty="0"/>
              <a:t>.</a:t>
            </a:r>
          </a:p>
          <a:p>
            <a:pPr lvl="1"/>
            <a:r>
              <a:rPr lang="en-IT" b="1" dirty="0"/>
              <a:t>Pratical</a:t>
            </a:r>
            <a:r>
              <a:rPr lang="en-IT" dirty="0"/>
              <a:t>: </a:t>
            </a:r>
            <a:r>
              <a:rPr lang="en-IT" i="1" dirty="0"/>
              <a:t>2</a:t>
            </a:r>
            <a:r>
              <a:rPr lang="en-IT" dirty="0"/>
              <a:t> </a:t>
            </a:r>
            <a:r>
              <a:rPr lang="en-IT" i="1" dirty="0"/>
              <a:t>exercises</a:t>
            </a:r>
            <a:r>
              <a:rPr lang="en-IT" dirty="0"/>
              <a:t>.</a:t>
            </a:r>
          </a:p>
          <a:p>
            <a:pPr lvl="1"/>
            <a:r>
              <a:rPr lang="en-IT" b="1"/>
              <a:t>Quiz</a:t>
            </a:r>
            <a:r>
              <a:rPr lang="en-IT"/>
              <a:t>: </a:t>
            </a:r>
            <a:r>
              <a:rPr lang="en-IT" i="1"/>
              <a:t>multiple choice questions</a:t>
            </a:r>
            <a:r>
              <a:rPr lang="en-IT"/>
              <a:t>.</a:t>
            </a:r>
            <a:endParaRPr lang="en-IT" dirty="0"/>
          </a:p>
        </p:txBody>
      </p:sp>
    </p:spTree>
    <p:extLst>
      <p:ext uri="{BB962C8B-B14F-4D97-AF65-F5344CB8AC3E}">
        <p14:creationId xmlns:p14="http://schemas.microsoft.com/office/powerpoint/2010/main" val="1057794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2/15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lstStyle/>
          <a:p>
            <a:r>
              <a:rPr lang="en-GB" i="1" dirty="0">
                <a:solidFill>
                  <a:srgbClr val="000000"/>
                </a:solidFill>
                <a:effectLst/>
                <a:latin typeface="Helvetica" pitchFamily="2" charset="0"/>
              </a:rPr>
              <a:t>Packet</a:t>
            </a:r>
            <a:r>
              <a:rPr lang="en-GB" dirty="0">
                <a:solidFill>
                  <a:srgbClr val="000000"/>
                </a:solidFill>
                <a:effectLst/>
                <a:latin typeface="Helvetica" pitchFamily="2" charset="0"/>
              </a:rPr>
              <a:t> </a:t>
            </a:r>
            <a:r>
              <a:rPr lang="en-GB" i="1" dirty="0">
                <a:solidFill>
                  <a:srgbClr val="000000"/>
                </a:solidFill>
                <a:effectLst/>
                <a:latin typeface="Helvetica" pitchFamily="2" charset="0"/>
              </a:rPr>
              <a:t>filters</a:t>
            </a:r>
            <a:r>
              <a:rPr lang="en-GB" dirty="0">
                <a:solidFill>
                  <a:srgbClr val="000000"/>
                </a:solidFill>
                <a:effectLst/>
                <a:latin typeface="Helvetica" pitchFamily="2" charset="0"/>
              </a:rPr>
              <a:t> protect network resources from unauthorized use, theft, destruction, or DoS attacks.</a:t>
            </a:r>
          </a:p>
          <a:p>
            <a:r>
              <a:rPr lang="en-GB" dirty="0">
                <a:solidFill>
                  <a:srgbClr val="000000"/>
                </a:solidFill>
                <a:effectLst/>
                <a:latin typeface="Helvetica" pitchFamily="2" charset="0"/>
              </a:rPr>
              <a:t>Two kinds of packet filter policies:</a:t>
            </a:r>
          </a:p>
          <a:p>
            <a:pPr marL="914400" lvl="1" indent="-514350">
              <a:buFont typeface="+mj-lt"/>
              <a:buAutoNum type="arabicPeriod"/>
            </a:pPr>
            <a:r>
              <a:rPr lang="en-GB" dirty="0">
                <a:solidFill>
                  <a:srgbClr val="000000"/>
                </a:solidFill>
                <a:effectLst/>
                <a:latin typeface="Helvetica" pitchFamily="2" charset="0"/>
              </a:rPr>
              <a:t>one policy denies specific types of packets and accepts all others;</a:t>
            </a:r>
          </a:p>
          <a:p>
            <a:pPr marL="914400" lvl="1" indent="-514350">
              <a:buFont typeface="+mj-lt"/>
              <a:buAutoNum type="arabicPeriod"/>
            </a:pPr>
            <a:r>
              <a:rPr lang="en-GB" dirty="0">
                <a:solidFill>
                  <a:srgbClr val="000000"/>
                </a:solidFill>
                <a:effectLst/>
                <a:latin typeface="Helvetica" pitchFamily="2" charset="0"/>
              </a:rPr>
              <a:t>second one accepts specific types of packets and denies all others.</a:t>
            </a:r>
          </a:p>
          <a:p>
            <a:endParaRPr lang="en-IT"/>
          </a:p>
        </p:txBody>
      </p:sp>
    </p:spTree>
    <p:extLst>
      <p:ext uri="{BB962C8B-B14F-4D97-AF65-F5344CB8AC3E}">
        <p14:creationId xmlns:p14="http://schemas.microsoft.com/office/powerpoint/2010/main" val="2268903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3/15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92500" lnSpcReduction="20000"/>
          </a:bodyPr>
          <a:lstStyle/>
          <a:p>
            <a:pPr marL="0" indent="0">
              <a:buNone/>
            </a:pPr>
            <a:r>
              <a:rPr lang="en-GB" i="1" dirty="0">
                <a:solidFill>
                  <a:srgbClr val="000000"/>
                </a:solidFill>
                <a:effectLst/>
                <a:latin typeface="Helvetica" pitchFamily="2" charset="0"/>
              </a:rPr>
              <a:t>Firewalls</a:t>
            </a:r>
            <a:endParaRPr lang="en-GB" i="1" dirty="0">
              <a:solidFill>
                <a:srgbClr val="000000"/>
              </a:solidFill>
              <a:latin typeface="Helvetica" pitchFamily="2" charset="0"/>
            </a:endParaRPr>
          </a:p>
          <a:p>
            <a:r>
              <a:rPr lang="en-GB" dirty="0">
                <a:solidFill>
                  <a:srgbClr val="000000"/>
                </a:solidFill>
                <a:latin typeface="Helvetica" pitchFamily="2" charset="0"/>
              </a:rPr>
              <a:t>C</a:t>
            </a:r>
            <a:r>
              <a:rPr lang="en-GB" dirty="0">
                <a:solidFill>
                  <a:srgbClr val="000000"/>
                </a:solidFill>
                <a:effectLst/>
                <a:latin typeface="Helvetica" pitchFamily="2" charset="0"/>
              </a:rPr>
              <a:t>an be applied as software, hardware appliance, or a router with Access </a:t>
            </a:r>
            <a:r>
              <a:rPr lang="en-GB" dirty="0">
                <a:solidFill>
                  <a:srgbClr val="000000"/>
                </a:solidFill>
                <a:latin typeface="Helvetica" pitchFamily="2" charset="0"/>
              </a:rPr>
              <a:t>C</a:t>
            </a:r>
            <a:r>
              <a:rPr lang="en-GB" dirty="0">
                <a:solidFill>
                  <a:srgbClr val="000000"/>
                </a:solidFill>
                <a:effectLst/>
                <a:latin typeface="Helvetica" pitchFamily="2" charset="0"/>
              </a:rPr>
              <a:t>ontrol </a:t>
            </a:r>
            <a:r>
              <a:rPr lang="en-GB" dirty="0">
                <a:solidFill>
                  <a:srgbClr val="000000"/>
                </a:solidFill>
                <a:latin typeface="Helvetica" pitchFamily="2" charset="0"/>
              </a:rPr>
              <a:t>L</a:t>
            </a:r>
            <a:r>
              <a:rPr lang="en-GB" dirty="0">
                <a:solidFill>
                  <a:srgbClr val="000000"/>
                </a:solidFill>
                <a:effectLst/>
                <a:latin typeface="Helvetica" pitchFamily="2" charset="0"/>
              </a:rPr>
              <a:t>ists (ACLs).</a:t>
            </a:r>
          </a:p>
          <a:p>
            <a:r>
              <a:rPr lang="en-GB" dirty="0">
                <a:solidFill>
                  <a:srgbClr val="000000"/>
                </a:solidFill>
                <a:effectLst/>
                <a:latin typeface="Helvetica" pitchFamily="2" charset="0"/>
              </a:rPr>
              <a:t>Some types of firewalls are:</a:t>
            </a:r>
          </a:p>
          <a:p>
            <a:pPr lvl="1"/>
            <a:r>
              <a:rPr lang="en-GB" i="1" dirty="0">
                <a:solidFill>
                  <a:srgbClr val="000000"/>
                </a:solidFill>
                <a:effectLst/>
                <a:latin typeface="Helvetica" pitchFamily="2" charset="0"/>
              </a:rPr>
              <a:t>static</a:t>
            </a:r>
            <a:r>
              <a:rPr lang="en-GB" dirty="0">
                <a:solidFill>
                  <a:srgbClr val="000000"/>
                </a:solidFill>
                <a:effectLst/>
                <a:latin typeface="Helvetica" pitchFamily="2" charset="0"/>
              </a:rPr>
              <a:t> </a:t>
            </a:r>
            <a:r>
              <a:rPr lang="en-GB" i="1" dirty="0">
                <a:solidFill>
                  <a:srgbClr val="000000"/>
                </a:solidFill>
                <a:effectLst/>
                <a:latin typeface="Helvetica" pitchFamily="2" charset="0"/>
              </a:rPr>
              <a:t>stateless</a:t>
            </a:r>
            <a:r>
              <a:rPr lang="en-GB" dirty="0">
                <a:solidFill>
                  <a:srgbClr val="000000"/>
                </a:solidFill>
                <a:effectLst/>
                <a:latin typeface="Helvetica" pitchFamily="2" charset="0"/>
              </a:rPr>
              <a:t> </a:t>
            </a:r>
            <a:r>
              <a:rPr lang="en-GB" i="1" dirty="0">
                <a:solidFill>
                  <a:srgbClr val="000000"/>
                </a:solidFill>
                <a:effectLst/>
                <a:latin typeface="Helvetica" pitchFamily="2" charset="0"/>
              </a:rPr>
              <a:t>packet</a:t>
            </a:r>
            <a:r>
              <a:rPr lang="en-GB" dirty="0">
                <a:solidFill>
                  <a:srgbClr val="000000"/>
                </a:solidFill>
                <a:effectLst/>
                <a:latin typeface="Helvetica" pitchFamily="2" charset="0"/>
              </a:rPr>
              <a:t> </a:t>
            </a:r>
            <a:r>
              <a:rPr lang="en-GB" i="1" dirty="0">
                <a:solidFill>
                  <a:srgbClr val="000000"/>
                </a:solidFill>
                <a:effectLst/>
                <a:latin typeface="Helvetica" pitchFamily="2" charset="0"/>
              </a:rPr>
              <a:t>filter</a:t>
            </a:r>
            <a:r>
              <a:rPr lang="en-GB" dirty="0">
                <a:solidFill>
                  <a:srgbClr val="000000"/>
                </a:solidFill>
                <a:effectLst/>
                <a:latin typeface="Helvetica" pitchFamily="2" charset="0"/>
              </a:rPr>
              <a:t> firewalls that check packets individually and are optimized for speed and configuration simplicity;</a:t>
            </a:r>
          </a:p>
          <a:p>
            <a:pPr lvl="1"/>
            <a:r>
              <a:rPr lang="en-GB" i="1" dirty="0">
                <a:solidFill>
                  <a:srgbClr val="000000"/>
                </a:solidFill>
                <a:effectLst/>
                <a:latin typeface="Helvetica" pitchFamily="2" charset="0"/>
              </a:rPr>
              <a:t>stateful</a:t>
            </a:r>
            <a:r>
              <a:rPr lang="en-GB" dirty="0">
                <a:solidFill>
                  <a:srgbClr val="000000"/>
                </a:solidFill>
                <a:effectLst/>
                <a:latin typeface="Helvetica" pitchFamily="2" charset="0"/>
              </a:rPr>
              <a:t> firewalls that allow or deny traffic by tracking communication sessions;</a:t>
            </a:r>
          </a:p>
          <a:p>
            <a:pPr lvl="1"/>
            <a:r>
              <a:rPr lang="en-GB" i="1" dirty="0">
                <a:solidFill>
                  <a:srgbClr val="000000"/>
                </a:solidFill>
                <a:latin typeface="Helvetica" pitchFamily="2" charset="0"/>
              </a:rPr>
              <a:t>p</a:t>
            </a:r>
            <a:r>
              <a:rPr lang="en-GB" i="1" dirty="0">
                <a:solidFill>
                  <a:srgbClr val="000000"/>
                </a:solidFill>
                <a:effectLst/>
                <a:latin typeface="Helvetica" pitchFamily="2" charset="0"/>
              </a:rPr>
              <a:t>roxy</a:t>
            </a:r>
            <a:r>
              <a:rPr lang="en-GB" dirty="0">
                <a:solidFill>
                  <a:srgbClr val="000000"/>
                </a:solidFill>
                <a:effectLst/>
                <a:latin typeface="Helvetica" pitchFamily="2" charset="0"/>
              </a:rPr>
              <a:t> firewalls that inspect packets, have support for stateful tracking of sessions, and able to block malicious traffic or unacceptable content.</a:t>
            </a:r>
          </a:p>
        </p:txBody>
      </p:sp>
    </p:spTree>
    <p:extLst>
      <p:ext uri="{BB962C8B-B14F-4D97-AF65-F5344CB8AC3E}">
        <p14:creationId xmlns:p14="http://schemas.microsoft.com/office/powerpoint/2010/main" val="1027947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4/15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pPr marL="0" indent="0">
              <a:buNone/>
              <a:tabLst>
                <a:tab pos="8280000" algn="r"/>
              </a:tabLst>
            </a:pPr>
            <a:r>
              <a:rPr lang="en-GB" sz="3100" dirty="0">
                <a:solidFill>
                  <a:srgbClr val="000000"/>
                </a:solidFill>
                <a:effectLst/>
                <a:latin typeface="Helvetica" pitchFamily="2" charset="0"/>
              </a:rPr>
              <a:t>Effective </a:t>
            </a:r>
            <a:r>
              <a:rPr lang="en-GB" sz="3100" i="1" dirty="0">
                <a:solidFill>
                  <a:srgbClr val="000000"/>
                </a:solidFill>
                <a:effectLst/>
                <a:latin typeface="Helvetica" pitchFamily="2" charset="0"/>
              </a:rPr>
              <a:t>countermeasures </a:t>
            </a:r>
            <a:r>
              <a:rPr lang="en-GB" sz="3100" dirty="0">
                <a:solidFill>
                  <a:srgbClr val="000000"/>
                </a:solidFill>
                <a:effectLst/>
                <a:latin typeface="Helvetica" pitchFamily="2" charset="0"/>
              </a:rPr>
              <a:t>techniques for malicious hardware/software injection	1/2</a:t>
            </a:r>
            <a:endParaRPr lang="en-GB" sz="3100" i="1" dirty="0">
              <a:solidFill>
                <a:srgbClr val="000000"/>
              </a:solidFill>
              <a:effectLst/>
              <a:latin typeface="Helvetica" pitchFamily="2" charset="0"/>
            </a:endParaRPr>
          </a:p>
          <a:p>
            <a:pPr marL="514350" indent="-514350">
              <a:buFont typeface="+mj-lt"/>
              <a:buAutoNum type="arabicPeriod"/>
            </a:pPr>
            <a:r>
              <a:rPr lang="en-GB" sz="2100" i="1" dirty="0">
                <a:solidFill>
                  <a:srgbClr val="000000"/>
                </a:solidFill>
                <a:latin typeface="Helvetica" pitchFamily="2" charset="0"/>
              </a:rPr>
              <a:t>S</a:t>
            </a:r>
            <a:r>
              <a:rPr lang="en-GB" sz="2100" i="1" dirty="0">
                <a:solidFill>
                  <a:srgbClr val="000000"/>
                </a:solidFill>
                <a:effectLst/>
                <a:latin typeface="Helvetica" pitchFamily="2" charset="0"/>
              </a:rPr>
              <a:t>ide-channel signal analysis</a:t>
            </a:r>
            <a:r>
              <a:rPr lang="en-GB" sz="2100" i="1" dirty="0">
                <a:solidFill>
                  <a:srgbClr val="000000"/>
                </a:solidFill>
                <a:latin typeface="Helvetica" pitchFamily="2" charset="0"/>
              </a:rPr>
              <a:t>: </a:t>
            </a:r>
            <a:r>
              <a:rPr lang="en-GB" sz="2100" dirty="0">
                <a:solidFill>
                  <a:srgbClr val="000000"/>
                </a:solidFill>
                <a:effectLst/>
                <a:latin typeface="Helvetica" pitchFamily="2" charset="0"/>
              </a:rPr>
              <a:t>detects both hardware Trojans by implementing timing, power, and spatial temperature testing analysis, and malicious firmware/software installed on EC nodes/devices by detecting unusual behaviours of nodes/devices.</a:t>
            </a:r>
            <a:br>
              <a:rPr lang="en-GB" sz="2100" dirty="0">
                <a:solidFill>
                  <a:srgbClr val="000000"/>
                </a:solidFill>
                <a:effectLst/>
                <a:latin typeface="Helvetica" pitchFamily="2" charset="0"/>
              </a:rPr>
            </a:br>
            <a:r>
              <a:rPr lang="en-GB" sz="2100" dirty="0">
                <a:solidFill>
                  <a:srgbClr val="000000"/>
                </a:solidFill>
                <a:effectLst/>
                <a:latin typeface="Helvetica" pitchFamily="2" charset="0"/>
              </a:rPr>
              <a:t>For instance, a significant increase in their heat, execution time, or power consumption;</a:t>
            </a:r>
          </a:p>
          <a:p>
            <a:pPr marL="514350" indent="-514350">
              <a:buFont typeface="+mj-lt"/>
              <a:buAutoNum type="arabicPeriod"/>
            </a:pPr>
            <a:r>
              <a:rPr lang="en-GB" sz="2100" i="1" dirty="0">
                <a:solidFill>
                  <a:srgbClr val="000000"/>
                </a:solidFill>
                <a:effectLst/>
                <a:latin typeface="Helvetica" pitchFamily="2" charset="0"/>
              </a:rPr>
              <a:t>Trojan</a:t>
            </a:r>
            <a:r>
              <a:rPr lang="en-GB" sz="2100" dirty="0">
                <a:solidFill>
                  <a:srgbClr val="000000"/>
                </a:solidFill>
                <a:effectLst/>
                <a:latin typeface="Helvetica" pitchFamily="2" charset="0"/>
              </a:rPr>
              <a:t> </a:t>
            </a:r>
            <a:r>
              <a:rPr lang="en-GB" sz="2100" i="1" dirty="0">
                <a:solidFill>
                  <a:srgbClr val="000000"/>
                </a:solidFill>
                <a:effectLst/>
                <a:latin typeface="Helvetica" pitchFamily="2" charset="0"/>
              </a:rPr>
              <a:t>activation</a:t>
            </a:r>
            <a:r>
              <a:rPr lang="en-GB" sz="2100" dirty="0">
                <a:solidFill>
                  <a:srgbClr val="000000"/>
                </a:solidFill>
                <a:effectLst/>
                <a:latin typeface="Helvetica" pitchFamily="2" charset="0"/>
              </a:rPr>
              <a:t> </a:t>
            </a:r>
            <a:r>
              <a:rPr lang="en-GB" sz="2100" i="1" dirty="0">
                <a:solidFill>
                  <a:srgbClr val="000000"/>
                </a:solidFill>
                <a:effectLst/>
                <a:latin typeface="Helvetica" pitchFamily="2" charset="0"/>
              </a:rPr>
              <a:t>methods</a:t>
            </a:r>
            <a:r>
              <a:rPr lang="en-GB" sz="2100" i="1" dirty="0">
                <a:solidFill>
                  <a:srgbClr val="000000"/>
                </a:solidFill>
                <a:latin typeface="Helvetica" pitchFamily="2" charset="0"/>
              </a:rPr>
              <a:t>: </a:t>
            </a:r>
            <a:r>
              <a:rPr lang="en-GB" sz="2100" dirty="0">
                <a:solidFill>
                  <a:srgbClr val="000000"/>
                </a:solidFill>
                <a:effectLst/>
                <a:latin typeface="Helvetica" pitchFamily="2" charset="0"/>
              </a:rPr>
              <a:t>compare outputs, behaviour, and side-channel leakages of Trojan-inserted versus Trojan-free circuits to detect and model malicious attacks;</a:t>
            </a:r>
          </a:p>
        </p:txBody>
      </p:sp>
    </p:spTree>
    <p:extLst>
      <p:ext uri="{BB962C8B-B14F-4D97-AF65-F5344CB8AC3E}">
        <p14:creationId xmlns:p14="http://schemas.microsoft.com/office/powerpoint/2010/main" val="45990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5/15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pPr marL="0" indent="0">
              <a:buNone/>
              <a:tabLst>
                <a:tab pos="8280000" algn="r"/>
              </a:tabLst>
            </a:pPr>
            <a:r>
              <a:rPr lang="en-GB" sz="3100" dirty="0">
                <a:solidFill>
                  <a:srgbClr val="000000"/>
                </a:solidFill>
                <a:effectLst/>
                <a:latin typeface="Helvetica" pitchFamily="2" charset="0"/>
              </a:rPr>
              <a:t>Effective </a:t>
            </a:r>
            <a:r>
              <a:rPr lang="en-GB" sz="3100" i="1" dirty="0">
                <a:solidFill>
                  <a:srgbClr val="000000"/>
                </a:solidFill>
                <a:effectLst/>
                <a:latin typeface="Helvetica" pitchFamily="2" charset="0"/>
              </a:rPr>
              <a:t>countermeasures </a:t>
            </a:r>
            <a:r>
              <a:rPr lang="en-GB" sz="3100" dirty="0">
                <a:solidFill>
                  <a:srgbClr val="000000"/>
                </a:solidFill>
                <a:effectLst/>
                <a:latin typeface="Helvetica" pitchFamily="2" charset="0"/>
              </a:rPr>
              <a:t>techniques for malicious hardware/software injection	2/2</a:t>
            </a:r>
            <a:endParaRPr lang="en-GB" sz="3100" i="1" dirty="0">
              <a:solidFill>
                <a:srgbClr val="000000"/>
              </a:solidFill>
              <a:effectLst/>
              <a:latin typeface="Helvetica" pitchFamily="2" charset="0"/>
            </a:endParaRPr>
          </a:p>
          <a:p>
            <a:pPr marL="514350" indent="-514350">
              <a:buFont typeface="+mj-lt"/>
              <a:buAutoNum type="arabicPeriod" startAt="3"/>
            </a:pPr>
            <a:r>
              <a:rPr lang="en-GB" sz="2100" i="1" dirty="0">
                <a:solidFill>
                  <a:srgbClr val="000000"/>
                </a:solidFill>
                <a:effectLst/>
                <a:latin typeface="Helvetica" pitchFamily="2" charset="0"/>
              </a:rPr>
              <a:t>Circuit</a:t>
            </a:r>
            <a:r>
              <a:rPr lang="en-GB" sz="2100" dirty="0">
                <a:solidFill>
                  <a:srgbClr val="000000"/>
                </a:solidFill>
                <a:effectLst/>
                <a:latin typeface="Helvetica" pitchFamily="2" charset="0"/>
              </a:rPr>
              <a:t> </a:t>
            </a:r>
            <a:r>
              <a:rPr lang="en-GB" sz="2100" i="1" dirty="0">
                <a:solidFill>
                  <a:srgbClr val="000000"/>
                </a:solidFill>
                <a:effectLst/>
                <a:latin typeface="Helvetica" pitchFamily="2" charset="0"/>
              </a:rPr>
              <a:t>modification</a:t>
            </a:r>
            <a:r>
              <a:rPr lang="en-GB" sz="2100" dirty="0">
                <a:solidFill>
                  <a:srgbClr val="000000"/>
                </a:solidFill>
                <a:effectLst/>
                <a:latin typeface="Helvetica" pitchFamily="2" charset="0"/>
              </a:rPr>
              <a:t> or </a:t>
            </a:r>
            <a:r>
              <a:rPr lang="en-GB" sz="2100" i="1" dirty="0">
                <a:solidFill>
                  <a:srgbClr val="000000"/>
                </a:solidFill>
                <a:effectLst/>
                <a:latin typeface="Helvetica" pitchFamily="2" charset="0"/>
              </a:rPr>
              <a:t>replacing</a:t>
            </a:r>
            <a:r>
              <a:rPr lang="en-GB" sz="2100" i="1" dirty="0">
                <a:solidFill>
                  <a:srgbClr val="000000"/>
                </a:solidFill>
                <a:latin typeface="Helvetica" pitchFamily="2" charset="0"/>
              </a:rPr>
              <a:t>: </a:t>
            </a:r>
            <a:r>
              <a:rPr lang="en-GB" sz="2100" dirty="0">
                <a:solidFill>
                  <a:srgbClr val="000000"/>
                </a:solidFill>
                <a:effectLst/>
                <a:latin typeface="Helvetica" pitchFamily="2" charset="0"/>
              </a:rPr>
              <a:t>effective solution against physical/hardware, Trojan, and side-channel attacks.</a:t>
            </a:r>
          </a:p>
          <a:p>
            <a:pPr marL="914400" lvl="1" indent="-514350">
              <a:buFont typeface="+mj-lt"/>
              <a:buAutoNum type="alphaLcParenR"/>
            </a:pPr>
            <a:r>
              <a:rPr lang="en-GB" sz="1800" i="1" dirty="0">
                <a:solidFill>
                  <a:srgbClr val="000000"/>
                </a:solidFill>
                <a:effectLst/>
                <a:latin typeface="Helvetica" pitchFamily="2" charset="0"/>
              </a:rPr>
              <a:t>tamper-preventing</a:t>
            </a:r>
            <a:r>
              <a:rPr lang="en-GB" sz="1800" dirty="0">
                <a:solidFill>
                  <a:srgbClr val="000000"/>
                </a:solidFill>
                <a:effectLst/>
                <a:latin typeface="Helvetica" pitchFamily="2" charset="0"/>
              </a:rPr>
              <a:t> and/or </a:t>
            </a:r>
            <a:r>
              <a:rPr lang="en-GB" sz="1800" i="1" dirty="0">
                <a:solidFill>
                  <a:srgbClr val="000000"/>
                </a:solidFill>
                <a:effectLst/>
                <a:latin typeface="Helvetica" pitchFamily="2" charset="0"/>
              </a:rPr>
              <a:t>self-destruction</a:t>
            </a:r>
            <a:r>
              <a:rPr lang="en-GB" sz="1800" dirty="0">
                <a:solidFill>
                  <a:srgbClr val="000000"/>
                </a:solidFill>
                <a:effectLst/>
                <a:latin typeface="Helvetica" pitchFamily="2" charset="0"/>
              </a:rPr>
              <a:t> to prevent malicious attacks, EC nodes are physically embedded with hardware, or in worst case, EC nodes destruct themselves and/or erase their data</a:t>
            </a:r>
          </a:p>
          <a:p>
            <a:pPr marL="914400" lvl="1" indent="-514350">
              <a:buFont typeface="+mj-lt"/>
              <a:buAutoNum type="alphaLcParenR"/>
            </a:pPr>
            <a:r>
              <a:rPr lang="en-GB" sz="1800" i="1" dirty="0">
                <a:solidFill>
                  <a:srgbClr val="000000"/>
                </a:solidFill>
                <a:effectLst/>
                <a:latin typeface="Helvetica" pitchFamily="2" charset="0"/>
              </a:rPr>
              <a:t>minimizing</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information</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leakage</a:t>
            </a:r>
            <a:r>
              <a:rPr lang="en-GB" sz="1800" dirty="0">
                <a:solidFill>
                  <a:srgbClr val="000000"/>
                </a:solidFill>
                <a:effectLst/>
                <a:latin typeface="Helvetica" pitchFamily="2" charset="0"/>
              </a:rPr>
              <a:t>: random noise or delay is added to data intentionally to implement a constant execution path code and to balance Hamming weights;</a:t>
            </a:r>
          </a:p>
          <a:p>
            <a:pPr marL="914400" lvl="1" indent="-514350">
              <a:buFont typeface="+mj-lt"/>
              <a:buAutoNum type="alphaLcParenR"/>
            </a:pPr>
            <a:r>
              <a:rPr lang="en-GB" sz="1800" i="1" dirty="0">
                <a:solidFill>
                  <a:srgbClr val="000000"/>
                </a:solidFill>
                <a:effectLst/>
                <a:latin typeface="Helvetica" pitchFamily="2" charset="0"/>
              </a:rPr>
              <a:t>embedding</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Physically Unclonable </a:t>
            </a:r>
            <a:r>
              <a:rPr lang="en-GB" sz="1800" i="1" dirty="0">
                <a:solidFill>
                  <a:srgbClr val="000000"/>
                </a:solidFill>
                <a:latin typeface="Helvetica" pitchFamily="2" charset="0"/>
              </a:rPr>
              <a:t>F</a:t>
            </a:r>
            <a:r>
              <a:rPr lang="en-GB" sz="1800" i="1" dirty="0">
                <a:solidFill>
                  <a:srgbClr val="000000"/>
                </a:solidFill>
                <a:effectLst/>
                <a:latin typeface="Helvetica" pitchFamily="2" charset="0"/>
              </a:rPr>
              <a:t>unction </a:t>
            </a:r>
            <a:r>
              <a:rPr lang="en-GB" sz="1800" dirty="0">
                <a:solidFill>
                  <a:srgbClr val="000000"/>
                </a:solidFill>
                <a:effectLst/>
                <a:latin typeface="Helvetica" pitchFamily="2" charset="0"/>
              </a:rPr>
              <a:t>(PUF) </a:t>
            </a:r>
            <a:r>
              <a:rPr lang="en-GB" sz="1800" i="1" dirty="0">
                <a:solidFill>
                  <a:srgbClr val="000000"/>
                </a:solidFill>
                <a:effectLst/>
                <a:latin typeface="Helvetica" pitchFamily="2" charset="0"/>
              </a:rPr>
              <a:t>into</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circuit</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hardware</a:t>
            </a:r>
            <a:r>
              <a:rPr lang="en-GB" sz="1800" dirty="0">
                <a:solidFill>
                  <a:srgbClr val="000000"/>
                </a:solidFill>
                <a:effectLst/>
                <a:latin typeface="Helvetica" pitchFamily="2" charset="0"/>
              </a:rPr>
              <a:t>; enables device identification and authentication to detect Trojan attacks.</a:t>
            </a:r>
          </a:p>
        </p:txBody>
      </p:sp>
    </p:spTree>
    <p:extLst>
      <p:ext uri="{BB962C8B-B14F-4D97-AF65-F5344CB8AC3E}">
        <p14:creationId xmlns:p14="http://schemas.microsoft.com/office/powerpoint/2010/main" val="554156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6/15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pPr marL="0" indent="0">
              <a:buNone/>
              <a:tabLst>
                <a:tab pos="8280000" algn="r"/>
              </a:tabLst>
            </a:pPr>
            <a:r>
              <a:rPr lang="en-GB" i="1" dirty="0">
                <a:solidFill>
                  <a:srgbClr val="000000"/>
                </a:solidFill>
                <a:effectLst/>
                <a:latin typeface="Helvetica" pitchFamily="2" charset="0"/>
              </a:rPr>
              <a:t>Intrusion</a:t>
            </a:r>
            <a:r>
              <a:rPr lang="en-GB" dirty="0">
                <a:solidFill>
                  <a:srgbClr val="000000"/>
                </a:solidFill>
                <a:effectLst/>
                <a:latin typeface="Helvetica" pitchFamily="2" charset="0"/>
              </a:rPr>
              <a:t> </a:t>
            </a:r>
            <a:r>
              <a:rPr lang="en-GB" i="1" dirty="0">
                <a:solidFill>
                  <a:srgbClr val="000000"/>
                </a:solidFill>
                <a:latin typeface="Helvetica" pitchFamily="2" charset="0"/>
              </a:rPr>
              <a:t>D</a:t>
            </a:r>
            <a:r>
              <a:rPr lang="en-GB" i="1" dirty="0">
                <a:solidFill>
                  <a:srgbClr val="000000"/>
                </a:solidFill>
                <a:effectLst/>
                <a:latin typeface="Helvetica" pitchFamily="2" charset="0"/>
              </a:rPr>
              <a:t>etection</a:t>
            </a:r>
            <a:r>
              <a:rPr lang="en-GB" dirty="0">
                <a:solidFill>
                  <a:srgbClr val="000000"/>
                </a:solidFill>
                <a:effectLst/>
                <a:latin typeface="Helvetica" pitchFamily="2" charset="0"/>
              </a:rPr>
              <a:t> </a:t>
            </a:r>
            <a:r>
              <a:rPr lang="en-GB" i="1" dirty="0">
                <a:solidFill>
                  <a:srgbClr val="000000"/>
                </a:solidFill>
                <a:latin typeface="Helvetica" pitchFamily="2" charset="0"/>
              </a:rPr>
              <a:t>S</a:t>
            </a:r>
            <a:r>
              <a:rPr lang="en-GB" i="1" dirty="0">
                <a:solidFill>
                  <a:srgbClr val="000000"/>
                </a:solidFill>
                <a:effectLst/>
                <a:latin typeface="Helvetica" pitchFamily="2" charset="0"/>
              </a:rPr>
              <a:t>ystem</a:t>
            </a:r>
            <a:r>
              <a:rPr lang="en-GB" dirty="0">
                <a:solidFill>
                  <a:srgbClr val="000000"/>
                </a:solidFill>
                <a:effectLst/>
                <a:latin typeface="Helvetica" pitchFamily="2" charset="0"/>
              </a:rPr>
              <a:t> (IDS)	1/3</a:t>
            </a:r>
          </a:p>
          <a:p>
            <a:r>
              <a:rPr lang="en-GB" dirty="0">
                <a:solidFill>
                  <a:srgbClr val="000000"/>
                </a:solidFill>
                <a:latin typeface="Helvetica" pitchFamily="2" charset="0"/>
              </a:rPr>
              <a:t>2</a:t>
            </a:r>
            <a:r>
              <a:rPr lang="en-GB" baseline="30000" dirty="0">
                <a:solidFill>
                  <a:srgbClr val="000000"/>
                </a:solidFill>
                <a:latin typeface="Helvetica" pitchFamily="2" charset="0"/>
              </a:rPr>
              <a:t>nd</a:t>
            </a:r>
            <a:r>
              <a:rPr lang="en-GB" dirty="0">
                <a:solidFill>
                  <a:srgbClr val="000000"/>
                </a:solidFill>
                <a:latin typeface="Helvetica" pitchFamily="2" charset="0"/>
              </a:rPr>
              <a:t> </a:t>
            </a:r>
            <a:r>
              <a:rPr lang="en-GB" dirty="0">
                <a:solidFill>
                  <a:srgbClr val="000000"/>
                </a:solidFill>
                <a:effectLst/>
                <a:latin typeface="Helvetica" pitchFamily="2" charset="0"/>
              </a:rPr>
              <a:t>line of defence to mitigate security threats by</a:t>
            </a:r>
          </a:p>
          <a:p>
            <a:pPr marL="914400" lvl="1" indent="-514350">
              <a:buFont typeface="+mj-lt"/>
              <a:buAutoNum type="arabicPeriod"/>
            </a:pPr>
            <a:r>
              <a:rPr lang="en-GB" i="1" dirty="0">
                <a:solidFill>
                  <a:srgbClr val="000000"/>
                </a:solidFill>
                <a:effectLst/>
                <a:latin typeface="Helvetica" pitchFamily="2" charset="0"/>
              </a:rPr>
              <a:t>monitoring</a:t>
            </a:r>
            <a:r>
              <a:rPr lang="en-GB" dirty="0">
                <a:solidFill>
                  <a:srgbClr val="000000"/>
                </a:solidFill>
                <a:effectLst/>
                <a:latin typeface="Helvetica" pitchFamily="2" charset="0"/>
              </a:rPr>
              <a:t> network operations and communication links;</a:t>
            </a:r>
          </a:p>
          <a:p>
            <a:pPr marL="914400" lvl="1" indent="-514350">
              <a:buFont typeface="+mj-lt"/>
              <a:buAutoNum type="arabicPeriod"/>
            </a:pPr>
            <a:r>
              <a:rPr lang="en-GB" i="1" dirty="0">
                <a:solidFill>
                  <a:srgbClr val="000000"/>
                </a:solidFill>
                <a:effectLst/>
                <a:latin typeface="Helvetica" pitchFamily="2" charset="0"/>
              </a:rPr>
              <a:t>reporting</a:t>
            </a:r>
            <a:r>
              <a:rPr lang="en-GB" dirty="0">
                <a:solidFill>
                  <a:srgbClr val="000000"/>
                </a:solidFill>
                <a:effectLst/>
                <a:latin typeface="Helvetica" pitchFamily="2" charset="0"/>
              </a:rPr>
              <a:t> suspicious activities: for example, when predefined policies are breached or when invalid information is injected into system;</a:t>
            </a:r>
          </a:p>
          <a:p>
            <a:pPr marL="914400" lvl="1" indent="-514350">
              <a:buFont typeface="+mj-lt"/>
              <a:buAutoNum type="arabicPeriod"/>
            </a:pPr>
            <a:r>
              <a:rPr lang="en-GB" i="1" dirty="0">
                <a:solidFill>
                  <a:srgbClr val="000000"/>
                </a:solidFill>
                <a:effectLst/>
                <a:latin typeface="Helvetica" pitchFamily="2" charset="0"/>
              </a:rPr>
              <a:t>detecting</a:t>
            </a:r>
            <a:r>
              <a:rPr lang="en-GB" dirty="0">
                <a:solidFill>
                  <a:srgbClr val="000000"/>
                </a:solidFill>
                <a:effectLst/>
                <a:latin typeface="Helvetica" pitchFamily="2" charset="0"/>
              </a:rPr>
              <a:t> routing attacks (e.g., spoofing or modification of information) and </a:t>
            </a:r>
            <a:r>
              <a:rPr lang="en-GB" i="1" dirty="0">
                <a:solidFill>
                  <a:srgbClr val="000000"/>
                </a:solidFill>
                <a:effectLst/>
                <a:latin typeface="Helvetica" pitchFamily="2" charset="0"/>
              </a:rPr>
              <a:t>blackhole attacks.</a:t>
            </a:r>
          </a:p>
        </p:txBody>
      </p:sp>
    </p:spTree>
    <p:extLst>
      <p:ext uri="{BB962C8B-B14F-4D97-AF65-F5344CB8AC3E}">
        <p14:creationId xmlns:p14="http://schemas.microsoft.com/office/powerpoint/2010/main" val="998952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7/15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pPr marL="0" indent="0">
              <a:buNone/>
              <a:tabLst>
                <a:tab pos="8280000" algn="r"/>
              </a:tabLst>
            </a:pPr>
            <a:r>
              <a:rPr lang="en-GB" i="1" dirty="0">
                <a:solidFill>
                  <a:srgbClr val="000000"/>
                </a:solidFill>
                <a:effectLst/>
                <a:latin typeface="Helvetica" pitchFamily="2" charset="0"/>
              </a:rPr>
              <a:t>Intrusion</a:t>
            </a:r>
            <a:r>
              <a:rPr lang="en-GB" dirty="0">
                <a:solidFill>
                  <a:srgbClr val="000000"/>
                </a:solidFill>
                <a:effectLst/>
                <a:latin typeface="Helvetica" pitchFamily="2" charset="0"/>
              </a:rPr>
              <a:t> </a:t>
            </a:r>
            <a:r>
              <a:rPr lang="en-GB" i="1" dirty="0">
                <a:solidFill>
                  <a:srgbClr val="000000"/>
                </a:solidFill>
                <a:latin typeface="Helvetica" pitchFamily="2" charset="0"/>
              </a:rPr>
              <a:t>D</a:t>
            </a:r>
            <a:r>
              <a:rPr lang="en-GB" i="1" dirty="0">
                <a:solidFill>
                  <a:srgbClr val="000000"/>
                </a:solidFill>
                <a:effectLst/>
                <a:latin typeface="Helvetica" pitchFamily="2" charset="0"/>
              </a:rPr>
              <a:t>etection</a:t>
            </a:r>
            <a:r>
              <a:rPr lang="en-GB" dirty="0">
                <a:solidFill>
                  <a:srgbClr val="000000"/>
                </a:solidFill>
                <a:effectLst/>
                <a:latin typeface="Helvetica" pitchFamily="2" charset="0"/>
              </a:rPr>
              <a:t> </a:t>
            </a:r>
            <a:r>
              <a:rPr lang="en-GB" i="1" dirty="0">
                <a:solidFill>
                  <a:srgbClr val="000000"/>
                </a:solidFill>
                <a:latin typeface="Helvetica" pitchFamily="2" charset="0"/>
              </a:rPr>
              <a:t>S</a:t>
            </a:r>
            <a:r>
              <a:rPr lang="en-GB" i="1" dirty="0">
                <a:solidFill>
                  <a:srgbClr val="000000"/>
                </a:solidFill>
                <a:effectLst/>
                <a:latin typeface="Helvetica" pitchFamily="2" charset="0"/>
              </a:rPr>
              <a:t>ystem</a:t>
            </a:r>
            <a:r>
              <a:rPr lang="en-GB" dirty="0">
                <a:solidFill>
                  <a:srgbClr val="000000"/>
                </a:solidFill>
                <a:effectLst/>
                <a:latin typeface="Helvetica" pitchFamily="2" charset="0"/>
              </a:rPr>
              <a:t> (IDS)	2/3</a:t>
            </a:r>
          </a:p>
          <a:p>
            <a:r>
              <a:rPr lang="en-GB" i="1" dirty="0">
                <a:solidFill>
                  <a:srgbClr val="000000"/>
                </a:solidFill>
                <a:latin typeface="Helvetica" pitchFamily="2" charset="0"/>
              </a:rPr>
              <a:t>H</a:t>
            </a:r>
            <a:r>
              <a:rPr lang="en-GB" i="1" dirty="0">
                <a:solidFill>
                  <a:srgbClr val="000000"/>
                </a:solidFill>
                <a:effectLst/>
                <a:latin typeface="Helvetica" pitchFamily="2" charset="0"/>
              </a:rPr>
              <a:t>ierarchical </a:t>
            </a:r>
            <a:r>
              <a:rPr lang="en-GB" i="1" dirty="0">
                <a:solidFill>
                  <a:srgbClr val="000000"/>
                </a:solidFill>
                <a:latin typeface="Helvetica" pitchFamily="2" charset="0"/>
              </a:rPr>
              <a:t>Di</a:t>
            </a:r>
            <a:r>
              <a:rPr lang="en-GB" i="1" dirty="0">
                <a:solidFill>
                  <a:srgbClr val="000000"/>
                </a:solidFill>
                <a:effectLst/>
                <a:latin typeface="Helvetica" pitchFamily="2" charset="0"/>
              </a:rPr>
              <a:t>stributed </a:t>
            </a:r>
            <a:r>
              <a:rPr lang="en-GB" i="1" dirty="0">
                <a:solidFill>
                  <a:srgbClr val="000000"/>
                </a:solidFill>
                <a:latin typeface="Helvetica" pitchFamily="2" charset="0"/>
              </a:rPr>
              <a:t>I</a:t>
            </a:r>
            <a:r>
              <a:rPr lang="en-GB" i="1" dirty="0">
                <a:solidFill>
                  <a:srgbClr val="000000"/>
                </a:solidFill>
                <a:effectLst/>
                <a:latin typeface="Helvetica" pitchFamily="2" charset="0"/>
              </a:rPr>
              <a:t>ntrusion </a:t>
            </a:r>
            <a:r>
              <a:rPr lang="en-GB" i="1" dirty="0">
                <a:solidFill>
                  <a:srgbClr val="000000"/>
                </a:solidFill>
                <a:latin typeface="Helvetica" pitchFamily="2" charset="0"/>
              </a:rPr>
              <a:t>D</a:t>
            </a:r>
            <a:r>
              <a:rPr lang="en-GB" i="1" dirty="0">
                <a:solidFill>
                  <a:srgbClr val="000000"/>
                </a:solidFill>
                <a:effectLst/>
                <a:latin typeface="Helvetica" pitchFamily="2" charset="0"/>
              </a:rPr>
              <a:t>etection </a:t>
            </a:r>
            <a:r>
              <a:rPr lang="en-GB" i="1" dirty="0">
                <a:solidFill>
                  <a:srgbClr val="000000"/>
                </a:solidFill>
                <a:latin typeface="Helvetica" pitchFamily="2" charset="0"/>
              </a:rPr>
              <a:t>S</a:t>
            </a:r>
            <a:r>
              <a:rPr lang="en-GB" i="1" dirty="0">
                <a:solidFill>
                  <a:srgbClr val="000000"/>
                </a:solidFill>
                <a:effectLst/>
                <a:latin typeface="Helvetica" pitchFamily="2" charset="0"/>
              </a:rPr>
              <a:t>ystem </a:t>
            </a:r>
            <a:r>
              <a:rPr lang="en-GB" dirty="0">
                <a:solidFill>
                  <a:srgbClr val="000000"/>
                </a:solidFill>
                <a:effectLst/>
                <a:latin typeface="Helvetica" pitchFamily="2" charset="0"/>
              </a:rPr>
              <a:t>(HD-IDS) based on fog architecture is a hierarchical protection detection that deploys multiple IDSs in different network layers and performs detection by multiple layers collaboratively with traffic analysis.</a:t>
            </a:r>
          </a:p>
          <a:p>
            <a:pPr lvl="1"/>
            <a:r>
              <a:rPr lang="en-GB" dirty="0">
                <a:solidFill>
                  <a:srgbClr val="000000"/>
                </a:solidFill>
                <a:latin typeface="Helvetica" pitchFamily="2" charset="0"/>
              </a:rPr>
              <a:t>R</a:t>
            </a:r>
            <a:r>
              <a:rPr lang="en-GB" dirty="0">
                <a:solidFill>
                  <a:srgbClr val="000000"/>
                </a:solidFill>
                <a:effectLst/>
                <a:latin typeface="Helvetica" pitchFamily="2" charset="0"/>
              </a:rPr>
              <a:t>eal time and precise protections.</a:t>
            </a:r>
          </a:p>
          <a:p>
            <a:pPr lvl="1"/>
            <a:r>
              <a:rPr lang="en-GB" dirty="0">
                <a:solidFill>
                  <a:srgbClr val="000000"/>
                </a:solidFill>
                <a:effectLst/>
                <a:latin typeface="Helvetica" pitchFamily="2" charset="0"/>
              </a:rPr>
              <a:t>HD-IDS is mainly for detecting traffic injection attacks.</a:t>
            </a:r>
          </a:p>
        </p:txBody>
      </p:sp>
    </p:spTree>
    <p:extLst>
      <p:ext uri="{BB962C8B-B14F-4D97-AF65-F5344CB8AC3E}">
        <p14:creationId xmlns:p14="http://schemas.microsoft.com/office/powerpoint/2010/main" val="533822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8/15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92500"/>
          </a:bodyPr>
          <a:lstStyle/>
          <a:p>
            <a:pPr marL="0" indent="0">
              <a:buNone/>
              <a:tabLst>
                <a:tab pos="8280000" algn="r"/>
              </a:tabLst>
            </a:pPr>
            <a:r>
              <a:rPr lang="en-GB" i="1" dirty="0">
                <a:solidFill>
                  <a:srgbClr val="000000"/>
                </a:solidFill>
                <a:effectLst/>
                <a:latin typeface="Helvetica" pitchFamily="2" charset="0"/>
              </a:rPr>
              <a:t>Intrusion</a:t>
            </a:r>
            <a:r>
              <a:rPr lang="en-GB" dirty="0">
                <a:solidFill>
                  <a:srgbClr val="000000"/>
                </a:solidFill>
                <a:effectLst/>
                <a:latin typeface="Helvetica" pitchFamily="2" charset="0"/>
              </a:rPr>
              <a:t> </a:t>
            </a:r>
            <a:r>
              <a:rPr lang="en-GB" i="1" dirty="0">
                <a:solidFill>
                  <a:srgbClr val="000000"/>
                </a:solidFill>
                <a:latin typeface="Helvetica" pitchFamily="2" charset="0"/>
              </a:rPr>
              <a:t>D</a:t>
            </a:r>
            <a:r>
              <a:rPr lang="en-GB" i="1" dirty="0">
                <a:solidFill>
                  <a:srgbClr val="000000"/>
                </a:solidFill>
                <a:effectLst/>
                <a:latin typeface="Helvetica" pitchFamily="2" charset="0"/>
              </a:rPr>
              <a:t>etection</a:t>
            </a:r>
            <a:r>
              <a:rPr lang="en-GB" dirty="0">
                <a:solidFill>
                  <a:srgbClr val="000000"/>
                </a:solidFill>
                <a:effectLst/>
                <a:latin typeface="Helvetica" pitchFamily="2" charset="0"/>
              </a:rPr>
              <a:t> </a:t>
            </a:r>
            <a:r>
              <a:rPr lang="en-GB" i="1" dirty="0">
                <a:solidFill>
                  <a:srgbClr val="000000"/>
                </a:solidFill>
                <a:latin typeface="Helvetica" pitchFamily="2" charset="0"/>
              </a:rPr>
              <a:t>S</a:t>
            </a:r>
            <a:r>
              <a:rPr lang="en-GB" i="1" dirty="0">
                <a:solidFill>
                  <a:srgbClr val="000000"/>
                </a:solidFill>
                <a:effectLst/>
                <a:latin typeface="Helvetica" pitchFamily="2" charset="0"/>
              </a:rPr>
              <a:t>ystem</a:t>
            </a:r>
            <a:r>
              <a:rPr lang="en-GB" dirty="0">
                <a:solidFill>
                  <a:srgbClr val="000000"/>
                </a:solidFill>
                <a:effectLst/>
                <a:latin typeface="Helvetica" pitchFamily="2" charset="0"/>
              </a:rPr>
              <a:t> (IDS)	3/3</a:t>
            </a:r>
          </a:p>
          <a:p>
            <a:r>
              <a:rPr lang="en-GB" i="1" dirty="0">
                <a:solidFill>
                  <a:srgbClr val="000000"/>
                </a:solidFill>
                <a:effectLst/>
                <a:latin typeface="Helvetica" pitchFamily="2" charset="0"/>
              </a:rPr>
              <a:t>Real-</a:t>
            </a:r>
            <a:r>
              <a:rPr lang="en-GB" i="1" dirty="0">
                <a:solidFill>
                  <a:srgbClr val="000000"/>
                </a:solidFill>
                <a:latin typeface="Helvetica" pitchFamily="2" charset="0"/>
              </a:rPr>
              <a:t>Time T</a:t>
            </a:r>
            <a:r>
              <a:rPr lang="en-GB" i="1" dirty="0">
                <a:solidFill>
                  <a:srgbClr val="000000"/>
                </a:solidFill>
                <a:effectLst/>
                <a:latin typeface="Helvetica" pitchFamily="2" charset="0"/>
              </a:rPr>
              <a:t>raffic </a:t>
            </a:r>
            <a:r>
              <a:rPr lang="en-GB" i="1" dirty="0">
                <a:solidFill>
                  <a:srgbClr val="000000"/>
                </a:solidFill>
                <a:latin typeface="Helvetica" pitchFamily="2" charset="0"/>
              </a:rPr>
              <a:t>M</a:t>
            </a:r>
            <a:r>
              <a:rPr lang="en-GB" i="1" dirty="0">
                <a:solidFill>
                  <a:srgbClr val="000000"/>
                </a:solidFill>
                <a:effectLst/>
                <a:latin typeface="Helvetica" pitchFamily="2" charset="0"/>
              </a:rPr>
              <a:t>onitoring </a:t>
            </a:r>
            <a:r>
              <a:rPr lang="en-GB" i="1" dirty="0">
                <a:solidFill>
                  <a:srgbClr val="000000"/>
                </a:solidFill>
                <a:latin typeface="Helvetica" pitchFamily="2" charset="0"/>
              </a:rPr>
              <a:t>S</a:t>
            </a:r>
            <a:r>
              <a:rPr lang="en-GB" i="1" dirty="0">
                <a:solidFill>
                  <a:srgbClr val="000000"/>
                </a:solidFill>
                <a:effectLst/>
                <a:latin typeface="Helvetica" pitchFamily="2" charset="0"/>
              </a:rPr>
              <a:t>ystem</a:t>
            </a:r>
            <a:r>
              <a:rPr lang="en-GB" dirty="0">
                <a:solidFill>
                  <a:srgbClr val="000000"/>
                </a:solidFill>
                <a:effectLst/>
                <a:latin typeface="Helvetica" pitchFamily="2" charset="0"/>
              </a:rPr>
              <a:t> (RTMS): inspects data packets and matches SQLI pattern in IDS database to form signature rules, avoiding workload of manually writing signature rules.</a:t>
            </a:r>
          </a:p>
          <a:p>
            <a:r>
              <a:rPr lang="en-GB" dirty="0">
                <a:solidFill>
                  <a:srgbClr val="000000"/>
                </a:solidFill>
                <a:effectLst/>
                <a:latin typeface="Helvetica" pitchFamily="2" charset="0"/>
              </a:rPr>
              <a:t>RTMS detects traffic injection attacks more efficiently.</a:t>
            </a:r>
          </a:p>
          <a:p>
            <a:r>
              <a:rPr lang="en-GB" dirty="0">
                <a:solidFill>
                  <a:srgbClr val="000000"/>
                </a:solidFill>
                <a:latin typeface="Helvetica" pitchFamily="2" charset="0"/>
              </a:rPr>
              <a:t>M</a:t>
            </a:r>
            <a:r>
              <a:rPr lang="en-GB" dirty="0">
                <a:solidFill>
                  <a:srgbClr val="000000"/>
                </a:solidFill>
                <a:effectLst/>
                <a:latin typeface="Helvetica" pitchFamily="2" charset="0"/>
              </a:rPr>
              <a:t>ainly updates traffic injection signature rules through historical attack data analysis: requires relatively low real-time requirements for rule updates.</a:t>
            </a:r>
          </a:p>
          <a:p>
            <a:pPr lvl="1"/>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1968180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9/15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77500" lnSpcReduction="20000"/>
          </a:bodyPr>
          <a:lstStyle/>
          <a:p>
            <a:pPr marL="0" indent="0">
              <a:buNone/>
            </a:pPr>
            <a:r>
              <a:rPr lang="en-GB" i="1" dirty="0">
                <a:solidFill>
                  <a:srgbClr val="000000"/>
                </a:solidFill>
                <a:effectLst/>
                <a:latin typeface="Helvetica" pitchFamily="2" charset="0"/>
              </a:rPr>
              <a:t>Cryptographic</a:t>
            </a:r>
            <a:r>
              <a:rPr lang="en-GB" dirty="0">
                <a:solidFill>
                  <a:srgbClr val="000000"/>
                </a:solidFill>
                <a:effectLst/>
                <a:latin typeface="Helvetica" pitchFamily="2" charset="0"/>
              </a:rPr>
              <a:t> </a:t>
            </a:r>
            <a:r>
              <a:rPr lang="en-GB" i="1" dirty="0">
                <a:solidFill>
                  <a:srgbClr val="000000"/>
                </a:solidFill>
                <a:effectLst/>
                <a:latin typeface="Helvetica" pitchFamily="2" charset="0"/>
              </a:rPr>
              <a:t>schemes</a:t>
            </a:r>
            <a:endParaRPr lang="en-GB" i="1" dirty="0">
              <a:solidFill>
                <a:srgbClr val="000000"/>
              </a:solidFill>
              <a:latin typeface="Helvetica" pitchFamily="2" charset="0"/>
            </a:endParaRPr>
          </a:p>
          <a:p>
            <a:r>
              <a:rPr lang="en-GB" dirty="0">
                <a:solidFill>
                  <a:srgbClr val="000000"/>
                </a:solidFill>
                <a:latin typeface="Helvetica" pitchFamily="2" charset="0"/>
              </a:rPr>
              <a:t>S</a:t>
            </a:r>
            <a:r>
              <a:rPr lang="en-GB" dirty="0">
                <a:solidFill>
                  <a:srgbClr val="000000"/>
                </a:solidFill>
                <a:effectLst/>
                <a:latin typeface="Helvetica" pitchFamily="2" charset="0"/>
              </a:rPr>
              <a:t>trong and efficient encryption countermeasure strategies used to secure communication protocols against different attacks, such as eaves-dropping or routing attacks. </a:t>
            </a:r>
          </a:p>
          <a:p>
            <a:r>
              <a:rPr lang="en-GB" dirty="0">
                <a:solidFill>
                  <a:srgbClr val="000000"/>
                </a:solidFill>
                <a:latin typeface="Helvetica" pitchFamily="2" charset="0"/>
              </a:rPr>
              <a:t>W</a:t>
            </a:r>
            <a:r>
              <a:rPr lang="en-GB" dirty="0">
                <a:solidFill>
                  <a:srgbClr val="000000"/>
                </a:solidFill>
                <a:effectLst/>
                <a:latin typeface="Helvetica" pitchFamily="2" charset="0"/>
              </a:rPr>
              <a:t>ide variety of encryption/decryption strategies that can enhance network security and privacy; applicable for wired networks.</a:t>
            </a:r>
          </a:p>
          <a:p>
            <a:r>
              <a:rPr lang="en-GB" dirty="0">
                <a:solidFill>
                  <a:srgbClr val="000000"/>
                </a:solidFill>
                <a:effectLst/>
                <a:latin typeface="Helvetica" pitchFamily="2" charset="0"/>
              </a:rPr>
              <a:t>Since EC nodes are usually small sensors with limited resources (e.g., battery power, computing/processing capabilities, and storage memory, employing standard encryption/decryption techniques will cause high memory usage, delay, and power consumption.</a:t>
            </a:r>
          </a:p>
          <a:p>
            <a:r>
              <a:rPr lang="en-GB" dirty="0">
                <a:solidFill>
                  <a:srgbClr val="000000"/>
                </a:solidFill>
                <a:effectLst/>
                <a:latin typeface="Helvetica" pitchFamily="2" charset="0"/>
              </a:rPr>
              <a:t>Architectures and ideas of several key cryptosystems: </a:t>
            </a:r>
            <a:r>
              <a:rPr lang="en-GB" i="1" dirty="0">
                <a:solidFill>
                  <a:srgbClr val="000000"/>
                </a:solidFill>
                <a:effectLst/>
                <a:latin typeface="Helvetica" pitchFamily="2" charset="0"/>
              </a:rPr>
              <a:t>proxy</a:t>
            </a:r>
            <a:r>
              <a:rPr lang="en-GB" dirty="0">
                <a:solidFill>
                  <a:srgbClr val="000000"/>
                </a:solidFill>
                <a:effectLst/>
                <a:latin typeface="Helvetica" pitchFamily="2" charset="0"/>
              </a:rPr>
              <a:t> encryption, </a:t>
            </a:r>
            <a:r>
              <a:rPr lang="en-GB" i="1" dirty="0">
                <a:solidFill>
                  <a:srgbClr val="000000"/>
                </a:solidFill>
                <a:effectLst/>
                <a:latin typeface="Helvetica" pitchFamily="2" charset="0"/>
              </a:rPr>
              <a:t>attribute-based.</a:t>
            </a:r>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3231681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a:xfrm>
            <a:off x="677334" y="640080"/>
            <a:ext cx="8596668" cy="731967"/>
          </a:xfrm>
        </p:spPr>
        <p:txBody>
          <a:bodyPr/>
          <a:lstStyle/>
          <a:p>
            <a:pPr>
              <a:tabLst>
                <a:tab pos="8280000" algn="r"/>
              </a:tabLst>
            </a:pPr>
            <a:r>
              <a:rPr lang="en-GB" dirty="0"/>
              <a:t>Security solutions	10/15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r>
              <a:rPr lang="en-GB" dirty="0">
                <a:solidFill>
                  <a:srgbClr val="000000"/>
                </a:solidFill>
                <a:effectLst/>
                <a:latin typeface="Helvetica" pitchFamily="2" charset="0"/>
              </a:rPr>
              <a:t>In EC-based IoT environment, entities are required to be authenticated mutually with one another across different trust domains.</a:t>
            </a:r>
          </a:p>
          <a:p>
            <a:r>
              <a:rPr lang="en-GB" dirty="0">
                <a:solidFill>
                  <a:srgbClr val="000000"/>
                </a:solidFill>
                <a:latin typeface="Helvetica" pitchFamily="2" charset="0"/>
              </a:rPr>
              <a:t>A</a:t>
            </a:r>
            <a:r>
              <a:rPr lang="en-GB" dirty="0">
                <a:solidFill>
                  <a:srgbClr val="000000"/>
                </a:solidFill>
                <a:effectLst/>
                <a:latin typeface="Helvetica" pitchFamily="2" charset="0"/>
              </a:rPr>
              <a:t>uthentication mechanisms:</a:t>
            </a:r>
          </a:p>
          <a:p>
            <a:pPr lvl="1"/>
            <a:r>
              <a:rPr lang="en-GB" dirty="0">
                <a:solidFill>
                  <a:srgbClr val="000000"/>
                </a:solidFill>
                <a:effectLst/>
                <a:latin typeface="Helvetica" pitchFamily="2" charset="0"/>
              </a:rPr>
              <a:t>single/cross-domain;</a:t>
            </a:r>
          </a:p>
          <a:p>
            <a:pPr lvl="1"/>
            <a:r>
              <a:rPr lang="en-GB" dirty="0">
                <a:solidFill>
                  <a:srgbClr val="000000"/>
                </a:solidFill>
                <a:effectLst/>
                <a:latin typeface="Helvetica" pitchFamily="2" charset="0"/>
              </a:rPr>
              <a:t>handover.</a:t>
            </a:r>
          </a:p>
        </p:txBody>
      </p:sp>
    </p:spTree>
    <p:extLst>
      <p:ext uri="{BB962C8B-B14F-4D97-AF65-F5344CB8AC3E}">
        <p14:creationId xmlns:p14="http://schemas.microsoft.com/office/powerpoint/2010/main" val="1144317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11/15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92500" lnSpcReduction="10000"/>
          </a:bodyPr>
          <a:lstStyle/>
          <a:p>
            <a:pPr marL="0" indent="0">
              <a:buNone/>
            </a:pPr>
            <a:r>
              <a:rPr lang="en-GB" sz="2600" i="1" dirty="0">
                <a:solidFill>
                  <a:srgbClr val="000000"/>
                </a:solidFill>
                <a:effectLst/>
                <a:latin typeface="Helvetica" pitchFamily="2" charset="0"/>
              </a:rPr>
              <a:t>Accounting</a:t>
            </a:r>
            <a:r>
              <a:rPr lang="en-GB" sz="2600" dirty="0">
                <a:solidFill>
                  <a:srgbClr val="000000"/>
                </a:solidFill>
                <a:effectLst/>
                <a:latin typeface="Helvetica" pitchFamily="2" charset="0"/>
              </a:rPr>
              <a:t> (</a:t>
            </a:r>
            <a:r>
              <a:rPr lang="en-GB" sz="2600" i="1" dirty="0">
                <a:solidFill>
                  <a:srgbClr val="000000"/>
                </a:solidFill>
                <a:effectLst/>
                <a:latin typeface="Helvetica" pitchFamily="2" charset="0"/>
              </a:rPr>
              <a:t>auditing</a:t>
            </a:r>
            <a:r>
              <a:rPr lang="en-GB" sz="2600" dirty="0">
                <a:solidFill>
                  <a:srgbClr val="000000"/>
                </a:solidFill>
                <a:effectLst/>
                <a:latin typeface="Helvetica" pitchFamily="2" charset="0"/>
              </a:rPr>
              <a:t>)</a:t>
            </a:r>
          </a:p>
          <a:p>
            <a:r>
              <a:rPr lang="en-GB" sz="1800" dirty="0">
                <a:solidFill>
                  <a:srgbClr val="000000"/>
                </a:solidFill>
                <a:latin typeface="Helvetica" pitchFamily="2" charset="0"/>
              </a:rPr>
              <a:t>C</a:t>
            </a:r>
            <a:r>
              <a:rPr lang="en-GB" sz="1800" dirty="0">
                <a:solidFill>
                  <a:srgbClr val="000000"/>
                </a:solidFill>
                <a:effectLst/>
                <a:latin typeface="Helvetica" pitchFamily="2" charset="0"/>
              </a:rPr>
              <a:t>ollecting network activity data to be able to effectively analyse security of a network and respond to security incidents.</a:t>
            </a:r>
          </a:p>
          <a:p>
            <a:r>
              <a:rPr lang="en-GB" sz="1800" dirty="0">
                <a:solidFill>
                  <a:srgbClr val="000000"/>
                </a:solidFill>
                <a:effectLst/>
                <a:latin typeface="Helvetica" pitchFamily="2" charset="0"/>
              </a:rPr>
              <a:t>For networks with strict security policies, all attempts to achieve authentication and authorization by any person should be included in audit data.</a:t>
            </a:r>
          </a:p>
          <a:p>
            <a:r>
              <a:rPr lang="en-GB" sz="1800" dirty="0">
                <a:solidFill>
                  <a:srgbClr val="000000"/>
                </a:solidFill>
                <a:effectLst/>
                <a:latin typeface="Helvetica" pitchFamily="2" charset="0"/>
              </a:rPr>
              <a:t>Logging “</a:t>
            </a:r>
            <a:r>
              <a:rPr lang="en-GB" sz="1800" i="1" dirty="0">
                <a:solidFill>
                  <a:srgbClr val="000000"/>
                </a:solidFill>
                <a:effectLst/>
                <a:latin typeface="Helvetica" pitchFamily="2" charset="0"/>
              </a:rPr>
              <a:t>anonymous</a:t>
            </a:r>
            <a:r>
              <a:rPr lang="en-GB" sz="1800" dirty="0">
                <a:solidFill>
                  <a:srgbClr val="000000"/>
                </a:solidFill>
                <a:effectLst/>
                <a:latin typeface="Helvetica" pitchFamily="2" charset="0"/>
              </a:rPr>
              <a:t>” or “</a:t>
            </a:r>
            <a:r>
              <a:rPr lang="en-GB" sz="1800" i="1" dirty="0">
                <a:solidFill>
                  <a:srgbClr val="000000"/>
                </a:solidFill>
                <a:effectLst/>
                <a:latin typeface="Helvetica" pitchFamily="2" charset="0"/>
              </a:rPr>
              <a:t>guest</a:t>
            </a:r>
            <a:r>
              <a:rPr lang="en-GB" sz="1800" dirty="0">
                <a:solidFill>
                  <a:srgbClr val="000000"/>
                </a:solidFill>
                <a:effectLst/>
                <a:latin typeface="Helvetica" pitchFamily="2" charset="0"/>
              </a:rPr>
              <a:t>” access to public servers is especially important.</a:t>
            </a:r>
          </a:p>
          <a:p>
            <a:pPr lvl="1"/>
            <a:r>
              <a:rPr lang="en-GB" sz="1600" dirty="0">
                <a:solidFill>
                  <a:srgbClr val="000000"/>
                </a:solidFill>
                <a:effectLst/>
                <a:latin typeface="Helvetica" pitchFamily="2" charset="0"/>
              </a:rPr>
              <a:t>All attempts by users to modify their access rights should also be logged in data.</a:t>
            </a:r>
          </a:p>
          <a:p>
            <a:r>
              <a:rPr lang="en-GB" sz="1800" i="1" dirty="0">
                <a:solidFill>
                  <a:srgbClr val="000000"/>
                </a:solidFill>
                <a:latin typeface="Helvetica" pitchFamily="2" charset="0"/>
              </a:rPr>
              <a:t>S</a:t>
            </a:r>
            <a:r>
              <a:rPr lang="en-GB" sz="1800" i="1" dirty="0">
                <a:solidFill>
                  <a:srgbClr val="000000"/>
                </a:solidFill>
                <a:effectLst/>
                <a:latin typeface="Helvetica" pitchFamily="2" charset="0"/>
              </a:rPr>
              <a:t>ecurity</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assessment</a:t>
            </a:r>
            <a:r>
              <a:rPr lang="en-GB" sz="1800" dirty="0">
                <a:solidFill>
                  <a:srgbClr val="000000"/>
                </a:solidFill>
                <a:effectLst/>
                <a:latin typeface="Helvetica" pitchFamily="2" charset="0"/>
              </a:rPr>
              <a:t> is a further extension of auditing</a:t>
            </a:r>
            <a:r>
              <a:rPr lang="en-GB" sz="1800" dirty="0">
                <a:solidFill>
                  <a:srgbClr val="000000"/>
                </a:solidFill>
                <a:latin typeface="Helvetica" pitchFamily="2" charset="0"/>
              </a:rPr>
              <a:t>: </a:t>
            </a:r>
            <a:r>
              <a:rPr lang="en-GB" sz="1800" dirty="0">
                <a:solidFill>
                  <a:srgbClr val="000000"/>
                </a:solidFill>
                <a:effectLst/>
                <a:latin typeface="Helvetica" pitchFamily="2" charset="0"/>
              </a:rPr>
              <a:t>network is examined from within by professionals trained in vulnerabilities exploited by network invaders.</a:t>
            </a:r>
          </a:p>
          <a:p>
            <a:r>
              <a:rPr lang="en-GB" sz="1800" i="1" dirty="0">
                <a:solidFill>
                  <a:srgbClr val="000000"/>
                </a:solidFill>
                <a:effectLst/>
                <a:latin typeface="Helvetica" pitchFamily="2" charset="0"/>
              </a:rPr>
              <a:t>Periodic</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assessments</a:t>
            </a:r>
            <a:r>
              <a:rPr lang="en-GB" sz="1800" dirty="0">
                <a:solidFill>
                  <a:srgbClr val="000000"/>
                </a:solidFill>
                <a:effectLst/>
                <a:latin typeface="Helvetica" pitchFamily="2" charset="0"/>
              </a:rPr>
              <a:t> of network vulnerabilities should be part of any security policy and audit procedure.</a:t>
            </a:r>
          </a:p>
          <a:p>
            <a:r>
              <a:rPr lang="en-GB" sz="1800" i="1" dirty="0">
                <a:solidFill>
                  <a:srgbClr val="000000"/>
                </a:solidFill>
                <a:latin typeface="Helvetica" pitchFamily="2" charset="0"/>
              </a:rPr>
              <a:t>S</a:t>
            </a:r>
            <a:r>
              <a:rPr lang="en-GB" sz="1800" i="1" dirty="0">
                <a:solidFill>
                  <a:srgbClr val="000000"/>
                </a:solidFill>
                <a:effectLst/>
                <a:latin typeface="Helvetica" pitchFamily="2" charset="0"/>
              </a:rPr>
              <a:t>pecific</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plan</a:t>
            </a:r>
            <a:r>
              <a:rPr lang="en-GB" sz="1800" dirty="0">
                <a:solidFill>
                  <a:srgbClr val="000000"/>
                </a:solidFill>
                <a:effectLst/>
                <a:latin typeface="Helvetica" pitchFamily="2" charset="0"/>
              </a:rPr>
              <a:t> should be made for correcting deficiencies, which might be as simple as retraining staff.</a:t>
            </a:r>
          </a:p>
        </p:txBody>
      </p:sp>
    </p:spTree>
    <p:extLst>
      <p:ext uri="{BB962C8B-B14F-4D97-AF65-F5344CB8AC3E}">
        <p14:creationId xmlns:p14="http://schemas.microsoft.com/office/powerpoint/2010/main" val="253824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a:bodyPr>
          <a:lstStyle/>
          <a:p>
            <a:pPr marL="0" indent="0">
              <a:buNone/>
              <a:tabLst>
                <a:tab pos="8280000" algn="r"/>
              </a:tabLst>
            </a:pPr>
            <a:r>
              <a:rPr lang="en-GB" i="1" dirty="0">
                <a:solidFill>
                  <a:srgbClr val="000000"/>
                </a:solidFill>
                <a:effectLst/>
                <a:latin typeface="Helvetica" pitchFamily="2" charset="0"/>
              </a:rPr>
              <a:t>Malicious hardware/software injection</a:t>
            </a:r>
            <a:r>
              <a:rPr lang="en-GB" dirty="0">
                <a:solidFill>
                  <a:srgbClr val="000000"/>
                </a:solidFill>
                <a:effectLst/>
                <a:latin typeface="Helvetica" pitchFamily="2" charset="0"/>
              </a:rPr>
              <a:t>	1/5</a:t>
            </a:r>
          </a:p>
          <a:p>
            <a:r>
              <a:rPr lang="en-GB" dirty="0">
                <a:solidFill>
                  <a:srgbClr val="000000"/>
                </a:solidFill>
                <a:latin typeface="Helvetica" pitchFamily="2" charset="0"/>
              </a:rPr>
              <a:t>U</a:t>
            </a:r>
            <a:r>
              <a:rPr lang="en-GB" dirty="0">
                <a:solidFill>
                  <a:srgbClr val="000000"/>
                </a:solidFill>
                <a:effectLst/>
                <a:latin typeface="Helvetica" pitchFamily="2" charset="0"/>
              </a:rPr>
              <a:t>nauthorized software/hardware components to communication or EC node levels can be added by attackers that inject malicious inputs into EC servers.</a:t>
            </a:r>
          </a:p>
          <a:p>
            <a:r>
              <a:rPr lang="en-GB" dirty="0">
                <a:solidFill>
                  <a:srgbClr val="000000"/>
                </a:solidFill>
                <a:effectLst/>
                <a:latin typeface="Helvetica" pitchFamily="2" charset="0"/>
              </a:rPr>
              <a:t>Adversaries able to exploit service providers to perform hacking processes on their behalf, such as bypassing authentication, stealing data, reporting false data, or exposing database integrity.</a:t>
            </a:r>
          </a:p>
          <a:p>
            <a:r>
              <a:rPr lang="en-GB" dirty="0">
                <a:solidFill>
                  <a:srgbClr val="000000"/>
                </a:solidFill>
                <a:effectLst/>
                <a:latin typeface="Helvetica" pitchFamily="2" charset="0"/>
              </a:rPr>
              <a:t>Hardware injection attacks have several classifications.</a:t>
            </a:r>
          </a:p>
          <a:p>
            <a:endParaRPr lang="en-IT"/>
          </a:p>
        </p:txBody>
      </p:sp>
    </p:spTree>
    <p:extLst>
      <p:ext uri="{BB962C8B-B14F-4D97-AF65-F5344CB8AC3E}">
        <p14:creationId xmlns:p14="http://schemas.microsoft.com/office/powerpoint/2010/main" val="3287447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12/15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85000" lnSpcReduction="20000"/>
          </a:bodyPr>
          <a:lstStyle/>
          <a:p>
            <a:pPr marL="0" indent="0">
              <a:buNone/>
            </a:pPr>
            <a:r>
              <a:rPr lang="en-GB" i="1" dirty="0">
                <a:solidFill>
                  <a:srgbClr val="000000"/>
                </a:solidFill>
                <a:effectLst/>
                <a:latin typeface="Helvetica" pitchFamily="2" charset="0"/>
              </a:rPr>
              <a:t>Prior</a:t>
            </a:r>
            <a:r>
              <a:rPr lang="en-GB" dirty="0">
                <a:solidFill>
                  <a:srgbClr val="000000"/>
                </a:solidFill>
                <a:effectLst/>
                <a:latin typeface="Helvetica" pitchFamily="2" charset="0"/>
              </a:rPr>
              <a:t> </a:t>
            </a:r>
            <a:r>
              <a:rPr lang="en-GB" i="1" dirty="0">
                <a:solidFill>
                  <a:srgbClr val="000000"/>
                </a:solidFill>
                <a:effectLst/>
                <a:latin typeface="Helvetica" pitchFamily="2" charset="0"/>
              </a:rPr>
              <a:t>testing</a:t>
            </a:r>
          </a:p>
          <a:p>
            <a:r>
              <a:rPr lang="en-GB" dirty="0">
                <a:solidFill>
                  <a:srgbClr val="000000"/>
                </a:solidFill>
                <a:latin typeface="Helvetica" pitchFamily="2" charset="0"/>
              </a:rPr>
              <a:t>B</a:t>
            </a:r>
            <a:r>
              <a:rPr lang="en-GB" dirty="0">
                <a:solidFill>
                  <a:srgbClr val="000000"/>
                </a:solidFill>
                <a:effectLst/>
                <a:latin typeface="Helvetica" pitchFamily="2" charset="0"/>
              </a:rPr>
              <a:t>ehavioural test of whole and components of EC network (e.g., EC routers/nodes, servers, etc.) conducted prior to actual operation.</a:t>
            </a:r>
          </a:p>
          <a:p>
            <a:r>
              <a:rPr lang="en-GB" dirty="0">
                <a:solidFill>
                  <a:srgbClr val="000000"/>
                </a:solidFill>
                <a:latin typeface="Helvetica" pitchFamily="2" charset="0"/>
              </a:rPr>
              <a:t>P</a:t>
            </a:r>
            <a:r>
              <a:rPr lang="en-GB" dirty="0">
                <a:solidFill>
                  <a:srgbClr val="000000"/>
                </a:solidFill>
                <a:effectLst/>
                <a:latin typeface="Helvetica" pitchFamily="2" charset="0"/>
              </a:rPr>
              <a:t>erformed by applying special inputs, pilot, and/or token signals to network and monitoring their outputs.</a:t>
            </a:r>
          </a:p>
          <a:p>
            <a:r>
              <a:rPr lang="en-GB" dirty="0">
                <a:solidFill>
                  <a:srgbClr val="000000"/>
                </a:solidFill>
                <a:latin typeface="Helvetica" pitchFamily="2" charset="0"/>
              </a:rPr>
              <a:t>I</a:t>
            </a:r>
            <a:r>
              <a:rPr lang="en-GB" dirty="0">
                <a:solidFill>
                  <a:srgbClr val="000000"/>
                </a:solidFill>
                <a:effectLst/>
                <a:latin typeface="Helvetica" pitchFamily="2" charset="0"/>
              </a:rPr>
              <a:t>dentify possible attacks, simulate them, and evaluate their impacts on EC-based IoT.</a:t>
            </a:r>
          </a:p>
          <a:p>
            <a:r>
              <a:rPr lang="en-GB" dirty="0">
                <a:solidFill>
                  <a:srgbClr val="000000"/>
                </a:solidFill>
                <a:effectLst/>
                <a:latin typeface="Helvetica" pitchFamily="2" charset="0"/>
              </a:rPr>
              <a:t>Defines which information must be logged and which is sensitive to be shared or stored.</a:t>
            </a:r>
          </a:p>
          <a:p>
            <a:r>
              <a:rPr lang="en-GB" dirty="0">
                <a:solidFill>
                  <a:srgbClr val="000000"/>
                </a:solidFill>
                <a:latin typeface="Helvetica" pitchFamily="2" charset="0"/>
              </a:rPr>
              <a:t>I</a:t>
            </a:r>
            <a:r>
              <a:rPr lang="en-GB" dirty="0">
                <a:solidFill>
                  <a:srgbClr val="000000"/>
                </a:solidFill>
                <a:effectLst/>
                <a:latin typeface="Helvetica" pitchFamily="2" charset="0"/>
              </a:rPr>
              <a:t>nput files should be inspected closely to prevent any malicious injection</a:t>
            </a:r>
            <a:r>
              <a:rPr lang="en-GB" dirty="0">
                <a:solidFill>
                  <a:srgbClr val="000000"/>
                </a:solidFill>
                <a:latin typeface="Helvetica" pitchFamily="2" charset="0"/>
              </a:rPr>
              <a:t>.</a:t>
            </a:r>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2806121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13/15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92500" lnSpcReduction="10000"/>
          </a:bodyPr>
          <a:lstStyle/>
          <a:p>
            <a:pPr marL="0" indent="0">
              <a:buNone/>
              <a:tabLst>
                <a:tab pos="8280000" algn="r"/>
              </a:tabLst>
            </a:pPr>
            <a:r>
              <a:rPr lang="en-GB" i="1" dirty="0">
                <a:solidFill>
                  <a:srgbClr val="000000"/>
                </a:solidFill>
                <a:effectLst/>
                <a:latin typeface="Helvetica" pitchFamily="2" charset="0"/>
              </a:rPr>
              <a:t>Secure</a:t>
            </a:r>
            <a:r>
              <a:rPr lang="en-GB" dirty="0">
                <a:solidFill>
                  <a:srgbClr val="000000"/>
                </a:solidFill>
                <a:effectLst/>
                <a:latin typeface="Helvetica" pitchFamily="2" charset="0"/>
              </a:rPr>
              <a:t> </a:t>
            </a:r>
            <a:r>
              <a:rPr lang="en-GB" i="1" dirty="0">
                <a:solidFill>
                  <a:srgbClr val="000000"/>
                </a:solidFill>
                <a:effectLst/>
                <a:latin typeface="Helvetica" pitchFamily="2" charset="0"/>
              </a:rPr>
              <a:t>data</a:t>
            </a:r>
            <a:r>
              <a:rPr lang="en-GB" dirty="0">
                <a:solidFill>
                  <a:srgbClr val="000000"/>
                </a:solidFill>
                <a:effectLst/>
                <a:latin typeface="Helvetica" pitchFamily="2" charset="0"/>
              </a:rPr>
              <a:t> </a:t>
            </a:r>
            <a:r>
              <a:rPr lang="en-GB" i="1" dirty="0">
                <a:solidFill>
                  <a:srgbClr val="000000"/>
                </a:solidFill>
                <a:effectLst/>
                <a:latin typeface="Helvetica" pitchFamily="2" charset="0"/>
              </a:rPr>
              <a:t>aggregation	</a:t>
            </a:r>
            <a:r>
              <a:rPr lang="en-GB" i="1" dirty="0">
                <a:solidFill>
                  <a:srgbClr val="000000"/>
                </a:solidFill>
                <a:latin typeface="Helvetica" pitchFamily="2" charset="0"/>
              </a:rPr>
              <a:t>1</a:t>
            </a:r>
            <a:r>
              <a:rPr lang="en-GB" dirty="0">
                <a:solidFill>
                  <a:srgbClr val="000000"/>
                </a:solidFill>
                <a:effectLst/>
                <a:latin typeface="Helvetica" pitchFamily="2" charset="0"/>
              </a:rPr>
              <a:t>/2</a:t>
            </a:r>
            <a:endParaRPr lang="en-GB" i="1" dirty="0">
              <a:solidFill>
                <a:srgbClr val="000000"/>
              </a:solidFill>
              <a:effectLst/>
              <a:latin typeface="Helvetica" pitchFamily="2" charset="0"/>
            </a:endParaRPr>
          </a:p>
          <a:p>
            <a:r>
              <a:rPr lang="en-GB" dirty="0">
                <a:solidFill>
                  <a:srgbClr val="000000"/>
                </a:solidFill>
                <a:effectLst/>
                <a:latin typeface="Helvetica" pitchFamily="2" charset="0"/>
              </a:rPr>
              <a:t>highly secure, privacy-preserving, and efficient data compression strategy.</a:t>
            </a:r>
          </a:p>
          <a:p>
            <a:r>
              <a:rPr lang="en-GB" dirty="0">
                <a:solidFill>
                  <a:srgbClr val="000000"/>
                </a:solidFill>
                <a:effectLst/>
                <a:latin typeface="Helvetica" pitchFamily="2" charset="0"/>
              </a:rPr>
              <a:t>Individual devices encrypt their data independently using homomorphic encryption schemes - such as </a:t>
            </a:r>
            <a:r>
              <a:rPr lang="en-GB" i="1" dirty="0">
                <a:solidFill>
                  <a:srgbClr val="000000"/>
                </a:solidFill>
                <a:effectLst/>
                <a:latin typeface="Helvetica" pitchFamily="2" charset="0"/>
              </a:rPr>
              <a:t>Brakerski, Gentry, and Vaikuntanathan</a:t>
            </a:r>
            <a:r>
              <a:rPr lang="en-GB" dirty="0">
                <a:solidFill>
                  <a:srgbClr val="000000"/>
                </a:solidFill>
                <a:effectLst/>
                <a:latin typeface="Helvetica" pitchFamily="2" charset="0"/>
              </a:rPr>
              <a:t> (BGV) cryptosystem - then send encrypted data to 	EC nodes.</a:t>
            </a:r>
          </a:p>
          <a:p>
            <a:r>
              <a:rPr lang="en-GB" dirty="0">
                <a:solidFill>
                  <a:srgbClr val="000000"/>
                </a:solidFill>
                <a:effectLst/>
                <a:latin typeface="Helvetica" pitchFamily="2" charset="0"/>
              </a:rPr>
              <a:t>EC nodes will aggregate all data, compute multiplication of individual data, and send aggregated results to central cloud servers.</a:t>
            </a:r>
          </a:p>
        </p:txBody>
      </p:sp>
    </p:spTree>
    <p:extLst>
      <p:ext uri="{BB962C8B-B14F-4D97-AF65-F5344CB8AC3E}">
        <p14:creationId xmlns:p14="http://schemas.microsoft.com/office/powerpoint/2010/main" val="2067114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14/15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85000" lnSpcReduction="10000"/>
          </a:bodyPr>
          <a:lstStyle/>
          <a:p>
            <a:pPr marL="0" indent="0">
              <a:buNone/>
              <a:tabLst>
                <a:tab pos="8280000" algn="r"/>
              </a:tabLst>
            </a:pPr>
            <a:r>
              <a:rPr lang="en-GB" i="1" dirty="0">
                <a:solidFill>
                  <a:srgbClr val="000000"/>
                </a:solidFill>
                <a:effectLst/>
                <a:latin typeface="Helvetica" pitchFamily="2" charset="0"/>
              </a:rPr>
              <a:t>Secure</a:t>
            </a:r>
            <a:r>
              <a:rPr lang="en-GB" dirty="0">
                <a:solidFill>
                  <a:srgbClr val="000000"/>
                </a:solidFill>
                <a:effectLst/>
                <a:latin typeface="Helvetica" pitchFamily="2" charset="0"/>
              </a:rPr>
              <a:t> </a:t>
            </a:r>
            <a:r>
              <a:rPr lang="en-GB" i="1" dirty="0">
                <a:solidFill>
                  <a:srgbClr val="000000"/>
                </a:solidFill>
                <a:effectLst/>
                <a:latin typeface="Helvetica" pitchFamily="2" charset="0"/>
              </a:rPr>
              <a:t>data</a:t>
            </a:r>
            <a:r>
              <a:rPr lang="en-GB" dirty="0">
                <a:solidFill>
                  <a:srgbClr val="000000"/>
                </a:solidFill>
                <a:effectLst/>
                <a:latin typeface="Helvetica" pitchFamily="2" charset="0"/>
              </a:rPr>
              <a:t> </a:t>
            </a:r>
            <a:r>
              <a:rPr lang="en-GB" i="1" dirty="0">
                <a:solidFill>
                  <a:srgbClr val="000000"/>
                </a:solidFill>
                <a:effectLst/>
                <a:latin typeface="Helvetica" pitchFamily="2" charset="0"/>
              </a:rPr>
              <a:t>aggregation	</a:t>
            </a:r>
            <a:r>
              <a:rPr lang="en-GB" dirty="0">
                <a:solidFill>
                  <a:srgbClr val="000000"/>
                </a:solidFill>
                <a:effectLst/>
                <a:latin typeface="Helvetica" pitchFamily="2" charset="0"/>
              </a:rPr>
              <a:t>2/2</a:t>
            </a:r>
          </a:p>
          <a:p>
            <a:r>
              <a:rPr lang="en-GB" dirty="0">
                <a:solidFill>
                  <a:srgbClr val="000000"/>
                </a:solidFill>
                <a:effectLst/>
                <a:latin typeface="Helvetica" pitchFamily="2" charset="0"/>
              </a:rPr>
              <a:t>Discarding replicate copies of data on intermediaries required to be able to save bandwidth in IoT networks.</a:t>
            </a:r>
          </a:p>
          <a:p>
            <a:r>
              <a:rPr lang="en-GB" dirty="0">
                <a:solidFill>
                  <a:srgbClr val="000000"/>
                </a:solidFill>
                <a:effectLst/>
                <a:latin typeface="Helvetica" pitchFamily="2" charset="0"/>
              </a:rPr>
              <a:t>Disclose sensitive information to intermediaries or intruders.</a:t>
            </a:r>
          </a:p>
          <a:p>
            <a:r>
              <a:rPr lang="en-GB" dirty="0">
                <a:solidFill>
                  <a:srgbClr val="000000"/>
                </a:solidFill>
                <a:effectLst/>
                <a:latin typeface="Helvetica" pitchFamily="2" charset="0"/>
              </a:rPr>
              <a:t>Data encryption is common to protect information and prevent data leakage.</a:t>
            </a:r>
          </a:p>
          <a:p>
            <a:r>
              <a:rPr lang="en-GB" dirty="0">
                <a:solidFill>
                  <a:srgbClr val="000000"/>
                </a:solidFill>
                <a:effectLst/>
                <a:latin typeface="Helvetica" pitchFamily="2" charset="0"/>
              </a:rPr>
              <a:t>Not possible to detect replicate copies of data on intermediaries after encrypting data since all data will be transformed to random values.</a:t>
            </a:r>
          </a:p>
          <a:p>
            <a:r>
              <a:rPr lang="en-GB" dirty="0">
                <a:solidFill>
                  <a:srgbClr val="000000"/>
                </a:solidFill>
                <a:effectLst/>
                <a:latin typeface="Helvetica" pitchFamily="2" charset="0"/>
              </a:rPr>
              <a:t>Secure data deduplication allows intermediaries to detect replicate data without learning any knowledge about data.</a:t>
            </a:r>
          </a:p>
        </p:txBody>
      </p:sp>
    </p:spTree>
    <p:extLst>
      <p:ext uri="{BB962C8B-B14F-4D97-AF65-F5344CB8AC3E}">
        <p14:creationId xmlns:p14="http://schemas.microsoft.com/office/powerpoint/2010/main" val="1053355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15/15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pPr marL="0" indent="0">
              <a:buNone/>
            </a:pPr>
            <a:r>
              <a:rPr lang="en-GB" i="1" dirty="0">
                <a:solidFill>
                  <a:srgbClr val="000000"/>
                </a:solidFill>
                <a:effectLst/>
                <a:latin typeface="Helvetica" pitchFamily="2" charset="0"/>
              </a:rPr>
              <a:t>C</a:t>
            </a:r>
            <a:r>
              <a:rPr lang="en-GB" dirty="0">
                <a:solidFill>
                  <a:srgbClr val="000000"/>
                </a:solidFill>
                <a:effectLst/>
                <a:latin typeface="Helvetica" pitchFamily="2" charset="0"/>
              </a:rPr>
              <a:t>ombining EC and blockchain technologies</a:t>
            </a:r>
          </a:p>
          <a:p>
            <a:r>
              <a:rPr lang="en-GB" dirty="0">
                <a:solidFill>
                  <a:srgbClr val="000000"/>
                </a:solidFill>
                <a:effectLst/>
                <a:latin typeface="Helvetica" pitchFamily="2" charset="0"/>
              </a:rPr>
              <a:t>Blockchain provides trusted, reliable, and secure foundation for information transactions and data regulation between various operating network edge entities.</a:t>
            </a:r>
          </a:p>
          <a:p>
            <a:r>
              <a:rPr lang="en-GB" dirty="0">
                <a:solidFill>
                  <a:srgbClr val="000000"/>
                </a:solidFill>
                <a:effectLst/>
                <a:latin typeface="Helvetica" pitchFamily="2" charset="0"/>
              </a:rPr>
              <a:t>Decisions about correct execution of particular transactions are based on a consensus mechanism without depending on a trusted central authority between communicating IoT edge nodes.</a:t>
            </a:r>
          </a:p>
        </p:txBody>
      </p:sp>
    </p:spTree>
    <p:extLst>
      <p:ext uri="{BB962C8B-B14F-4D97-AF65-F5344CB8AC3E}">
        <p14:creationId xmlns:p14="http://schemas.microsoft.com/office/powerpoint/2010/main" val="2161256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BC7B-26A4-7781-7C13-1FBD9BB487B5}"/>
              </a:ext>
            </a:extLst>
          </p:cNvPr>
          <p:cNvSpPr>
            <a:spLocks noGrp="1"/>
          </p:cNvSpPr>
          <p:nvPr>
            <p:ph type="title"/>
          </p:nvPr>
        </p:nvSpPr>
        <p:spPr/>
        <p:txBody>
          <a:bodyPr/>
          <a:lstStyle/>
          <a:p>
            <a:r>
              <a:rPr lang="en-IT"/>
              <a:t>Security Principles</a:t>
            </a:r>
          </a:p>
        </p:txBody>
      </p:sp>
      <p:pic>
        <p:nvPicPr>
          <p:cNvPr id="4" name="Content Placeholder 3">
            <a:extLst>
              <a:ext uri="{FF2B5EF4-FFF2-40B4-BE49-F238E27FC236}">
                <a16:creationId xmlns:a16="http://schemas.microsoft.com/office/drawing/2014/main" id="{1B05A314-0E90-E770-BE62-277E60AEBDF3}"/>
              </a:ext>
            </a:extLst>
          </p:cNvPr>
          <p:cNvPicPr>
            <a:picLocks noGrp="1" noChangeAspect="1"/>
          </p:cNvPicPr>
          <p:nvPr>
            <p:ph idx="1"/>
          </p:nvPr>
        </p:nvPicPr>
        <p:blipFill>
          <a:blip r:embed="rId2"/>
          <a:stretch>
            <a:fillRect/>
          </a:stretch>
        </p:blipFill>
        <p:spPr>
          <a:xfrm>
            <a:off x="1591469" y="3013075"/>
            <a:ext cx="6769100" cy="1663700"/>
          </a:xfrm>
          <a:prstGeom prst="rect">
            <a:avLst/>
          </a:prstGeom>
        </p:spPr>
      </p:pic>
    </p:spTree>
    <p:extLst>
      <p:ext uri="{BB962C8B-B14F-4D97-AF65-F5344CB8AC3E}">
        <p14:creationId xmlns:p14="http://schemas.microsoft.com/office/powerpoint/2010/main" val="347318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3696-EFCD-A255-8F06-DFE1FEDB6024}"/>
              </a:ext>
            </a:extLst>
          </p:cNvPr>
          <p:cNvSpPr>
            <a:spLocks noGrp="1"/>
          </p:cNvSpPr>
          <p:nvPr>
            <p:ph type="title"/>
          </p:nvPr>
        </p:nvSpPr>
        <p:spPr/>
        <p:txBody>
          <a:bodyPr/>
          <a:lstStyle/>
          <a:p>
            <a:r>
              <a:rPr lang="en-GB" sz="2800" dirty="0"/>
              <a:t>Secure architecture for edge computing-based IoT</a:t>
            </a:r>
            <a:endParaRPr lang="en-IT" sz="2800" dirty="0"/>
          </a:p>
        </p:txBody>
      </p:sp>
      <p:pic>
        <p:nvPicPr>
          <p:cNvPr id="4" name="Content Placeholder 3">
            <a:extLst>
              <a:ext uri="{FF2B5EF4-FFF2-40B4-BE49-F238E27FC236}">
                <a16:creationId xmlns:a16="http://schemas.microsoft.com/office/drawing/2014/main" id="{B4A24186-A1C4-8928-D0BE-D86C1FC19633}"/>
              </a:ext>
            </a:extLst>
          </p:cNvPr>
          <p:cNvPicPr>
            <a:picLocks noGrp="1" noChangeAspect="1"/>
          </p:cNvPicPr>
          <p:nvPr>
            <p:ph idx="1"/>
          </p:nvPr>
        </p:nvPicPr>
        <p:blipFill>
          <a:blip r:embed="rId2"/>
          <a:stretch>
            <a:fillRect/>
          </a:stretch>
        </p:blipFill>
        <p:spPr>
          <a:xfrm>
            <a:off x="1940719" y="1768475"/>
            <a:ext cx="6070600" cy="4152900"/>
          </a:xfrm>
          <a:prstGeom prst="rect">
            <a:avLst/>
          </a:prstGeom>
        </p:spPr>
      </p:pic>
    </p:spTree>
    <p:extLst>
      <p:ext uri="{BB962C8B-B14F-4D97-AF65-F5344CB8AC3E}">
        <p14:creationId xmlns:p14="http://schemas.microsoft.com/office/powerpoint/2010/main" val="113893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85000" lnSpcReduction="20000"/>
          </a:bodyPr>
          <a:lstStyle/>
          <a:p>
            <a:pPr marL="0" indent="0">
              <a:buNone/>
              <a:tabLst>
                <a:tab pos="8280000" algn="r"/>
              </a:tabLst>
            </a:pPr>
            <a:r>
              <a:rPr lang="en-GB" i="1" dirty="0">
                <a:solidFill>
                  <a:srgbClr val="000000"/>
                </a:solidFill>
                <a:effectLst/>
                <a:latin typeface="Helvetica" pitchFamily="2" charset="0"/>
              </a:rPr>
              <a:t>Malicious hardware/software injection</a:t>
            </a:r>
            <a:r>
              <a:rPr lang="en-GB" dirty="0">
                <a:solidFill>
                  <a:srgbClr val="000000"/>
                </a:solidFill>
                <a:effectLst/>
                <a:latin typeface="Helvetica" pitchFamily="2" charset="0"/>
              </a:rPr>
              <a:t>	2/5</a:t>
            </a:r>
          </a:p>
          <a:p>
            <a:pPr marL="0" indent="0">
              <a:buNone/>
            </a:pPr>
            <a:r>
              <a:rPr lang="en-GB" i="1" dirty="0">
                <a:solidFill>
                  <a:srgbClr val="000000"/>
                </a:solidFill>
                <a:effectLst/>
                <a:latin typeface="Helvetica" pitchFamily="2" charset="0"/>
              </a:rPr>
              <a:t>Node replication</a:t>
            </a:r>
          </a:p>
          <a:p>
            <a:r>
              <a:rPr lang="en-GB" dirty="0">
                <a:solidFill>
                  <a:srgbClr val="000000"/>
                </a:solidFill>
                <a:effectLst/>
                <a:latin typeface="Helvetica" pitchFamily="2" charset="0"/>
              </a:rPr>
              <a:t>Adversaries inject a new malicious node into an existing set of nodes by replicating one node’s ID number.</a:t>
            </a:r>
          </a:p>
          <a:p>
            <a:r>
              <a:rPr lang="en-GB" dirty="0">
                <a:solidFill>
                  <a:srgbClr val="000000"/>
                </a:solidFill>
                <a:effectLst/>
                <a:latin typeface="Helvetica" pitchFamily="2" charset="0"/>
              </a:rPr>
              <a:t>Attackers will be able to corrupt, steal, or misdirect data packets arriving at malicious replica.</a:t>
            </a:r>
          </a:p>
          <a:p>
            <a:r>
              <a:rPr lang="en-GB" dirty="0">
                <a:solidFill>
                  <a:srgbClr val="000000"/>
                </a:solidFill>
                <a:latin typeface="Helvetica" pitchFamily="2" charset="0"/>
              </a:rPr>
              <a:t>R</a:t>
            </a:r>
            <a:r>
              <a:rPr lang="en-GB" dirty="0">
                <a:solidFill>
                  <a:srgbClr val="000000"/>
                </a:solidFill>
                <a:effectLst/>
                <a:latin typeface="Helvetica" pitchFamily="2" charset="0"/>
              </a:rPr>
              <a:t>equired access to extract cryptographic shared keys can be obtained by attackers causing severe damage to system.</a:t>
            </a:r>
          </a:p>
          <a:p>
            <a:r>
              <a:rPr lang="en-GB" dirty="0">
                <a:solidFill>
                  <a:srgbClr val="000000"/>
                </a:solidFill>
                <a:effectLst/>
                <a:latin typeface="Helvetica" pitchFamily="2" charset="0"/>
              </a:rPr>
              <a:t>Implementing node revocation protocols, legitimate EC nodes can be revoked by node replicas.</a:t>
            </a:r>
          </a:p>
          <a:p>
            <a:r>
              <a:rPr lang="en-GB" i="1" dirty="0">
                <a:solidFill>
                  <a:srgbClr val="000000"/>
                </a:solidFill>
                <a:effectLst/>
                <a:latin typeface="Helvetica" pitchFamily="2" charset="0"/>
              </a:rPr>
              <a:t>Active</a:t>
            </a:r>
            <a:r>
              <a:rPr lang="en-GB" dirty="0">
                <a:solidFill>
                  <a:srgbClr val="000000"/>
                </a:solidFill>
                <a:effectLst/>
                <a:latin typeface="Helvetica" pitchFamily="2" charset="0"/>
              </a:rPr>
              <a:t> attack.</a:t>
            </a:r>
          </a:p>
        </p:txBody>
      </p:sp>
    </p:spTree>
    <p:extLst>
      <p:ext uri="{BB962C8B-B14F-4D97-AF65-F5344CB8AC3E}">
        <p14:creationId xmlns:p14="http://schemas.microsoft.com/office/powerpoint/2010/main" val="7163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3/24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10000"/>
          </a:bodyPr>
          <a:lstStyle/>
          <a:p>
            <a:pPr marL="0" indent="0">
              <a:buNone/>
              <a:tabLst>
                <a:tab pos="8280000" algn="r"/>
              </a:tabLst>
            </a:pPr>
            <a:r>
              <a:rPr lang="en-GB" i="1" dirty="0">
                <a:solidFill>
                  <a:srgbClr val="000000"/>
                </a:solidFill>
                <a:effectLst/>
                <a:latin typeface="Helvetica" pitchFamily="2" charset="0"/>
              </a:rPr>
              <a:t>Malicious hardware/software injection</a:t>
            </a:r>
            <a:r>
              <a:rPr lang="en-GB" dirty="0">
                <a:solidFill>
                  <a:srgbClr val="000000"/>
                </a:solidFill>
                <a:effectLst/>
                <a:latin typeface="Helvetica" pitchFamily="2" charset="0"/>
              </a:rPr>
              <a:t>	3/5</a:t>
            </a:r>
          </a:p>
          <a:p>
            <a:r>
              <a:rPr lang="en-GB" dirty="0">
                <a:solidFill>
                  <a:srgbClr val="000000"/>
                </a:solidFill>
                <a:effectLst/>
                <a:latin typeface="Helvetica" pitchFamily="2" charset="0"/>
              </a:rPr>
              <a:t>If attackers gain illegitimate access to integrated circuits (ICs), they can appear as hardware trojan.</a:t>
            </a:r>
          </a:p>
          <a:p>
            <a:r>
              <a:rPr lang="en-GB" dirty="0">
                <a:solidFill>
                  <a:srgbClr val="000000"/>
                </a:solidFill>
                <a:effectLst/>
                <a:latin typeface="Helvetica" pitchFamily="2" charset="0"/>
              </a:rPr>
              <a:t>Attackers will be able to control circuit and access data or even software running on these ICs.</a:t>
            </a:r>
          </a:p>
          <a:p>
            <a:r>
              <a:rPr lang="en-GB" dirty="0">
                <a:solidFill>
                  <a:srgbClr val="000000"/>
                </a:solidFill>
                <a:effectLst/>
                <a:latin typeface="Helvetica" pitchFamily="2" charset="0"/>
              </a:rPr>
              <a:t>2 types of Trojans</a:t>
            </a:r>
          </a:p>
          <a:p>
            <a:pPr marL="914400" lvl="1" indent="-457200">
              <a:buFont typeface="+mj-lt"/>
              <a:buAutoNum type="arabicPeriod"/>
            </a:pPr>
            <a:r>
              <a:rPr lang="en-GB" i="1" dirty="0">
                <a:solidFill>
                  <a:srgbClr val="000000"/>
                </a:solidFill>
                <a:effectLst/>
                <a:latin typeface="Helvetica" pitchFamily="2" charset="0"/>
              </a:rPr>
              <a:t>internally</a:t>
            </a:r>
            <a:r>
              <a:rPr lang="en-GB" dirty="0">
                <a:solidFill>
                  <a:srgbClr val="000000"/>
                </a:solidFill>
                <a:effectLst/>
                <a:latin typeface="Helvetica" pitchFamily="2" charset="0"/>
              </a:rPr>
              <a:t> activated Trojans: activated by satisfying a particular condition inside ICs</a:t>
            </a:r>
            <a:r>
              <a:rPr lang="en-GB" dirty="0">
                <a:solidFill>
                  <a:srgbClr val="000000"/>
                </a:solidFill>
                <a:latin typeface="Helvetica" pitchFamily="2" charset="0"/>
              </a:rPr>
              <a:t>;</a:t>
            </a:r>
          </a:p>
          <a:p>
            <a:pPr marL="914400" lvl="1" indent="-457200">
              <a:buFont typeface="+mj-lt"/>
              <a:buAutoNum type="arabicPeriod"/>
            </a:pPr>
            <a:r>
              <a:rPr lang="en-GB" i="1" dirty="0">
                <a:solidFill>
                  <a:srgbClr val="000000"/>
                </a:solidFill>
                <a:effectLst/>
                <a:latin typeface="Helvetica" pitchFamily="2" charset="0"/>
              </a:rPr>
              <a:t>externally</a:t>
            </a:r>
            <a:r>
              <a:rPr lang="en-GB" dirty="0">
                <a:solidFill>
                  <a:srgbClr val="000000"/>
                </a:solidFill>
                <a:effectLst/>
                <a:latin typeface="Helvetica" pitchFamily="2" charset="0"/>
              </a:rPr>
              <a:t> activated Trojans: activated using sensors or antennas that interact with outside world.</a:t>
            </a:r>
          </a:p>
        </p:txBody>
      </p:sp>
    </p:spTree>
    <p:extLst>
      <p:ext uri="{BB962C8B-B14F-4D97-AF65-F5344CB8AC3E}">
        <p14:creationId xmlns:p14="http://schemas.microsoft.com/office/powerpoint/2010/main" val="312997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4/24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10000"/>
          </a:bodyPr>
          <a:lstStyle/>
          <a:p>
            <a:pPr marL="0" indent="0">
              <a:buNone/>
              <a:tabLst>
                <a:tab pos="8280000" algn="r"/>
              </a:tabLst>
            </a:pPr>
            <a:r>
              <a:rPr lang="en-GB" i="1" dirty="0">
                <a:solidFill>
                  <a:srgbClr val="000000"/>
                </a:solidFill>
                <a:effectLst/>
                <a:latin typeface="Helvetica" pitchFamily="2" charset="0"/>
              </a:rPr>
              <a:t>Malicious hardware/software injection</a:t>
            </a:r>
            <a:r>
              <a:rPr lang="en-GB" dirty="0">
                <a:solidFill>
                  <a:srgbClr val="000000"/>
                </a:solidFill>
                <a:effectLst/>
                <a:latin typeface="Helvetica" pitchFamily="2" charset="0"/>
              </a:rPr>
              <a:t>	4/5</a:t>
            </a:r>
          </a:p>
          <a:p>
            <a:r>
              <a:rPr lang="en-GB" dirty="0">
                <a:solidFill>
                  <a:srgbClr val="000000"/>
                </a:solidFill>
                <a:effectLst/>
                <a:latin typeface="Helvetica" pitchFamily="2" charset="0"/>
              </a:rPr>
              <a:t>Attackers can also camouflage by injecting a fake EC node into network or attack an authorized node to be able to hide at edge level.</a:t>
            </a:r>
          </a:p>
          <a:p>
            <a:r>
              <a:rPr lang="en-GB" dirty="0">
                <a:solidFill>
                  <a:srgbClr val="000000"/>
                </a:solidFill>
                <a:effectLst/>
                <a:latin typeface="Helvetica" pitchFamily="2" charset="0"/>
              </a:rPr>
              <a:t>Counterfeit/modified EC node will work as a normal EC node to receive, share, process, store, redirect, or transmit data packets. </a:t>
            </a:r>
          </a:p>
          <a:p>
            <a:r>
              <a:rPr lang="en-GB" dirty="0">
                <a:solidFill>
                  <a:srgbClr val="000000"/>
                </a:solidFill>
                <a:latin typeface="Helvetica" pitchFamily="2" charset="0"/>
              </a:rPr>
              <a:t>N</a:t>
            </a:r>
            <a:r>
              <a:rPr lang="en-GB" dirty="0">
                <a:solidFill>
                  <a:srgbClr val="000000"/>
                </a:solidFill>
                <a:effectLst/>
                <a:latin typeface="Helvetica" pitchFamily="2" charset="0"/>
              </a:rPr>
              <a:t>ode is able to operate in a passive mode and only analyses traffic.</a:t>
            </a:r>
          </a:p>
          <a:p>
            <a:r>
              <a:rPr lang="en-GB" i="1" dirty="0">
                <a:solidFill>
                  <a:srgbClr val="000000"/>
                </a:solidFill>
                <a:effectLst/>
                <a:latin typeface="Helvetica" pitchFamily="2" charset="0"/>
              </a:rPr>
              <a:t>Passive</a:t>
            </a:r>
            <a:r>
              <a:rPr lang="en-GB" dirty="0">
                <a:solidFill>
                  <a:srgbClr val="000000"/>
                </a:solidFill>
                <a:effectLst/>
                <a:latin typeface="Helvetica" pitchFamily="2" charset="0"/>
              </a:rPr>
              <a:t> attack.</a:t>
            </a: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352939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5/24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20000"/>
          </a:bodyPr>
          <a:lstStyle/>
          <a:p>
            <a:pPr marL="0" indent="0">
              <a:buNone/>
              <a:tabLst>
                <a:tab pos="8280000" algn="r"/>
              </a:tabLst>
            </a:pPr>
            <a:r>
              <a:rPr lang="en-GB" i="1" dirty="0">
                <a:solidFill>
                  <a:srgbClr val="000000"/>
                </a:solidFill>
                <a:effectLst/>
                <a:latin typeface="Helvetica" pitchFamily="2" charset="0"/>
              </a:rPr>
              <a:t>Malicious hardware/software injection</a:t>
            </a:r>
            <a:r>
              <a:rPr lang="en-GB" dirty="0">
                <a:solidFill>
                  <a:srgbClr val="000000"/>
                </a:solidFill>
                <a:effectLst/>
                <a:latin typeface="Helvetica" pitchFamily="2" charset="0"/>
              </a:rPr>
              <a:t>	5/5</a:t>
            </a:r>
          </a:p>
          <a:p>
            <a:r>
              <a:rPr lang="en-GB" dirty="0">
                <a:solidFill>
                  <a:srgbClr val="000000"/>
                </a:solidFill>
                <a:effectLst/>
                <a:latin typeface="Helvetica" pitchFamily="2" charset="0"/>
              </a:rPr>
              <a:t>Attackers gain unauthorized access and control of network, taking advantage of corrupted or malicious EC nodes, then inject misleading data packets or can block delivery of legitimate data packets. </a:t>
            </a:r>
          </a:p>
          <a:p>
            <a:r>
              <a:rPr lang="en-GB" dirty="0">
                <a:solidFill>
                  <a:srgbClr val="000000"/>
                </a:solidFill>
                <a:latin typeface="Helvetica" pitchFamily="2" charset="0"/>
              </a:rPr>
              <a:t>A</a:t>
            </a:r>
            <a:r>
              <a:rPr lang="en-GB" dirty="0">
                <a:solidFill>
                  <a:srgbClr val="000000"/>
                </a:solidFill>
                <a:effectLst/>
                <a:latin typeface="Helvetica" pitchFamily="2" charset="0"/>
              </a:rPr>
              <a:t>ttack can be launched </a:t>
            </a:r>
            <a:r>
              <a:rPr lang="en-GB" dirty="0">
                <a:solidFill>
                  <a:srgbClr val="000000"/>
                </a:solidFill>
                <a:latin typeface="Helvetica" pitchFamily="2" charset="0"/>
              </a:rPr>
              <a:t>using 3 </a:t>
            </a:r>
            <a:r>
              <a:rPr lang="en-GB" dirty="0">
                <a:solidFill>
                  <a:srgbClr val="000000"/>
                </a:solidFill>
                <a:effectLst/>
                <a:latin typeface="Helvetica" pitchFamily="2" charset="0"/>
              </a:rPr>
              <a:t>different attack methods</a:t>
            </a:r>
          </a:p>
          <a:p>
            <a:pPr marL="914400" lvl="1" indent="-457200">
              <a:buFont typeface="+mj-lt"/>
              <a:buAutoNum type="arabicPeriod"/>
            </a:pPr>
            <a:r>
              <a:rPr lang="en-GB" i="1" dirty="0">
                <a:solidFill>
                  <a:srgbClr val="000000"/>
                </a:solidFill>
                <a:effectLst/>
                <a:latin typeface="Helvetica" pitchFamily="2" charset="0"/>
              </a:rPr>
              <a:t>insertion</a:t>
            </a:r>
            <a:r>
              <a:rPr lang="en-GB" dirty="0">
                <a:solidFill>
                  <a:srgbClr val="000000"/>
                </a:solidFill>
                <a:effectLst/>
                <a:latin typeface="Helvetica" pitchFamily="2" charset="0"/>
              </a:rPr>
              <a:t>: attacker inserts malicious packets (that seem legitimate) in network communication;</a:t>
            </a:r>
          </a:p>
          <a:p>
            <a:pPr marL="914400" lvl="1" indent="-457200">
              <a:buFont typeface="+mj-lt"/>
              <a:buAutoNum type="arabicPeriod"/>
            </a:pPr>
            <a:r>
              <a:rPr lang="en-GB" i="1" dirty="0">
                <a:solidFill>
                  <a:srgbClr val="000000"/>
                </a:solidFill>
                <a:effectLst/>
                <a:latin typeface="Helvetica" pitchFamily="2" charset="0"/>
              </a:rPr>
              <a:t>manipulation</a:t>
            </a:r>
            <a:r>
              <a:rPr lang="en-GB" dirty="0">
                <a:solidFill>
                  <a:srgbClr val="000000"/>
                </a:solidFill>
                <a:effectLst/>
                <a:latin typeface="Helvetica" pitchFamily="2" charset="0"/>
              </a:rPr>
              <a:t>: attacker captures packets, then change them;</a:t>
            </a:r>
          </a:p>
          <a:p>
            <a:pPr marL="914400" lvl="1" indent="-457200">
              <a:buFont typeface="+mj-lt"/>
              <a:buAutoNum type="arabicPeriod"/>
            </a:pPr>
            <a:r>
              <a:rPr lang="en-GB" i="1" dirty="0">
                <a:solidFill>
                  <a:srgbClr val="000000"/>
                </a:solidFill>
                <a:effectLst/>
                <a:latin typeface="Helvetica" pitchFamily="2" charset="0"/>
              </a:rPr>
              <a:t>replication</a:t>
            </a:r>
            <a:r>
              <a:rPr lang="en-GB" dirty="0">
                <a:solidFill>
                  <a:srgbClr val="000000"/>
                </a:solidFill>
                <a:effectLst/>
                <a:latin typeface="Helvetica" pitchFamily="2" charset="0"/>
              </a:rPr>
              <a:t>: previously exchanged packets between two nodes have been captured and replayed by attacker.</a:t>
            </a:r>
          </a:p>
        </p:txBody>
      </p:sp>
    </p:spTree>
    <p:extLst>
      <p:ext uri="{BB962C8B-B14F-4D97-AF65-F5344CB8AC3E}">
        <p14:creationId xmlns:p14="http://schemas.microsoft.com/office/powerpoint/2010/main" val="324743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6/24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85000" lnSpcReduction="20000"/>
          </a:bodyPr>
          <a:lstStyle/>
          <a:p>
            <a:pPr marL="0" indent="0">
              <a:buNone/>
            </a:pPr>
            <a:r>
              <a:rPr lang="en-GB" i="1" dirty="0">
                <a:solidFill>
                  <a:srgbClr val="000000"/>
                </a:solidFill>
                <a:effectLst/>
                <a:latin typeface="Helvetica" pitchFamily="2" charset="0"/>
              </a:rPr>
              <a:t>Side-channel attacks</a:t>
            </a:r>
          </a:p>
          <a:p>
            <a:r>
              <a:rPr lang="en-GB" dirty="0">
                <a:solidFill>
                  <a:srgbClr val="000000"/>
                </a:solidFill>
                <a:effectLst/>
                <a:latin typeface="Helvetica" pitchFamily="2" charset="0"/>
              </a:rPr>
              <a:t>Compromise security and privacy of users by any accessible information that is not privacy-sensitive in nature, called side-channel information.</a:t>
            </a:r>
          </a:p>
          <a:p>
            <a:r>
              <a:rPr lang="en-GB" dirty="0">
                <a:solidFill>
                  <a:srgbClr val="000000"/>
                </a:solidFill>
                <a:effectLst/>
                <a:latin typeface="Helvetica" pitchFamily="2" charset="0"/>
              </a:rPr>
              <a:t>Accessible information usually has some correlations with privacy-sensitive data.</a:t>
            </a:r>
          </a:p>
          <a:p>
            <a:r>
              <a:rPr lang="en-GB" dirty="0">
                <a:solidFill>
                  <a:srgbClr val="000000"/>
                </a:solidFill>
                <a:effectLst/>
                <a:latin typeface="Helvetica" pitchFamily="2" charset="0"/>
              </a:rPr>
              <a:t>Attackers explore hidden correlations and extract desired sensitive information from side-channel information using specific algorithms or machine learning models.</a:t>
            </a:r>
          </a:p>
          <a:p>
            <a:r>
              <a:rPr lang="en-GB" dirty="0">
                <a:solidFill>
                  <a:srgbClr val="000000"/>
                </a:solidFill>
                <a:latin typeface="Helvetica" pitchFamily="2" charset="0"/>
              </a:rPr>
              <a:t>M</a:t>
            </a:r>
            <a:r>
              <a:rPr lang="en-GB" dirty="0">
                <a:solidFill>
                  <a:srgbClr val="000000"/>
                </a:solidFill>
                <a:effectLst/>
                <a:latin typeface="Helvetica" pitchFamily="2" charset="0"/>
              </a:rPr>
              <a:t>ost popular side channels in EC are: </a:t>
            </a:r>
            <a:r>
              <a:rPr lang="en-GB" i="1" dirty="0">
                <a:solidFill>
                  <a:srgbClr val="000000"/>
                </a:solidFill>
                <a:effectLst/>
                <a:latin typeface="Helvetica" pitchFamily="2" charset="0"/>
              </a:rPr>
              <a:t>communication</a:t>
            </a:r>
            <a:r>
              <a:rPr lang="en-GB" dirty="0">
                <a:solidFill>
                  <a:srgbClr val="000000"/>
                </a:solidFill>
                <a:effectLst/>
                <a:latin typeface="Helvetica" pitchFamily="2" charset="0"/>
              </a:rPr>
              <a:t> </a:t>
            </a:r>
            <a:r>
              <a:rPr lang="en-GB" i="1" dirty="0">
                <a:solidFill>
                  <a:srgbClr val="000000"/>
                </a:solidFill>
                <a:effectLst/>
                <a:latin typeface="Helvetica" pitchFamily="2" charset="0"/>
              </a:rPr>
              <a:t>signals</a:t>
            </a:r>
            <a:r>
              <a:rPr lang="en-GB" dirty="0">
                <a:solidFill>
                  <a:srgbClr val="000000"/>
                </a:solidFill>
                <a:effectLst/>
                <a:latin typeface="Helvetica" pitchFamily="2" charset="0"/>
              </a:rPr>
              <a:t>, </a:t>
            </a:r>
            <a:r>
              <a:rPr lang="en-GB" i="1" dirty="0">
                <a:solidFill>
                  <a:srgbClr val="000000"/>
                </a:solidFill>
                <a:effectLst/>
                <a:latin typeface="Helvetica" pitchFamily="2" charset="0"/>
              </a:rPr>
              <a:t>electric</a:t>
            </a:r>
            <a:r>
              <a:rPr lang="en-GB" dirty="0">
                <a:solidFill>
                  <a:srgbClr val="000000"/>
                </a:solidFill>
                <a:effectLst/>
                <a:latin typeface="Helvetica" pitchFamily="2" charset="0"/>
              </a:rPr>
              <a:t> </a:t>
            </a:r>
            <a:r>
              <a:rPr lang="en-GB" i="1" dirty="0">
                <a:solidFill>
                  <a:srgbClr val="000000"/>
                </a:solidFill>
                <a:effectLst/>
                <a:latin typeface="Helvetica" pitchFamily="2" charset="0"/>
              </a:rPr>
              <a:t>power</a:t>
            </a:r>
            <a:r>
              <a:rPr lang="en-GB" dirty="0">
                <a:solidFill>
                  <a:srgbClr val="000000"/>
                </a:solidFill>
                <a:effectLst/>
                <a:latin typeface="Helvetica" pitchFamily="2" charset="0"/>
              </a:rPr>
              <a:t> </a:t>
            </a:r>
            <a:r>
              <a:rPr lang="en-GB" i="1" dirty="0">
                <a:solidFill>
                  <a:srgbClr val="000000"/>
                </a:solidFill>
                <a:effectLst/>
                <a:latin typeface="Helvetica" pitchFamily="2" charset="0"/>
              </a:rPr>
              <a:t>consumption</a:t>
            </a:r>
            <a:r>
              <a:rPr lang="en-GB" dirty="0">
                <a:solidFill>
                  <a:srgbClr val="000000"/>
                </a:solidFill>
                <a:effectLst/>
                <a:latin typeface="Helvetica" pitchFamily="2" charset="0"/>
              </a:rPr>
              <a:t>, and </a:t>
            </a:r>
            <a:r>
              <a:rPr lang="en-GB" i="1" dirty="0">
                <a:solidFill>
                  <a:srgbClr val="000000"/>
                </a:solidFill>
                <a:effectLst/>
                <a:latin typeface="Helvetica" pitchFamily="2" charset="0"/>
              </a:rPr>
              <a:t>smartphone</a:t>
            </a:r>
            <a:r>
              <a:rPr lang="en-GB" dirty="0">
                <a:solidFill>
                  <a:srgbClr val="000000"/>
                </a:solidFill>
                <a:effectLst/>
                <a:latin typeface="Helvetica" pitchFamily="2" charset="0"/>
              </a:rPr>
              <a:t>/</a:t>
            </a:r>
            <a:r>
              <a:rPr lang="en-GB" i="1" dirty="0">
                <a:solidFill>
                  <a:srgbClr val="000000"/>
                </a:solidFill>
                <a:effectLst/>
                <a:latin typeface="Helvetica" pitchFamily="2" charset="0"/>
              </a:rPr>
              <a:t>proc</a:t>
            </a:r>
            <a:r>
              <a:rPr lang="en-GB" dirty="0">
                <a:solidFill>
                  <a:srgbClr val="000000"/>
                </a:solidFill>
                <a:effectLst/>
                <a:latin typeface="Helvetica" pitchFamily="2" charset="0"/>
              </a:rPr>
              <a:t> </a:t>
            </a:r>
            <a:r>
              <a:rPr lang="en-GB" i="1" dirty="0">
                <a:solidFill>
                  <a:srgbClr val="000000"/>
                </a:solidFill>
                <a:effectLst/>
                <a:latin typeface="Helvetica" pitchFamily="2" charset="0"/>
              </a:rPr>
              <a:t>filesystem</a:t>
            </a:r>
            <a:r>
              <a:rPr lang="en-GB" dirty="0">
                <a:solidFill>
                  <a:srgbClr val="000000"/>
                </a:solidFill>
                <a:effectLst/>
                <a:latin typeface="Helvetica" pitchFamily="2" charset="0"/>
              </a:rPr>
              <a:t> or </a:t>
            </a:r>
            <a:r>
              <a:rPr lang="en-GB" i="1" dirty="0">
                <a:solidFill>
                  <a:srgbClr val="000000"/>
                </a:solidFill>
                <a:effectLst/>
                <a:latin typeface="Helvetica" pitchFamily="2" charset="0"/>
              </a:rPr>
              <a:t>embedded</a:t>
            </a:r>
            <a:r>
              <a:rPr lang="en-GB" dirty="0">
                <a:solidFill>
                  <a:srgbClr val="000000"/>
                </a:solidFill>
                <a:effectLst/>
                <a:latin typeface="Helvetica" pitchFamily="2" charset="0"/>
              </a:rPr>
              <a:t> </a:t>
            </a:r>
            <a:r>
              <a:rPr lang="en-GB" i="1" dirty="0">
                <a:solidFill>
                  <a:srgbClr val="000000"/>
                </a:solidFill>
                <a:effectLst/>
                <a:latin typeface="Helvetica" pitchFamily="2" charset="0"/>
              </a:rPr>
              <a:t>sensors</a:t>
            </a:r>
            <a:r>
              <a:rPr lang="en-GB" dirty="0">
                <a:solidFill>
                  <a:srgbClr val="000000"/>
                </a:solidFill>
                <a:effectLst/>
                <a:latin typeface="Helvetica" pitchFamily="2" charset="0"/>
              </a:rPr>
              <a:t>.</a:t>
            </a:r>
          </a:p>
        </p:txBody>
      </p:sp>
    </p:spTree>
    <p:extLst>
      <p:ext uri="{BB962C8B-B14F-4D97-AF65-F5344CB8AC3E}">
        <p14:creationId xmlns:p14="http://schemas.microsoft.com/office/powerpoint/2010/main" val="10535710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{C445049A-709B-7344-B9BA-CB0226A3C33C}tf10001060_mac</Template>
  <TotalTime>30325</TotalTime>
  <Words>3235</Words>
  <Application>Microsoft Macintosh PowerPoint</Application>
  <PresentationFormat>Widescreen</PresentationFormat>
  <Paragraphs>226</Paragraphs>
  <Slides>45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-apple-system</vt:lpstr>
      <vt:lpstr>Calibri</vt:lpstr>
      <vt:lpstr>Helvetica</vt:lpstr>
      <vt:lpstr>Roboto</vt:lpstr>
      <vt:lpstr>Trebuchet MS</vt:lpstr>
      <vt:lpstr>Wingdings 3</vt:lpstr>
      <vt:lpstr>Facet</vt:lpstr>
      <vt:lpstr>A Survey of Security Architectures for Edge Computing-Based IoT</vt:lpstr>
      <vt:lpstr>Information 1/2</vt:lpstr>
      <vt:lpstr>Information 2/2</vt:lpstr>
      <vt:lpstr>Security Threats 1/24</vt:lpstr>
      <vt:lpstr>Security Threats 2/24</vt:lpstr>
      <vt:lpstr>Security Threats 3/24</vt:lpstr>
      <vt:lpstr>Security Threats 4/24</vt:lpstr>
      <vt:lpstr>Security Threats 5/24</vt:lpstr>
      <vt:lpstr>Security Threats 6/24</vt:lpstr>
      <vt:lpstr>Security Threats 7/24</vt:lpstr>
      <vt:lpstr>Security Threats 8/24</vt:lpstr>
      <vt:lpstr>Security Threats 9/24</vt:lpstr>
      <vt:lpstr>Security Threats 10/24</vt:lpstr>
      <vt:lpstr>Security Threats 11/24</vt:lpstr>
      <vt:lpstr>Security Threats 12/24</vt:lpstr>
      <vt:lpstr>Security Threats 13/24</vt:lpstr>
      <vt:lpstr>Security Threats 14/24</vt:lpstr>
      <vt:lpstr>Security Threats 15/24</vt:lpstr>
      <vt:lpstr>Security Threats 16/24</vt:lpstr>
      <vt:lpstr>Security Threats 17/24</vt:lpstr>
      <vt:lpstr>Security Threats 18/24</vt:lpstr>
      <vt:lpstr>Security Threats 19/24</vt:lpstr>
      <vt:lpstr>Security Threats 20/24</vt:lpstr>
      <vt:lpstr>Security Threats 21/24</vt:lpstr>
      <vt:lpstr>Security Threats 22/24</vt:lpstr>
      <vt:lpstr>Security Threats 23/24</vt:lpstr>
      <vt:lpstr>Security Threats 24/24</vt:lpstr>
      <vt:lpstr>Security Threats &amp; Solutions</vt:lpstr>
      <vt:lpstr>Security Solutions 1/15</vt:lpstr>
      <vt:lpstr>Security solutions 2/15</vt:lpstr>
      <vt:lpstr>Security solutions 3/15</vt:lpstr>
      <vt:lpstr>Security solutions 4/15</vt:lpstr>
      <vt:lpstr>Security solutions 5/15</vt:lpstr>
      <vt:lpstr>Security solutions 6/15</vt:lpstr>
      <vt:lpstr>Security solutions 7/15</vt:lpstr>
      <vt:lpstr>Security solutions 8/15</vt:lpstr>
      <vt:lpstr>Security solutions 9/15</vt:lpstr>
      <vt:lpstr>Security solutions 10/15</vt:lpstr>
      <vt:lpstr>Security solutions 11/15</vt:lpstr>
      <vt:lpstr>Security solutions 12/15</vt:lpstr>
      <vt:lpstr>Security solutions 13/15</vt:lpstr>
      <vt:lpstr>Security solutions 14/15</vt:lpstr>
      <vt:lpstr>Security solutions 15/15</vt:lpstr>
      <vt:lpstr>Security Principles</vt:lpstr>
      <vt:lpstr>Secure architecture for edge computing-based IoT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detection for cloud services</dc:title>
  <dc:creator>Matteo Repetto</dc:creator>
  <cp:lastModifiedBy>Alessandro Carrega</cp:lastModifiedBy>
  <cp:revision>260</cp:revision>
  <dcterms:created xsi:type="dcterms:W3CDTF">2020-12-02T12:36:24Z</dcterms:created>
  <dcterms:modified xsi:type="dcterms:W3CDTF">2022-12-20T14:27:51Z</dcterms:modified>
</cp:coreProperties>
</file>