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08" r:id="rId1"/>
  </p:sldMasterIdLst>
  <p:notesMasterIdLst>
    <p:notesMasterId r:id="rId62"/>
  </p:notesMasterIdLst>
  <p:sldIdLst>
    <p:sldId id="256" r:id="rId2"/>
    <p:sldId id="380" r:id="rId3"/>
    <p:sldId id="381" r:id="rId4"/>
    <p:sldId id="382" r:id="rId5"/>
    <p:sldId id="383"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8" r:id="rId20"/>
    <p:sldId id="397" r:id="rId21"/>
    <p:sldId id="399" r:id="rId22"/>
    <p:sldId id="400" r:id="rId23"/>
    <p:sldId id="401" r:id="rId24"/>
    <p:sldId id="402" r:id="rId25"/>
    <p:sldId id="403" r:id="rId26"/>
    <p:sldId id="404" r:id="rId27"/>
    <p:sldId id="405" r:id="rId28"/>
    <p:sldId id="407" r:id="rId29"/>
    <p:sldId id="406"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3" r:id="rId55"/>
    <p:sldId id="434" r:id="rId56"/>
    <p:sldId id="435" r:id="rId57"/>
    <p:sldId id="436" r:id="rId58"/>
    <p:sldId id="437" r:id="rId59"/>
    <p:sldId id="438" r:id="rId60"/>
    <p:sldId id="43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Repetto" initials="MR" lastIdx="1" clrIdx="0">
    <p:extLst>
      <p:ext uri="{19B8F6BF-5375-455C-9EA6-DF929625EA0E}">
        <p15:presenceInfo xmlns:p15="http://schemas.microsoft.com/office/powerpoint/2012/main" userId="5be17b4ce0253c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870F3-6373-5045-ACF1-576FB4221AB7}" v="216" dt="2023-01-12T16:18:25.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4"/>
    <p:restoredTop sz="88836"/>
  </p:normalViewPr>
  <p:slideViewPr>
    <p:cSldViewPr snapToGrid="0" snapToObjects="1">
      <p:cViewPr varScale="1">
        <p:scale>
          <a:sx n="92" d="100"/>
          <a:sy n="92" d="100"/>
        </p:scale>
        <p:origin x="79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Carrega" userId="aad2c8b9-e6be-4150-b5bc-cbfa57d8782b" providerId="ADAL" clId="{F3966E39-2CCE-F14A-8D49-B8812BB0F00D}"/>
    <pc:docChg chg="undo custSel addSld delSld modSld">
      <pc:chgData name="Alessandro Carrega" userId="aad2c8b9-e6be-4150-b5bc-cbfa57d8782b" providerId="ADAL" clId="{F3966E39-2CCE-F14A-8D49-B8812BB0F00D}" dt="2022-12-15T14:10:57.532" v="2047" actId="20577"/>
      <pc:docMkLst>
        <pc:docMk/>
      </pc:docMkLst>
      <pc:sldChg chg="modSp mod">
        <pc:chgData name="Alessandro Carrega" userId="aad2c8b9-e6be-4150-b5bc-cbfa57d8782b" providerId="ADAL" clId="{F3966E39-2CCE-F14A-8D49-B8812BB0F00D}" dt="2022-12-15T09:56:24.317" v="135" actId="14100"/>
        <pc:sldMkLst>
          <pc:docMk/>
          <pc:sldMk cId="1720193720" sldId="256"/>
        </pc:sldMkLst>
        <pc:spChg chg="mod">
          <ac:chgData name="Alessandro Carrega" userId="aad2c8b9-e6be-4150-b5bc-cbfa57d8782b" providerId="ADAL" clId="{F3966E39-2CCE-F14A-8D49-B8812BB0F00D}" dt="2022-12-15T09:56:24.317" v="135" actId="14100"/>
          <ac:spMkLst>
            <pc:docMk/>
            <pc:sldMk cId="1720193720" sldId="256"/>
            <ac:spMk id="2" creationId="{B0FAC476-BB9A-524A-B383-557DC410E755}"/>
          </ac:spMkLst>
        </pc:spChg>
      </pc:sldChg>
      <pc:sldChg chg="del">
        <pc:chgData name="Alessandro Carrega" userId="aad2c8b9-e6be-4150-b5bc-cbfa57d8782b" providerId="ADAL" clId="{F3966E39-2CCE-F14A-8D49-B8812BB0F00D}" dt="2022-12-15T09:55:26.702" v="0" actId="2696"/>
        <pc:sldMkLst>
          <pc:docMk/>
          <pc:sldMk cId="1200639309" sldId="257"/>
        </pc:sldMkLst>
      </pc:sldChg>
      <pc:sldChg chg="del">
        <pc:chgData name="Alessandro Carrega" userId="aad2c8b9-e6be-4150-b5bc-cbfa57d8782b" providerId="ADAL" clId="{F3966E39-2CCE-F14A-8D49-B8812BB0F00D}" dt="2022-12-15T09:55:26.717" v="1" actId="2696"/>
        <pc:sldMkLst>
          <pc:docMk/>
          <pc:sldMk cId="2539108429" sldId="258"/>
        </pc:sldMkLst>
      </pc:sldChg>
      <pc:sldChg chg="del">
        <pc:chgData name="Alessandro Carrega" userId="aad2c8b9-e6be-4150-b5bc-cbfa57d8782b" providerId="ADAL" clId="{F3966E39-2CCE-F14A-8D49-B8812BB0F00D}" dt="2022-12-15T09:55:26.733" v="3" actId="2696"/>
        <pc:sldMkLst>
          <pc:docMk/>
          <pc:sldMk cId="3019802229" sldId="259"/>
        </pc:sldMkLst>
      </pc:sldChg>
      <pc:sldChg chg="del">
        <pc:chgData name="Alessandro Carrega" userId="aad2c8b9-e6be-4150-b5bc-cbfa57d8782b" providerId="ADAL" clId="{F3966E39-2CCE-F14A-8D49-B8812BB0F00D}" dt="2022-12-15T09:55:26.739" v="4" actId="2696"/>
        <pc:sldMkLst>
          <pc:docMk/>
          <pc:sldMk cId="2912569967" sldId="260"/>
        </pc:sldMkLst>
      </pc:sldChg>
      <pc:sldChg chg="del">
        <pc:chgData name="Alessandro Carrega" userId="aad2c8b9-e6be-4150-b5bc-cbfa57d8782b" providerId="ADAL" clId="{F3966E39-2CCE-F14A-8D49-B8812BB0F00D}" dt="2022-12-15T09:55:26.748" v="5" actId="2696"/>
        <pc:sldMkLst>
          <pc:docMk/>
          <pc:sldMk cId="1744362568" sldId="261"/>
        </pc:sldMkLst>
      </pc:sldChg>
      <pc:sldChg chg="del">
        <pc:chgData name="Alessandro Carrega" userId="aad2c8b9-e6be-4150-b5bc-cbfa57d8782b" providerId="ADAL" clId="{F3966E39-2CCE-F14A-8D49-B8812BB0F00D}" dt="2022-12-15T09:55:26.828" v="12" actId="2696"/>
        <pc:sldMkLst>
          <pc:docMk/>
          <pc:sldMk cId="1638232338" sldId="263"/>
        </pc:sldMkLst>
      </pc:sldChg>
      <pc:sldChg chg="del">
        <pc:chgData name="Alessandro Carrega" userId="aad2c8b9-e6be-4150-b5bc-cbfa57d8782b" providerId="ADAL" clId="{F3966E39-2CCE-F14A-8D49-B8812BB0F00D}" dt="2022-12-15T09:55:26.841" v="13" actId="2696"/>
        <pc:sldMkLst>
          <pc:docMk/>
          <pc:sldMk cId="2099287436" sldId="264"/>
        </pc:sldMkLst>
      </pc:sldChg>
      <pc:sldChg chg="del">
        <pc:chgData name="Alessandro Carrega" userId="aad2c8b9-e6be-4150-b5bc-cbfa57d8782b" providerId="ADAL" clId="{F3966E39-2CCE-F14A-8D49-B8812BB0F00D}" dt="2022-12-15T09:55:26.727" v="2" actId="2696"/>
        <pc:sldMkLst>
          <pc:docMk/>
          <pc:sldMk cId="1262080143" sldId="266"/>
        </pc:sldMkLst>
      </pc:sldChg>
      <pc:sldChg chg="del">
        <pc:chgData name="Alessandro Carrega" userId="aad2c8b9-e6be-4150-b5bc-cbfa57d8782b" providerId="ADAL" clId="{F3966E39-2CCE-F14A-8D49-B8812BB0F00D}" dt="2022-12-15T09:55:26.763" v="6" actId="2696"/>
        <pc:sldMkLst>
          <pc:docMk/>
          <pc:sldMk cId="3284140488" sldId="267"/>
        </pc:sldMkLst>
      </pc:sldChg>
      <pc:sldChg chg="del">
        <pc:chgData name="Alessandro Carrega" userId="aad2c8b9-e6be-4150-b5bc-cbfa57d8782b" providerId="ADAL" clId="{F3966E39-2CCE-F14A-8D49-B8812BB0F00D}" dt="2022-12-15T09:55:26.789" v="8" actId="2696"/>
        <pc:sldMkLst>
          <pc:docMk/>
          <pc:sldMk cId="697722855" sldId="269"/>
        </pc:sldMkLst>
      </pc:sldChg>
      <pc:sldChg chg="del">
        <pc:chgData name="Alessandro Carrega" userId="aad2c8b9-e6be-4150-b5bc-cbfa57d8782b" providerId="ADAL" clId="{F3966E39-2CCE-F14A-8D49-B8812BB0F00D}" dt="2022-12-15T09:55:26.810" v="10" actId="2696"/>
        <pc:sldMkLst>
          <pc:docMk/>
          <pc:sldMk cId="1607963912" sldId="271"/>
        </pc:sldMkLst>
      </pc:sldChg>
      <pc:sldChg chg="del">
        <pc:chgData name="Alessandro Carrega" userId="aad2c8b9-e6be-4150-b5bc-cbfa57d8782b" providerId="ADAL" clId="{F3966E39-2CCE-F14A-8D49-B8812BB0F00D}" dt="2022-12-15T09:55:27.288" v="45" actId="2696"/>
        <pc:sldMkLst>
          <pc:docMk/>
          <pc:sldMk cId="1806117574" sldId="272"/>
        </pc:sldMkLst>
      </pc:sldChg>
      <pc:sldChg chg="del">
        <pc:chgData name="Alessandro Carrega" userId="aad2c8b9-e6be-4150-b5bc-cbfa57d8782b" providerId="ADAL" clId="{F3966E39-2CCE-F14A-8D49-B8812BB0F00D}" dt="2022-12-15T09:55:26.879" v="15" actId="2696"/>
        <pc:sldMkLst>
          <pc:docMk/>
          <pc:sldMk cId="3294456243" sldId="274"/>
        </pc:sldMkLst>
      </pc:sldChg>
      <pc:sldChg chg="del">
        <pc:chgData name="Alessandro Carrega" userId="aad2c8b9-e6be-4150-b5bc-cbfa57d8782b" providerId="ADAL" clId="{F3966E39-2CCE-F14A-8D49-B8812BB0F00D}" dt="2022-12-15T09:55:26.851" v="14" actId="2696"/>
        <pc:sldMkLst>
          <pc:docMk/>
          <pc:sldMk cId="304424227" sldId="292"/>
        </pc:sldMkLst>
      </pc:sldChg>
      <pc:sldChg chg="del">
        <pc:chgData name="Alessandro Carrega" userId="aad2c8b9-e6be-4150-b5bc-cbfa57d8782b" providerId="ADAL" clId="{F3966E39-2CCE-F14A-8D49-B8812BB0F00D}" dt="2022-12-15T09:55:26.893" v="16" actId="2696"/>
        <pc:sldMkLst>
          <pc:docMk/>
          <pc:sldMk cId="3849296945" sldId="293"/>
        </pc:sldMkLst>
      </pc:sldChg>
      <pc:sldChg chg="del">
        <pc:chgData name="Alessandro Carrega" userId="aad2c8b9-e6be-4150-b5bc-cbfa57d8782b" providerId="ADAL" clId="{F3966E39-2CCE-F14A-8D49-B8812BB0F00D}" dt="2022-12-15T09:55:26.904" v="17" actId="2696"/>
        <pc:sldMkLst>
          <pc:docMk/>
          <pc:sldMk cId="2593043927" sldId="294"/>
        </pc:sldMkLst>
      </pc:sldChg>
      <pc:sldChg chg="del">
        <pc:chgData name="Alessandro Carrega" userId="aad2c8b9-e6be-4150-b5bc-cbfa57d8782b" providerId="ADAL" clId="{F3966E39-2CCE-F14A-8D49-B8812BB0F00D}" dt="2022-12-15T09:55:26.914" v="18" actId="2696"/>
        <pc:sldMkLst>
          <pc:docMk/>
          <pc:sldMk cId="2940024038" sldId="295"/>
        </pc:sldMkLst>
      </pc:sldChg>
      <pc:sldChg chg="del">
        <pc:chgData name="Alessandro Carrega" userId="aad2c8b9-e6be-4150-b5bc-cbfa57d8782b" providerId="ADAL" clId="{F3966E39-2CCE-F14A-8D49-B8812BB0F00D}" dt="2022-12-15T09:55:26.924" v="19" actId="2696"/>
        <pc:sldMkLst>
          <pc:docMk/>
          <pc:sldMk cId="2334206747" sldId="296"/>
        </pc:sldMkLst>
      </pc:sldChg>
      <pc:sldChg chg="del">
        <pc:chgData name="Alessandro Carrega" userId="aad2c8b9-e6be-4150-b5bc-cbfa57d8782b" providerId="ADAL" clId="{F3966E39-2CCE-F14A-8D49-B8812BB0F00D}" dt="2022-12-15T09:55:26.962" v="21" actId="2696"/>
        <pc:sldMkLst>
          <pc:docMk/>
          <pc:sldMk cId="3844425537" sldId="298"/>
        </pc:sldMkLst>
      </pc:sldChg>
      <pc:sldChg chg="del">
        <pc:chgData name="Alessandro Carrega" userId="aad2c8b9-e6be-4150-b5bc-cbfa57d8782b" providerId="ADAL" clId="{F3966E39-2CCE-F14A-8D49-B8812BB0F00D}" dt="2022-12-15T09:55:27.295" v="46" actId="2696"/>
        <pc:sldMkLst>
          <pc:docMk/>
          <pc:sldMk cId="2874399099" sldId="300"/>
        </pc:sldMkLst>
      </pc:sldChg>
      <pc:sldChg chg="del">
        <pc:chgData name="Alessandro Carrega" userId="aad2c8b9-e6be-4150-b5bc-cbfa57d8782b" providerId="ADAL" clId="{F3966E39-2CCE-F14A-8D49-B8812BB0F00D}" dt="2022-12-15T09:55:26.972" v="22" actId="2696"/>
        <pc:sldMkLst>
          <pc:docMk/>
          <pc:sldMk cId="1625047845" sldId="301"/>
        </pc:sldMkLst>
      </pc:sldChg>
      <pc:sldChg chg="del">
        <pc:chgData name="Alessandro Carrega" userId="aad2c8b9-e6be-4150-b5bc-cbfa57d8782b" providerId="ADAL" clId="{F3966E39-2CCE-F14A-8D49-B8812BB0F00D}" dt="2022-12-15T09:55:26.999" v="24" actId="2696"/>
        <pc:sldMkLst>
          <pc:docMk/>
          <pc:sldMk cId="2712538608" sldId="302"/>
        </pc:sldMkLst>
      </pc:sldChg>
      <pc:sldChg chg="del">
        <pc:chgData name="Alessandro Carrega" userId="aad2c8b9-e6be-4150-b5bc-cbfa57d8782b" providerId="ADAL" clId="{F3966E39-2CCE-F14A-8D49-B8812BB0F00D}" dt="2022-12-15T09:55:26.985" v="23" actId="2696"/>
        <pc:sldMkLst>
          <pc:docMk/>
          <pc:sldMk cId="2874505204" sldId="303"/>
        </pc:sldMkLst>
      </pc:sldChg>
      <pc:sldChg chg="del">
        <pc:chgData name="Alessandro Carrega" userId="aad2c8b9-e6be-4150-b5bc-cbfa57d8782b" providerId="ADAL" clId="{F3966E39-2CCE-F14A-8D49-B8812BB0F00D}" dt="2022-12-15T09:55:27.010" v="25" actId="2696"/>
        <pc:sldMkLst>
          <pc:docMk/>
          <pc:sldMk cId="3083870933" sldId="304"/>
        </pc:sldMkLst>
      </pc:sldChg>
      <pc:sldChg chg="del">
        <pc:chgData name="Alessandro Carrega" userId="aad2c8b9-e6be-4150-b5bc-cbfa57d8782b" providerId="ADAL" clId="{F3966E39-2CCE-F14A-8D49-B8812BB0F00D}" dt="2022-12-15T09:55:27.070" v="27" actId="2696"/>
        <pc:sldMkLst>
          <pc:docMk/>
          <pc:sldMk cId="2847737293" sldId="305"/>
        </pc:sldMkLst>
      </pc:sldChg>
      <pc:sldChg chg="del">
        <pc:chgData name="Alessandro Carrega" userId="aad2c8b9-e6be-4150-b5bc-cbfa57d8782b" providerId="ADAL" clId="{F3966E39-2CCE-F14A-8D49-B8812BB0F00D}" dt="2022-12-15T09:55:27.021" v="26" actId="2696"/>
        <pc:sldMkLst>
          <pc:docMk/>
          <pc:sldMk cId="699691663" sldId="306"/>
        </pc:sldMkLst>
      </pc:sldChg>
      <pc:sldChg chg="del">
        <pc:chgData name="Alessandro Carrega" userId="aad2c8b9-e6be-4150-b5bc-cbfa57d8782b" providerId="ADAL" clId="{F3966E39-2CCE-F14A-8D49-B8812BB0F00D}" dt="2022-12-15T09:55:27.090" v="28" actId="2696"/>
        <pc:sldMkLst>
          <pc:docMk/>
          <pc:sldMk cId="1573232135" sldId="307"/>
        </pc:sldMkLst>
      </pc:sldChg>
      <pc:sldChg chg="del">
        <pc:chgData name="Alessandro Carrega" userId="aad2c8b9-e6be-4150-b5bc-cbfa57d8782b" providerId="ADAL" clId="{F3966E39-2CCE-F14A-8D49-B8812BB0F00D}" dt="2022-12-15T09:55:27.100" v="29" actId="2696"/>
        <pc:sldMkLst>
          <pc:docMk/>
          <pc:sldMk cId="2867765522" sldId="308"/>
        </pc:sldMkLst>
      </pc:sldChg>
      <pc:sldChg chg="del">
        <pc:chgData name="Alessandro Carrega" userId="aad2c8b9-e6be-4150-b5bc-cbfa57d8782b" providerId="ADAL" clId="{F3966E39-2CCE-F14A-8D49-B8812BB0F00D}" dt="2022-12-15T09:55:27.110" v="30" actId="2696"/>
        <pc:sldMkLst>
          <pc:docMk/>
          <pc:sldMk cId="1755490147" sldId="309"/>
        </pc:sldMkLst>
      </pc:sldChg>
      <pc:sldChg chg="del">
        <pc:chgData name="Alessandro Carrega" userId="aad2c8b9-e6be-4150-b5bc-cbfa57d8782b" providerId="ADAL" clId="{F3966E39-2CCE-F14A-8D49-B8812BB0F00D}" dt="2022-12-15T09:55:27.121" v="31" actId="2696"/>
        <pc:sldMkLst>
          <pc:docMk/>
          <pc:sldMk cId="620949593" sldId="310"/>
        </pc:sldMkLst>
      </pc:sldChg>
      <pc:sldChg chg="del">
        <pc:chgData name="Alessandro Carrega" userId="aad2c8b9-e6be-4150-b5bc-cbfa57d8782b" providerId="ADAL" clId="{F3966E39-2CCE-F14A-8D49-B8812BB0F00D}" dt="2022-12-15T09:55:33.070" v="90" actId="2696"/>
        <pc:sldMkLst>
          <pc:docMk/>
          <pc:sldMk cId="935656787" sldId="311"/>
        </pc:sldMkLst>
      </pc:sldChg>
      <pc:sldChg chg="del">
        <pc:chgData name="Alessandro Carrega" userId="aad2c8b9-e6be-4150-b5bc-cbfa57d8782b" providerId="ADAL" clId="{F3966E39-2CCE-F14A-8D49-B8812BB0F00D}" dt="2022-12-15T09:55:27.140" v="33" actId="2696"/>
        <pc:sldMkLst>
          <pc:docMk/>
          <pc:sldMk cId="3780569765" sldId="312"/>
        </pc:sldMkLst>
      </pc:sldChg>
      <pc:sldChg chg="del">
        <pc:chgData name="Alessandro Carrega" userId="aad2c8b9-e6be-4150-b5bc-cbfa57d8782b" providerId="ADAL" clId="{F3966E39-2CCE-F14A-8D49-B8812BB0F00D}" dt="2022-12-15T09:55:27.260" v="44" actId="2696"/>
        <pc:sldMkLst>
          <pc:docMk/>
          <pc:sldMk cId="4076336179" sldId="314"/>
        </pc:sldMkLst>
      </pc:sldChg>
      <pc:sldChg chg="del">
        <pc:chgData name="Alessandro Carrega" userId="aad2c8b9-e6be-4150-b5bc-cbfa57d8782b" providerId="ADAL" clId="{F3966E39-2CCE-F14A-8D49-B8812BB0F00D}" dt="2022-12-15T09:55:27.154" v="35" actId="2696"/>
        <pc:sldMkLst>
          <pc:docMk/>
          <pc:sldMk cId="881521505" sldId="315"/>
        </pc:sldMkLst>
      </pc:sldChg>
      <pc:sldChg chg="del">
        <pc:chgData name="Alessandro Carrega" userId="aad2c8b9-e6be-4150-b5bc-cbfa57d8782b" providerId="ADAL" clId="{F3966E39-2CCE-F14A-8D49-B8812BB0F00D}" dt="2022-12-15T09:55:27.210" v="42" actId="2696"/>
        <pc:sldMkLst>
          <pc:docMk/>
          <pc:sldMk cId="2501246615" sldId="316"/>
        </pc:sldMkLst>
      </pc:sldChg>
      <pc:sldChg chg="del">
        <pc:chgData name="Alessandro Carrega" userId="aad2c8b9-e6be-4150-b5bc-cbfa57d8782b" providerId="ADAL" clId="{F3966E39-2CCE-F14A-8D49-B8812BB0F00D}" dt="2022-12-15T09:55:27.181" v="39" actId="2696"/>
        <pc:sldMkLst>
          <pc:docMk/>
          <pc:sldMk cId="46795972" sldId="317"/>
        </pc:sldMkLst>
      </pc:sldChg>
      <pc:sldChg chg="del">
        <pc:chgData name="Alessandro Carrega" userId="aad2c8b9-e6be-4150-b5bc-cbfa57d8782b" providerId="ADAL" clId="{F3966E39-2CCE-F14A-8D49-B8812BB0F00D}" dt="2022-12-15T09:55:27.194" v="40" actId="2696"/>
        <pc:sldMkLst>
          <pc:docMk/>
          <pc:sldMk cId="3255115775" sldId="318"/>
        </pc:sldMkLst>
      </pc:sldChg>
      <pc:sldChg chg="del">
        <pc:chgData name="Alessandro Carrega" userId="aad2c8b9-e6be-4150-b5bc-cbfa57d8782b" providerId="ADAL" clId="{F3966E39-2CCE-F14A-8D49-B8812BB0F00D}" dt="2022-12-15T09:55:27.199" v="41" actId="2696"/>
        <pc:sldMkLst>
          <pc:docMk/>
          <pc:sldMk cId="2851479555" sldId="319"/>
        </pc:sldMkLst>
      </pc:sldChg>
      <pc:sldChg chg="del">
        <pc:chgData name="Alessandro Carrega" userId="aad2c8b9-e6be-4150-b5bc-cbfa57d8782b" providerId="ADAL" clId="{F3966E39-2CCE-F14A-8D49-B8812BB0F00D}" dt="2022-12-15T09:55:27.164" v="36" actId="2696"/>
        <pc:sldMkLst>
          <pc:docMk/>
          <pc:sldMk cId="232501443" sldId="320"/>
        </pc:sldMkLst>
      </pc:sldChg>
      <pc:sldChg chg="del">
        <pc:chgData name="Alessandro Carrega" userId="aad2c8b9-e6be-4150-b5bc-cbfa57d8782b" providerId="ADAL" clId="{F3966E39-2CCE-F14A-8D49-B8812BB0F00D}" dt="2022-12-15T09:55:27.171" v="37" actId="2696"/>
        <pc:sldMkLst>
          <pc:docMk/>
          <pc:sldMk cId="2178057742" sldId="321"/>
        </pc:sldMkLst>
      </pc:sldChg>
      <pc:sldChg chg="del">
        <pc:chgData name="Alessandro Carrega" userId="aad2c8b9-e6be-4150-b5bc-cbfa57d8782b" providerId="ADAL" clId="{F3966E39-2CCE-F14A-8D49-B8812BB0F00D}" dt="2022-12-15T09:55:27.177" v="38" actId="2696"/>
        <pc:sldMkLst>
          <pc:docMk/>
          <pc:sldMk cId="2101025306" sldId="322"/>
        </pc:sldMkLst>
      </pc:sldChg>
      <pc:sldChg chg="del">
        <pc:chgData name="Alessandro Carrega" userId="aad2c8b9-e6be-4150-b5bc-cbfa57d8782b" providerId="ADAL" clId="{F3966E39-2CCE-F14A-8D49-B8812BB0F00D}" dt="2022-12-15T09:55:27.232" v="43" actId="2696"/>
        <pc:sldMkLst>
          <pc:docMk/>
          <pc:sldMk cId="172534616" sldId="323"/>
        </pc:sldMkLst>
      </pc:sldChg>
      <pc:sldChg chg="del">
        <pc:chgData name="Alessandro Carrega" userId="aad2c8b9-e6be-4150-b5bc-cbfa57d8782b" providerId="ADAL" clId="{F3966E39-2CCE-F14A-8D49-B8812BB0F00D}" dt="2022-12-15T09:55:26.946" v="20" actId="2696"/>
        <pc:sldMkLst>
          <pc:docMk/>
          <pc:sldMk cId="2243634935" sldId="325"/>
        </pc:sldMkLst>
      </pc:sldChg>
      <pc:sldChg chg="del">
        <pc:chgData name="Alessandro Carrega" userId="aad2c8b9-e6be-4150-b5bc-cbfa57d8782b" providerId="ADAL" clId="{F3966E39-2CCE-F14A-8D49-B8812BB0F00D}" dt="2022-12-15T09:55:27.131" v="32" actId="2696"/>
        <pc:sldMkLst>
          <pc:docMk/>
          <pc:sldMk cId="3987746543" sldId="326"/>
        </pc:sldMkLst>
      </pc:sldChg>
      <pc:sldChg chg="del">
        <pc:chgData name="Alessandro Carrega" userId="aad2c8b9-e6be-4150-b5bc-cbfa57d8782b" providerId="ADAL" clId="{F3966E39-2CCE-F14A-8D49-B8812BB0F00D}" dt="2022-12-15T09:55:27.148" v="34" actId="2696"/>
        <pc:sldMkLst>
          <pc:docMk/>
          <pc:sldMk cId="2366179360" sldId="327"/>
        </pc:sldMkLst>
      </pc:sldChg>
      <pc:sldChg chg="del">
        <pc:chgData name="Alessandro Carrega" userId="aad2c8b9-e6be-4150-b5bc-cbfa57d8782b" providerId="ADAL" clId="{F3966E39-2CCE-F14A-8D49-B8812BB0F00D}" dt="2022-12-15T09:55:27.340" v="50" actId="2696"/>
        <pc:sldMkLst>
          <pc:docMk/>
          <pc:sldMk cId="1392536892" sldId="328"/>
        </pc:sldMkLst>
      </pc:sldChg>
      <pc:sldChg chg="del">
        <pc:chgData name="Alessandro Carrega" userId="aad2c8b9-e6be-4150-b5bc-cbfa57d8782b" providerId="ADAL" clId="{F3966E39-2CCE-F14A-8D49-B8812BB0F00D}" dt="2022-12-15T09:55:27.693" v="83" actId="2696"/>
        <pc:sldMkLst>
          <pc:docMk/>
          <pc:sldMk cId="1636347961" sldId="330"/>
        </pc:sldMkLst>
      </pc:sldChg>
      <pc:sldChg chg="del">
        <pc:chgData name="Alessandro Carrega" userId="aad2c8b9-e6be-4150-b5bc-cbfa57d8782b" providerId="ADAL" clId="{F3966E39-2CCE-F14A-8D49-B8812BB0F00D}" dt="2022-12-15T09:55:27.329" v="49" actId="2696"/>
        <pc:sldMkLst>
          <pc:docMk/>
          <pc:sldMk cId="1211038493" sldId="331"/>
        </pc:sldMkLst>
      </pc:sldChg>
      <pc:sldChg chg="del">
        <pc:chgData name="Alessandro Carrega" userId="aad2c8b9-e6be-4150-b5bc-cbfa57d8782b" providerId="ADAL" clId="{F3966E39-2CCE-F14A-8D49-B8812BB0F00D}" dt="2022-12-15T09:55:27.347" v="51" actId="2696"/>
        <pc:sldMkLst>
          <pc:docMk/>
          <pc:sldMk cId="3576147794" sldId="332"/>
        </pc:sldMkLst>
      </pc:sldChg>
      <pc:sldChg chg="del">
        <pc:chgData name="Alessandro Carrega" userId="aad2c8b9-e6be-4150-b5bc-cbfa57d8782b" providerId="ADAL" clId="{F3966E39-2CCE-F14A-8D49-B8812BB0F00D}" dt="2022-12-15T09:55:27.359" v="52" actId="2696"/>
        <pc:sldMkLst>
          <pc:docMk/>
          <pc:sldMk cId="1899450740" sldId="333"/>
        </pc:sldMkLst>
      </pc:sldChg>
      <pc:sldChg chg="del">
        <pc:chgData name="Alessandro Carrega" userId="aad2c8b9-e6be-4150-b5bc-cbfa57d8782b" providerId="ADAL" clId="{F3966E39-2CCE-F14A-8D49-B8812BB0F00D}" dt="2022-12-15T09:55:27.370" v="53" actId="2696"/>
        <pc:sldMkLst>
          <pc:docMk/>
          <pc:sldMk cId="2957649681" sldId="334"/>
        </pc:sldMkLst>
      </pc:sldChg>
      <pc:sldChg chg="del">
        <pc:chgData name="Alessandro Carrega" userId="aad2c8b9-e6be-4150-b5bc-cbfa57d8782b" providerId="ADAL" clId="{F3966E39-2CCE-F14A-8D49-B8812BB0F00D}" dt="2022-12-15T09:55:27.383" v="54" actId="2696"/>
        <pc:sldMkLst>
          <pc:docMk/>
          <pc:sldMk cId="744871050" sldId="335"/>
        </pc:sldMkLst>
      </pc:sldChg>
      <pc:sldChg chg="del">
        <pc:chgData name="Alessandro Carrega" userId="aad2c8b9-e6be-4150-b5bc-cbfa57d8782b" providerId="ADAL" clId="{F3966E39-2CCE-F14A-8D49-B8812BB0F00D}" dt="2022-12-15T09:55:27.322" v="48" actId="2696"/>
        <pc:sldMkLst>
          <pc:docMk/>
          <pc:sldMk cId="2806546035" sldId="337"/>
        </pc:sldMkLst>
      </pc:sldChg>
      <pc:sldChg chg="del">
        <pc:chgData name="Alessandro Carrega" userId="aad2c8b9-e6be-4150-b5bc-cbfa57d8782b" providerId="ADAL" clId="{F3966E39-2CCE-F14A-8D49-B8812BB0F00D}" dt="2022-12-15T09:55:27.398" v="55" actId="2696"/>
        <pc:sldMkLst>
          <pc:docMk/>
          <pc:sldMk cId="3613779817" sldId="339"/>
        </pc:sldMkLst>
      </pc:sldChg>
      <pc:sldChg chg="del">
        <pc:chgData name="Alessandro Carrega" userId="aad2c8b9-e6be-4150-b5bc-cbfa57d8782b" providerId="ADAL" clId="{F3966E39-2CCE-F14A-8D49-B8812BB0F00D}" dt="2022-12-15T09:55:27.407" v="56" actId="2696"/>
        <pc:sldMkLst>
          <pc:docMk/>
          <pc:sldMk cId="3163440288" sldId="340"/>
        </pc:sldMkLst>
      </pc:sldChg>
      <pc:sldChg chg="del">
        <pc:chgData name="Alessandro Carrega" userId="aad2c8b9-e6be-4150-b5bc-cbfa57d8782b" providerId="ADAL" clId="{F3966E39-2CCE-F14A-8D49-B8812BB0F00D}" dt="2022-12-15T09:55:27.427" v="58" actId="2696"/>
        <pc:sldMkLst>
          <pc:docMk/>
          <pc:sldMk cId="2847208135" sldId="344"/>
        </pc:sldMkLst>
      </pc:sldChg>
      <pc:sldChg chg="del">
        <pc:chgData name="Alessandro Carrega" userId="aad2c8b9-e6be-4150-b5bc-cbfa57d8782b" providerId="ADAL" clId="{F3966E39-2CCE-F14A-8D49-B8812BB0F00D}" dt="2022-12-15T09:55:27.308" v="47" actId="2696"/>
        <pc:sldMkLst>
          <pc:docMk/>
          <pc:sldMk cId="606147853" sldId="346"/>
        </pc:sldMkLst>
      </pc:sldChg>
      <pc:sldChg chg="del">
        <pc:chgData name="Alessandro Carrega" userId="aad2c8b9-e6be-4150-b5bc-cbfa57d8782b" providerId="ADAL" clId="{F3966E39-2CCE-F14A-8D49-B8812BB0F00D}" dt="2022-12-15T09:55:27.418" v="57" actId="2696"/>
        <pc:sldMkLst>
          <pc:docMk/>
          <pc:sldMk cId="269861628" sldId="347"/>
        </pc:sldMkLst>
      </pc:sldChg>
      <pc:sldChg chg="del">
        <pc:chgData name="Alessandro Carrega" userId="aad2c8b9-e6be-4150-b5bc-cbfa57d8782b" providerId="ADAL" clId="{F3966E39-2CCE-F14A-8D49-B8812BB0F00D}" dt="2022-12-15T09:55:27.440" v="60" actId="2696"/>
        <pc:sldMkLst>
          <pc:docMk/>
          <pc:sldMk cId="2096936973" sldId="348"/>
        </pc:sldMkLst>
      </pc:sldChg>
      <pc:sldChg chg="del">
        <pc:chgData name="Alessandro Carrega" userId="aad2c8b9-e6be-4150-b5bc-cbfa57d8782b" providerId="ADAL" clId="{F3966E39-2CCE-F14A-8D49-B8812BB0F00D}" dt="2022-12-15T09:55:27.452" v="61" actId="2696"/>
        <pc:sldMkLst>
          <pc:docMk/>
          <pc:sldMk cId="2262770739" sldId="349"/>
        </pc:sldMkLst>
      </pc:sldChg>
      <pc:sldChg chg="del">
        <pc:chgData name="Alessandro Carrega" userId="aad2c8b9-e6be-4150-b5bc-cbfa57d8782b" providerId="ADAL" clId="{F3966E39-2CCE-F14A-8D49-B8812BB0F00D}" dt="2022-12-15T09:55:27.573" v="67" actId="2696"/>
        <pc:sldMkLst>
          <pc:docMk/>
          <pc:sldMk cId="112098101" sldId="350"/>
        </pc:sldMkLst>
      </pc:sldChg>
      <pc:sldChg chg="del">
        <pc:chgData name="Alessandro Carrega" userId="aad2c8b9-e6be-4150-b5bc-cbfa57d8782b" providerId="ADAL" clId="{F3966E39-2CCE-F14A-8D49-B8812BB0F00D}" dt="2022-12-15T09:55:27.484" v="62" actId="2696"/>
        <pc:sldMkLst>
          <pc:docMk/>
          <pc:sldMk cId="3569676544" sldId="351"/>
        </pc:sldMkLst>
      </pc:sldChg>
      <pc:sldChg chg="del">
        <pc:chgData name="Alessandro Carrega" userId="aad2c8b9-e6be-4150-b5bc-cbfa57d8782b" providerId="ADAL" clId="{F3966E39-2CCE-F14A-8D49-B8812BB0F00D}" dt="2022-12-15T09:55:27.503" v="63" actId="2696"/>
        <pc:sldMkLst>
          <pc:docMk/>
          <pc:sldMk cId="1422384569" sldId="352"/>
        </pc:sldMkLst>
      </pc:sldChg>
      <pc:sldChg chg="del">
        <pc:chgData name="Alessandro Carrega" userId="aad2c8b9-e6be-4150-b5bc-cbfa57d8782b" providerId="ADAL" clId="{F3966E39-2CCE-F14A-8D49-B8812BB0F00D}" dt="2022-12-15T09:55:27.536" v="64" actId="2696"/>
        <pc:sldMkLst>
          <pc:docMk/>
          <pc:sldMk cId="2618770759" sldId="353"/>
        </pc:sldMkLst>
      </pc:sldChg>
      <pc:sldChg chg="del">
        <pc:chgData name="Alessandro Carrega" userId="aad2c8b9-e6be-4150-b5bc-cbfa57d8782b" providerId="ADAL" clId="{F3966E39-2CCE-F14A-8D49-B8812BB0F00D}" dt="2022-12-15T09:55:27.563" v="65" actId="2696"/>
        <pc:sldMkLst>
          <pc:docMk/>
          <pc:sldMk cId="2382947721" sldId="354"/>
        </pc:sldMkLst>
      </pc:sldChg>
      <pc:sldChg chg="del">
        <pc:chgData name="Alessandro Carrega" userId="aad2c8b9-e6be-4150-b5bc-cbfa57d8782b" providerId="ADAL" clId="{F3966E39-2CCE-F14A-8D49-B8812BB0F00D}" dt="2022-12-15T09:55:27.435" v="59" actId="2696"/>
        <pc:sldMkLst>
          <pc:docMk/>
          <pc:sldMk cId="2086222526" sldId="355"/>
        </pc:sldMkLst>
      </pc:sldChg>
      <pc:sldChg chg="del">
        <pc:chgData name="Alessandro Carrega" userId="aad2c8b9-e6be-4150-b5bc-cbfa57d8782b" providerId="ADAL" clId="{F3966E39-2CCE-F14A-8D49-B8812BB0F00D}" dt="2022-12-15T09:55:27.603" v="71" actId="2696"/>
        <pc:sldMkLst>
          <pc:docMk/>
          <pc:sldMk cId="780811568" sldId="356"/>
        </pc:sldMkLst>
      </pc:sldChg>
      <pc:sldChg chg="del">
        <pc:chgData name="Alessandro Carrega" userId="aad2c8b9-e6be-4150-b5bc-cbfa57d8782b" providerId="ADAL" clId="{F3966E39-2CCE-F14A-8D49-B8812BB0F00D}" dt="2022-12-15T09:55:27.617" v="72" actId="2696"/>
        <pc:sldMkLst>
          <pc:docMk/>
          <pc:sldMk cId="540824766" sldId="357"/>
        </pc:sldMkLst>
      </pc:sldChg>
      <pc:sldChg chg="del">
        <pc:chgData name="Alessandro Carrega" userId="aad2c8b9-e6be-4150-b5bc-cbfa57d8782b" providerId="ADAL" clId="{F3966E39-2CCE-F14A-8D49-B8812BB0F00D}" dt="2022-12-15T09:55:27.651" v="74" actId="2696"/>
        <pc:sldMkLst>
          <pc:docMk/>
          <pc:sldMk cId="2902951085" sldId="358"/>
        </pc:sldMkLst>
      </pc:sldChg>
      <pc:sldChg chg="del">
        <pc:chgData name="Alessandro Carrega" userId="aad2c8b9-e6be-4150-b5bc-cbfa57d8782b" providerId="ADAL" clId="{F3966E39-2CCE-F14A-8D49-B8812BB0F00D}" dt="2022-12-15T09:55:27.589" v="69" actId="2696"/>
        <pc:sldMkLst>
          <pc:docMk/>
          <pc:sldMk cId="72549867" sldId="359"/>
        </pc:sldMkLst>
      </pc:sldChg>
      <pc:sldChg chg="del">
        <pc:chgData name="Alessandro Carrega" userId="aad2c8b9-e6be-4150-b5bc-cbfa57d8782b" providerId="ADAL" clId="{F3966E39-2CCE-F14A-8D49-B8812BB0F00D}" dt="2022-12-15T09:55:27.599" v="70" actId="2696"/>
        <pc:sldMkLst>
          <pc:docMk/>
          <pc:sldMk cId="2982543621" sldId="360"/>
        </pc:sldMkLst>
      </pc:sldChg>
      <pc:sldChg chg="del">
        <pc:chgData name="Alessandro Carrega" userId="aad2c8b9-e6be-4150-b5bc-cbfa57d8782b" providerId="ADAL" clId="{F3966E39-2CCE-F14A-8D49-B8812BB0F00D}" dt="2022-12-15T09:55:27.579" v="68" actId="2696"/>
        <pc:sldMkLst>
          <pc:docMk/>
          <pc:sldMk cId="992275154" sldId="361"/>
        </pc:sldMkLst>
      </pc:sldChg>
      <pc:sldChg chg="del">
        <pc:chgData name="Alessandro Carrega" userId="aad2c8b9-e6be-4150-b5bc-cbfa57d8782b" providerId="ADAL" clId="{F3966E39-2CCE-F14A-8D49-B8812BB0F00D}" dt="2022-12-15T09:55:27.623" v="73" actId="2696"/>
        <pc:sldMkLst>
          <pc:docMk/>
          <pc:sldMk cId="2372317015" sldId="362"/>
        </pc:sldMkLst>
      </pc:sldChg>
      <pc:sldChg chg="del">
        <pc:chgData name="Alessandro Carrega" userId="aad2c8b9-e6be-4150-b5bc-cbfa57d8782b" providerId="ADAL" clId="{F3966E39-2CCE-F14A-8D49-B8812BB0F00D}" dt="2022-12-15T09:55:27.673" v="79" actId="2696"/>
        <pc:sldMkLst>
          <pc:docMk/>
          <pc:sldMk cId="3636011604" sldId="363"/>
        </pc:sldMkLst>
      </pc:sldChg>
      <pc:sldChg chg="del">
        <pc:chgData name="Alessandro Carrega" userId="aad2c8b9-e6be-4150-b5bc-cbfa57d8782b" providerId="ADAL" clId="{F3966E39-2CCE-F14A-8D49-B8812BB0F00D}" dt="2022-12-15T09:55:27.659" v="75" actId="2696"/>
        <pc:sldMkLst>
          <pc:docMk/>
          <pc:sldMk cId="2616519576" sldId="364"/>
        </pc:sldMkLst>
      </pc:sldChg>
      <pc:sldChg chg="del">
        <pc:chgData name="Alessandro Carrega" userId="aad2c8b9-e6be-4150-b5bc-cbfa57d8782b" providerId="ADAL" clId="{F3966E39-2CCE-F14A-8D49-B8812BB0F00D}" dt="2022-12-15T09:55:27.669" v="77" actId="2696"/>
        <pc:sldMkLst>
          <pc:docMk/>
          <pc:sldMk cId="1963449783" sldId="365"/>
        </pc:sldMkLst>
      </pc:sldChg>
      <pc:sldChg chg="del">
        <pc:chgData name="Alessandro Carrega" userId="aad2c8b9-e6be-4150-b5bc-cbfa57d8782b" providerId="ADAL" clId="{F3966E39-2CCE-F14A-8D49-B8812BB0F00D}" dt="2022-12-15T09:55:27.686" v="82" actId="2696"/>
        <pc:sldMkLst>
          <pc:docMk/>
          <pc:sldMk cId="3782767391" sldId="366"/>
        </pc:sldMkLst>
      </pc:sldChg>
      <pc:sldChg chg="del">
        <pc:chgData name="Alessandro Carrega" userId="aad2c8b9-e6be-4150-b5bc-cbfa57d8782b" providerId="ADAL" clId="{F3966E39-2CCE-F14A-8D49-B8812BB0F00D}" dt="2022-12-15T09:55:27.680" v="81" actId="2696"/>
        <pc:sldMkLst>
          <pc:docMk/>
          <pc:sldMk cId="1666482433" sldId="367"/>
        </pc:sldMkLst>
      </pc:sldChg>
      <pc:sldChg chg="del">
        <pc:chgData name="Alessandro Carrega" userId="aad2c8b9-e6be-4150-b5bc-cbfa57d8782b" providerId="ADAL" clId="{F3966E39-2CCE-F14A-8D49-B8812BB0F00D}" dt="2022-12-15T09:55:27.703" v="84" actId="2696"/>
        <pc:sldMkLst>
          <pc:docMk/>
          <pc:sldMk cId="3642570426" sldId="368"/>
        </pc:sldMkLst>
      </pc:sldChg>
      <pc:sldChg chg="del">
        <pc:chgData name="Alessandro Carrega" userId="aad2c8b9-e6be-4150-b5bc-cbfa57d8782b" providerId="ADAL" clId="{F3966E39-2CCE-F14A-8D49-B8812BB0F00D}" dt="2022-12-15T09:55:27.676" v="80" actId="2696"/>
        <pc:sldMkLst>
          <pc:docMk/>
          <pc:sldMk cId="3790165159" sldId="369"/>
        </pc:sldMkLst>
      </pc:sldChg>
      <pc:sldChg chg="del">
        <pc:chgData name="Alessandro Carrega" userId="aad2c8b9-e6be-4150-b5bc-cbfa57d8782b" providerId="ADAL" clId="{F3966E39-2CCE-F14A-8D49-B8812BB0F00D}" dt="2022-12-15T09:55:27.712" v="85" actId="2696"/>
        <pc:sldMkLst>
          <pc:docMk/>
          <pc:sldMk cId="3619101251" sldId="370"/>
        </pc:sldMkLst>
      </pc:sldChg>
      <pc:sldChg chg="del">
        <pc:chgData name="Alessandro Carrega" userId="aad2c8b9-e6be-4150-b5bc-cbfa57d8782b" providerId="ADAL" clId="{F3966E39-2CCE-F14A-8D49-B8812BB0F00D}" dt="2022-12-15T09:55:26.817" v="11" actId="2696"/>
        <pc:sldMkLst>
          <pc:docMk/>
          <pc:sldMk cId="905118332" sldId="371"/>
        </pc:sldMkLst>
      </pc:sldChg>
      <pc:sldChg chg="del">
        <pc:chgData name="Alessandro Carrega" userId="aad2c8b9-e6be-4150-b5bc-cbfa57d8782b" providerId="ADAL" clId="{F3966E39-2CCE-F14A-8D49-B8812BB0F00D}" dt="2022-12-15T09:55:27.723" v="86" actId="2696"/>
        <pc:sldMkLst>
          <pc:docMk/>
          <pc:sldMk cId="417533361" sldId="372"/>
        </pc:sldMkLst>
      </pc:sldChg>
      <pc:sldChg chg="del">
        <pc:chgData name="Alessandro Carrega" userId="aad2c8b9-e6be-4150-b5bc-cbfa57d8782b" providerId="ADAL" clId="{F3966E39-2CCE-F14A-8D49-B8812BB0F00D}" dt="2022-12-15T09:55:30.680" v="87" actId="2696"/>
        <pc:sldMkLst>
          <pc:docMk/>
          <pc:sldMk cId="359774056" sldId="373"/>
        </pc:sldMkLst>
      </pc:sldChg>
      <pc:sldChg chg="del">
        <pc:chgData name="Alessandro Carrega" userId="aad2c8b9-e6be-4150-b5bc-cbfa57d8782b" providerId="ADAL" clId="{F3966E39-2CCE-F14A-8D49-B8812BB0F00D}" dt="2022-12-15T09:55:30.733" v="88" actId="2696"/>
        <pc:sldMkLst>
          <pc:docMk/>
          <pc:sldMk cId="3704246382" sldId="374"/>
        </pc:sldMkLst>
      </pc:sldChg>
      <pc:sldChg chg="del">
        <pc:chgData name="Alessandro Carrega" userId="aad2c8b9-e6be-4150-b5bc-cbfa57d8782b" providerId="ADAL" clId="{F3966E39-2CCE-F14A-8D49-B8812BB0F00D}" dt="2022-12-15T09:55:32.237" v="89" actId="2696"/>
        <pc:sldMkLst>
          <pc:docMk/>
          <pc:sldMk cId="2446287234" sldId="375"/>
        </pc:sldMkLst>
      </pc:sldChg>
      <pc:sldChg chg="del">
        <pc:chgData name="Alessandro Carrega" userId="aad2c8b9-e6be-4150-b5bc-cbfa57d8782b" providerId="ADAL" clId="{F3966E39-2CCE-F14A-8D49-B8812BB0F00D}" dt="2022-12-15T09:55:33.873" v="91" actId="2696"/>
        <pc:sldMkLst>
          <pc:docMk/>
          <pc:sldMk cId="1540700563" sldId="376"/>
        </pc:sldMkLst>
      </pc:sldChg>
      <pc:sldChg chg="del">
        <pc:chgData name="Alessandro Carrega" userId="aad2c8b9-e6be-4150-b5bc-cbfa57d8782b" providerId="ADAL" clId="{F3966E39-2CCE-F14A-8D49-B8812BB0F00D}" dt="2022-12-15T09:55:27.569" v="66" actId="2696"/>
        <pc:sldMkLst>
          <pc:docMk/>
          <pc:sldMk cId="1344666517" sldId="377"/>
        </pc:sldMkLst>
      </pc:sldChg>
      <pc:sldChg chg="del">
        <pc:chgData name="Alessandro Carrega" userId="aad2c8b9-e6be-4150-b5bc-cbfa57d8782b" providerId="ADAL" clId="{F3966E39-2CCE-F14A-8D49-B8812BB0F00D}" dt="2022-12-15T09:55:26.778" v="7" actId="2696"/>
        <pc:sldMkLst>
          <pc:docMk/>
          <pc:sldMk cId="3970988133" sldId="378"/>
        </pc:sldMkLst>
      </pc:sldChg>
      <pc:sldChg chg="del">
        <pc:chgData name="Alessandro Carrega" userId="aad2c8b9-e6be-4150-b5bc-cbfa57d8782b" providerId="ADAL" clId="{F3966E39-2CCE-F14A-8D49-B8812BB0F00D}" dt="2022-12-15T09:55:26.804" v="9" actId="2696"/>
        <pc:sldMkLst>
          <pc:docMk/>
          <pc:sldMk cId="925582111" sldId="379"/>
        </pc:sldMkLst>
      </pc:sldChg>
      <pc:sldChg chg="modSp mod">
        <pc:chgData name="Alessandro Carrega" userId="aad2c8b9-e6be-4150-b5bc-cbfa57d8782b" providerId="ADAL" clId="{F3966E39-2CCE-F14A-8D49-B8812BB0F00D}" dt="2022-12-15T13:15:44.215" v="774" actId="948"/>
        <pc:sldMkLst>
          <pc:docMk/>
          <pc:sldMk cId="742394567" sldId="382"/>
        </pc:sldMkLst>
        <pc:spChg chg="mod">
          <ac:chgData name="Alessandro Carrega" userId="aad2c8b9-e6be-4150-b5bc-cbfa57d8782b" providerId="ADAL" clId="{F3966E39-2CCE-F14A-8D49-B8812BB0F00D}" dt="2022-12-15T13:15:44.215" v="774" actId="948"/>
          <ac:spMkLst>
            <pc:docMk/>
            <pc:sldMk cId="742394567" sldId="382"/>
            <ac:spMk id="2" creationId="{BD413E14-FE9E-A706-259E-196B88120F76}"/>
          </ac:spMkLst>
        </pc:spChg>
      </pc:sldChg>
      <pc:sldChg chg="modSp mod">
        <pc:chgData name="Alessandro Carrega" userId="aad2c8b9-e6be-4150-b5bc-cbfa57d8782b" providerId="ADAL" clId="{F3966E39-2CCE-F14A-8D49-B8812BB0F00D}" dt="2022-12-15T13:16:12.700" v="779" actId="948"/>
        <pc:sldMkLst>
          <pc:docMk/>
          <pc:sldMk cId="3029560713" sldId="383"/>
        </pc:sldMkLst>
        <pc:spChg chg="mod">
          <ac:chgData name="Alessandro Carrega" userId="aad2c8b9-e6be-4150-b5bc-cbfa57d8782b" providerId="ADAL" clId="{F3966E39-2CCE-F14A-8D49-B8812BB0F00D}" dt="2022-12-15T13:16:12.700" v="779" actId="948"/>
          <ac:spMkLst>
            <pc:docMk/>
            <pc:sldMk cId="3029560713" sldId="383"/>
            <ac:spMk id="2" creationId="{F282D456-A46B-03FA-57D5-1987C471B5D9}"/>
          </ac:spMkLst>
        </pc:spChg>
      </pc:sldChg>
      <pc:sldChg chg="modSp mod">
        <pc:chgData name="Alessandro Carrega" userId="aad2c8b9-e6be-4150-b5bc-cbfa57d8782b" providerId="ADAL" clId="{F3966E39-2CCE-F14A-8D49-B8812BB0F00D}" dt="2022-12-15T13:41:11.909" v="1377" actId="20577"/>
        <pc:sldMkLst>
          <pc:docMk/>
          <pc:sldMk cId="2800481219" sldId="384"/>
        </pc:sldMkLst>
        <pc:spChg chg="mod">
          <ac:chgData name="Alessandro Carrega" userId="aad2c8b9-e6be-4150-b5bc-cbfa57d8782b" providerId="ADAL" clId="{F3966E39-2CCE-F14A-8D49-B8812BB0F00D}" dt="2022-12-15T13:16:27.718" v="781" actId="948"/>
          <ac:spMkLst>
            <pc:docMk/>
            <pc:sldMk cId="2800481219" sldId="384"/>
            <ac:spMk id="2" creationId="{A422E77E-C111-961F-E36F-A62F53428B19}"/>
          </ac:spMkLst>
        </pc:spChg>
        <pc:spChg chg="mod">
          <ac:chgData name="Alessandro Carrega" userId="aad2c8b9-e6be-4150-b5bc-cbfa57d8782b" providerId="ADAL" clId="{F3966E39-2CCE-F14A-8D49-B8812BB0F00D}" dt="2022-12-15T13:41:11.909" v="1377" actId="20577"/>
          <ac:spMkLst>
            <pc:docMk/>
            <pc:sldMk cId="2800481219" sldId="384"/>
            <ac:spMk id="7" creationId="{DA5B70FF-5505-8D8B-7A88-E89A46EB3461}"/>
          </ac:spMkLst>
        </pc:spChg>
      </pc:sldChg>
      <pc:sldChg chg="modSp mod">
        <pc:chgData name="Alessandro Carrega" userId="aad2c8b9-e6be-4150-b5bc-cbfa57d8782b" providerId="ADAL" clId="{F3966E39-2CCE-F14A-8D49-B8812BB0F00D}" dt="2022-12-15T13:16:38.437" v="782" actId="948"/>
        <pc:sldMkLst>
          <pc:docMk/>
          <pc:sldMk cId="1991910231" sldId="386"/>
        </pc:sldMkLst>
        <pc:spChg chg="mod">
          <ac:chgData name="Alessandro Carrega" userId="aad2c8b9-e6be-4150-b5bc-cbfa57d8782b" providerId="ADAL" clId="{F3966E39-2CCE-F14A-8D49-B8812BB0F00D}" dt="2022-12-15T13:16:38.437" v="782" actId="948"/>
          <ac:spMkLst>
            <pc:docMk/>
            <pc:sldMk cId="1991910231" sldId="386"/>
            <ac:spMk id="2" creationId="{A422E77E-C111-961F-E36F-A62F53428B19}"/>
          </ac:spMkLst>
        </pc:spChg>
        <pc:spChg chg="mod">
          <ac:chgData name="Alessandro Carrega" userId="aad2c8b9-e6be-4150-b5bc-cbfa57d8782b" providerId="ADAL" clId="{F3966E39-2CCE-F14A-8D49-B8812BB0F00D}" dt="2022-12-15T09:59:12.985" v="258" actId="242"/>
          <ac:spMkLst>
            <pc:docMk/>
            <pc:sldMk cId="1991910231" sldId="386"/>
            <ac:spMk id="7" creationId="{DA5B70FF-5505-8D8B-7A88-E89A46EB3461}"/>
          </ac:spMkLst>
        </pc:spChg>
      </pc:sldChg>
      <pc:sldChg chg="modSp mod">
        <pc:chgData name="Alessandro Carrega" userId="aad2c8b9-e6be-4150-b5bc-cbfa57d8782b" providerId="ADAL" clId="{F3966E39-2CCE-F14A-8D49-B8812BB0F00D}" dt="2022-12-15T09:58:38.818" v="241" actId="1076"/>
        <pc:sldMkLst>
          <pc:docMk/>
          <pc:sldMk cId="2331040812" sldId="387"/>
        </pc:sldMkLst>
        <pc:spChg chg="mod">
          <ac:chgData name="Alessandro Carrega" userId="aad2c8b9-e6be-4150-b5bc-cbfa57d8782b" providerId="ADAL" clId="{F3966E39-2CCE-F14A-8D49-B8812BB0F00D}" dt="2022-12-15T09:58:33.466" v="239" actId="255"/>
          <ac:spMkLst>
            <pc:docMk/>
            <pc:sldMk cId="2331040812" sldId="387"/>
            <ac:spMk id="2" creationId="{A422E77E-C111-961F-E36F-A62F53428B19}"/>
          </ac:spMkLst>
        </pc:spChg>
        <pc:picChg chg="mod">
          <ac:chgData name="Alessandro Carrega" userId="aad2c8b9-e6be-4150-b5bc-cbfa57d8782b" providerId="ADAL" clId="{F3966E39-2CCE-F14A-8D49-B8812BB0F00D}" dt="2022-12-15T09:58:38.818" v="241" actId="1076"/>
          <ac:picMkLst>
            <pc:docMk/>
            <pc:sldMk cId="2331040812" sldId="387"/>
            <ac:picMk id="5" creationId="{9A3236AC-850A-78EE-5BFF-DF762DD5B1FB}"/>
          </ac:picMkLst>
        </pc:picChg>
      </pc:sldChg>
      <pc:sldChg chg="modSp mod">
        <pc:chgData name="Alessandro Carrega" userId="aad2c8b9-e6be-4150-b5bc-cbfa57d8782b" providerId="ADAL" clId="{F3966E39-2CCE-F14A-8D49-B8812BB0F00D}" dt="2022-12-15T13:39:32.482" v="1334" actId="20577"/>
        <pc:sldMkLst>
          <pc:docMk/>
          <pc:sldMk cId="43660832" sldId="388"/>
        </pc:sldMkLst>
        <pc:spChg chg="mod">
          <ac:chgData name="Alessandro Carrega" userId="aad2c8b9-e6be-4150-b5bc-cbfa57d8782b" providerId="ADAL" clId="{F3966E39-2CCE-F14A-8D49-B8812BB0F00D}" dt="2022-12-15T13:16:57.846" v="783" actId="948"/>
          <ac:spMkLst>
            <pc:docMk/>
            <pc:sldMk cId="43660832" sldId="388"/>
            <ac:spMk id="2" creationId="{9D3F2486-F29B-F628-0912-9DAC0092F965}"/>
          </ac:spMkLst>
        </pc:spChg>
        <pc:spChg chg="mod">
          <ac:chgData name="Alessandro Carrega" userId="aad2c8b9-e6be-4150-b5bc-cbfa57d8782b" providerId="ADAL" clId="{F3966E39-2CCE-F14A-8D49-B8812BB0F00D}" dt="2022-12-15T13:39:32.482" v="1334" actId="20577"/>
          <ac:spMkLst>
            <pc:docMk/>
            <pc:sldMk cId="43660832" sldId="388"/>
            <ac:spMk id="3" creationId="{FBAAC3F7-DCE4-4BCC-A386-60E60DA1F366}"/>
          </ac:spMkLst>
        </pc:spChg>
      </pc:sldChg>
      <pc:sldChg chg="modSp mod">
        <pc:chgData name="Alessandro Carrega" userId="aad2c8b9-e6be-4150-b5bc-cbfa57d8782b" providerId="ADAL" clId="{F3966E39-2CCE-F14A-8D49-B8812BB0F00D}" dt="2022-12-15T13:41:03.817" v="1374" actId="20577"/>
        <pc:sldMkLst>
          <pc:docMk/>
          <pc:sldMk cId="1755106783" sldId="389"/>
        </pc:sldMkLst>
        <pc:spChg chg="mod">
          <ac:chgData name="Alessandro Carrega" userId="aad2c8b9-e6be-4150-b5bc-cbfa57d8782b" providerId="ADAL" clId="{F3966E39-2CCE-F14A-8D49-B8812BB0F00D}" dt="2022-12-15T13:17:20.277" v="785" actId="948"/>
          <ac:spMkLst>
            <pc:docMk/>
            <pc:sldMk cId="1755106783" sldId="389"/>
            <ac:spMk id="2" creationId="{9D3F2486-F29B-F628-0912-9DAC0092F965}"/>
          </ac:spMkLst>
        </pc:spChg>
        <pc:spChg chg="mod">
          <ac:chgData name="Alessandro Carrega" userId="aad2c8b9-e6be-4150-b5bc-cbfa57d8782b" providerId="ADAL" clId="{F3966E39-2CCE-F14A-8D49-B8812BB0F00D}" dt="2022-12-15T13:41:03.817" v="1374" actId="20577"/>
          <ac:spMkLst>
            <pc:docMk/>
            <pc:sldMk cId="1755106783" sldId="389"/>
            <ac:spMk id="3" creationId="{FBAAC3F7-DCE4-4BCC-A386-60E60DA1F366}"/>
          </ac:spMkLst>
        </pc:spChg>
      </pc:sldChg>
      <pc:sldChg chg="modSp mod">
        <pc:chgData name="Alessandro Carrega" userId="aad2c8b9-e6be-4150-b5bc-cbfa57d8782b" providerId="ADAL" clId="{F3966E39-2CCE-F14A-8D49-B8812BB0F00D}" dt="2022-12-15T13:49:29.916" v="1605" actId="20577"/>
        <pc:sldMkLst>
          <pc:docMk/>
          <pc:sldMk cId="1948834191" sldId="390"/>
        </pc:sldMkLst>
        <pc:spChg chg="mod">
          <ac:chgData name="Alessandro Carrega" userId="aad2c8b9-e6be-4150-b5bc-cbfa57d8782b" providerId="ADAL" clId="{F3966E39-2CCE-F14A-8D49-B8812BB0F00D}" dt="2022-12-15T13:20:07.837" v="801" actId="20577"/>
          <ac:spMkLst>
            <pc:docMk/>
            <pc:sldMk cId="1948834191" sldId="390"/>
            <ac:spMk id="2" creationId="{9D3F2486-F29B-F628-0912-9DAC0092F965}"/>
          </ac:spMkLst>
        </pc:spChg>
        <pc:spChg chg="mod">
          <ac:chgData name="Alessandro Carrega" userId="aad2c8b9-e6be-4150-b5bc-cbfa57d8782b" providerId="ADAL" clId="{F3966E39-2CCE-F14A-8D49-B8812BB0F00D}" dt="2022-12-15T13:49:29.916" v="1605" actId="20577"/>
          <ac:spMkLst>
            <pc:docMk/>
            <pc:sldMk cId="1948834191" sldId="390"/>
            <ac:spMk id="3" creationId="{FBAAC3F7-DCE4-4BCC-A386-60E60DA1F366}"/>
          </ac:spMkLst>
        </pc:spChg>
      </pc:sldChg>
      <pc:sldChg chg="modSp mod">
        <pc:chgData name="Alessandro Carrega" userId="aad2c8b9-e6be-4150-b5bc-cbfa57d8782b" providerId="ADAL" clId="{F3966E39-2CCE-F14A-8D49-B8812BB0F00D}" dt="2022-12-15T13:40:49.428" v="1361" actId="20577"/>
        <pc:sldMkLst>
          <pc:docMk/>
          <pc:sldMk cId="3231184381" sldId="391"/>
        </pc:sldMkLst>
        <pc:spChg chg="mod">
          <ac:chgData name="Alessandro Carrega" userId="aad2c8b9-e6be-4150-b5bc-cbfa57d8782b" providerId="ADAL" clId="{F3966E39-2CCE-F14A-8D49-B8812BB0F00D}" dt="2022-12-15T13:18:54.915" v="794" actId="948"/>
          <ac:spMkLst>
            <pc:docMk/>
            <pc:sldMk cId="3231184381" sldId="391"/>
            <ac:spMk id="2" creationId="{9D3F2486-F29B-F628-0912-9DAC0092F965}"/>
          </ac:spMkLst>
        </pc:spChg>
        <pc:spChg chg="mod">
          <ac:chgData name="Alessandro Carrega" userId="aad2c8b9-e6be-4150-b5bc-cbfa57d8782b" providerId="ADAL" clId="{F3966E39-2CCE-F14A-8D49-B8812BB0F00D}" dt="2022-12-15T13:40:49.428" v="1361" actId="20577"/>
          <ac:spMkLst>
            <pc:docMk/>
            <pc:sldMk cId="3231184381" sldId="391"/>
            <ac:spMk id="3" creationId="{FBAAC3F7-DCE4-4BCC-A386-60E60DA1F366}"/>
          </ac:spMkLst>
        </pc:spChg>
      </pc:sldChg>
      <pc:sldChg chg="modSp mod">
        <pc:chgData name="Alessandro Carrega" userId="aad2c8b9-e6be-4150-b5bc-cbfa57d8782b" providerId="ADAL" clId="{F3966E39-2CCE-F14A-8D49-B8812BB0F00D}" dt="2022-12-15T13:49:31.462" v="1606" actId="20577"/>
        <pc:sldMkLst>
          <pc:docMk/>
          <pc:sldMk cId="3654308868" sldId="392"/>
        </pc:sldMkLst>
        <pc:spChg chg="mod">
          <ac:chgData name="Alessandro Carrega" userId="aad2c8b9-e6be-4150-b5bc-cbfa57d8782b" providerId="ADAL" clId="{F3966E39-2CCE-F14A-8D49-B8812BB0F00D}" dt="2022-12-15T13:21:19.283" v="809" actId="948"/>
          <ac:spMkLst>
            <pc:docMk/>
            <pc:sldMk cId="3654308868" sldId="392"/>
            <ac:spMk id="2" creationId="{9D3F2486-F29B-F628-0912-9DAC0092F965}"/>
          </ac:spMkLst>
        </pc:spChg>
        <pc:spChg chg="mod">
          <ac:chgData name="Alessandro Carrega" userId="aad2c8b9-e6be-4150-b5bc-cbfa57d8782b" providerId="ADAL" clId="{F3966E39-2CCE-F14A-8D49-B8812BB0F00D}" dt="2022-12-15T13:49:31.462" v="1606" actId="20577"/>
          <ac:spMkLst>
            <pc:docMk/>
            <pc:sldMk cId="3654308868" sldId="392"/>
            <ac:spMk id="3" creationId="{FBAAC3F7-DCE4-4BCC-A386-60E60DA1F366}"/>
          </ac:spMkLst>
        </pc:spChg>
      </pc:sldChg>
      <pc:sldChg chg="modSp mod">
        <pc:chgData name="Alessandro Carrega" userId="aad2c8b9-e6be-4150-b5bc-cbfa57d8782b" providerId="ADAL" clId="{F3966E39-2CCE-F14A-8D49-B8812BB0F00D}" dt="2022-12-15T13:42:25.202" v="1407" actId="20577"/>
        <pc:sldMkLst>
          <pc:docMk/>
          <pc:sldMk cId="2948912151" sldId="393"/>
        </pc:sldMkLst>
        <pc:spChg chg="mod">
          <ac:chgData name="Alessandro Carrega" userId="aad2c8b9-e6be-4150-b5bc-cbfa57d8782b" providerId="ADAL" clId="{F3966E39-2CCE-F14A-8D49-B8812BB0F00D}" dt="2022-12-15T13:22:08.531" v="814" actId="948"/>
          <ac:spMkLst>
            <pc:docMk/>
            <pc:sldMk cId="2948912151" sldId="393"/>
            <ac:spMk id="2" creationId="{9D3F2486-F29B-F628-0912-9DAC0092F965}"/>
          </ac:spMkLst>
        </pc:spChg>
        <pc:spChg chg="mod">
          <ac:chgData name="Alessandro Carrega" userId="aad2c8b9-e6be-4150-b5bc-cbfa57d8782b" providerId="ADAL" clId="{F3966E39-2CCE-F14A-8D49-B8812BB0F00D}" dt="2022-12-15T13:42:25.202" v="1407" actId="20577"/>
          <ac:spMkLst>
            <pc:docMk/>
            <pc:sldMk cId="2948912151" sldId="393"/>
            <ac:spMk id="3" creationId="{FBAAC3F7-DCE4-4BCC-A386-60E60DA1F366}"/>
          </ac:spMkLst>
        </pc:spChg>
      </pc:sldChg>
      <pc:sldChg chg="modSp mod">
        <pc:chgData name="Alessandro Carrega" userId="aad2c8b9-e6be-4150-b5bc-cbfa57d8782b" providerId="ADAL" clId="{F3966E39-2CCE-F14A-8D49-B8812BB0F00D}" dt="2022-12-15T13:41:09.146" v="1376" actId="20577"/>
        <pc:sldMkLst>
          <pc:docMk/>
          <pc:sldMk cId="3907774368" sldId="394"/>
        </pc:sldMkLst>
        <pc:spChg chg="mod">
          <ac:chgData name="Alessandro Carrega" userId="aad2c8b9-e6be-4150-b5bc-cbfa57d8782b" providerId="ADAL" clId="{F3966E39-2CCE-F14A-8D49-B8812BB0F00D}" dt="2022-12-15T13:17:11.646" v="784" actId="948"/>
          <ac:spMkLst>
            <pc:docMk/>
            <pc:sldMk cId="3907774368" sldId="394"/>
            <ac:spMk id="2" creationId="{9D3F2486-F29B-F628-0912-9DAC0092F965}"/>
          </ac:spMkLst>
        </pc:spChg>
        <pc:spChg chg="mod">
          <ac:chgData name="Alessandro Carrega" userId="aad2c8b9-e6be-4150-b5bc-cbfa57d8782b" providerId="ADAL" clId="{F3966E39-2CCE-F14A-8D49-B8812BB0F00D}" dt="2022-12-15T13:41:09.146" v="1376" actId="20577"/>
          <ac:spMkLst>
            <pc:docMk/>
            <pc:sldMk cId="3907774368" sldId="394"/>
            <ac:spMk id="3" creationId="{FBAAC3F7-DCE4-4BCC-A386-60E60DA1F366}"/>
          </ac:spMkLst>
        </pc:spChg>
      </pc:sldChg>
      <pc:sldChg chg="modSp mod">
        <pc:chgData name="Alessandro Carrega" userId="aad2c8b9-e6be-4150-b5bc-cbfa57d8782b" providerId="ADAL" clId="{F3966E39-2CCE-F14A-8D49-B8812BB0F00D}" dt="2022-12-15T13:41:00.427" v="1372" actId="20577"/>
        <pc:sldMkLst>
          <pc:docMk/>
          <pc:sldMk cId="406117084" sldId="395"/>
        </pc:sldMkLst>
        <pc:spChg chg="mod">
          <ac:chgData name="Alessandro Carrega" userId="aad2c8b9-e6be-4150-b5bc-cbfa57d8782b" providerId="ADAL" clId="{F3966E39-2CCE-F14A-8D49-B8812BB0F00D}" dt="2022-12-15T13:17:29.251" v="786" actId="948"/>
          <ac:spMkLst>
            <pc:docMk/>
            <pc:sldMk cId="406117084" sldId="395"/>
            <ac:spMk id="2" creationId="{9D3F2486-F29B-F628-0912-9DAC0092F965}"/>
          </ac:spMkLst>
        </pc:spChg>
        <pc:spChg chg="mod">
          <ac:chgData name="Alessandro Carrega" userId="aad2c8b9-e6be-4150-b5bc-cbfa57d8782b" providerId="ADAL" clId="{F3966E39-2CCE-F14A-8D49-B8812BB0F00D}" dt="2022-12-15T13:41:00.427" v="1372" actId="20577"/>
          <ac:spMkLst>
            <pc:docMk/>
            <pc:sldMk cId="406117084" sldId="395"/>
            <ac:spMk id="3" creationId="{FBAAC3F7-DCE4-4BCC-A386-60E60DA1F366}"/>
          </ac:spMkLst>
        </pc:spChg>
      </pc:sldChg>
      <pc:sldChg chg="modSp mod">
        <pc:chgData name="Alessandro Carrega" userId="aad2c8b9-e6be-4150-b5bc-cbfa57d8782b" providerId="ADAL" clId="{F3966E39-2CCE-F14A-8D49-B8812BB0F00D}" dt="2022-12-15T13:17:39.014" v="787" actId="948"/>
        <pc:sldMkLst>
          <pc:docMk/>
          <pc:sldMk cId="1642197254" sldId="396"/>
        </pc:sldMkLst>
        <pc:spChg chg="mod">
          <ac:chgData name="Alessandro Carrega" userId="aad2c8b9-e6be-4150-b5bc-cbfa57d8782b" providerId="ADAL" clId="{F3966E39-2CCE-F14A-8D49-B8812BB0F00D}" dt="2022-12-15T13:17:39.014" v="787" actId="948"/>
          <ac:spMkLst>
            <pc:docMk/>
            <pc:sldMk cId="1642197254" sldId="396"/>
            <ac:spMk id="2" creationId="{9D3F2486-F29B-F628-0912-9DAC0092F965}"/>
          </ac:spMkLst>
        </pc:spChg>
      </pc:sldChg>
      <pc:sldChg chg="modSp mod">
        <pc:chgData name="Alessandro Carrega" userId="aad2c8b9-e6be-4150-b5bc-cbfa57d8782b" providerId="ADAL" clId="{F3966E39-2CCE-F14A-8D49-B8812BB0F00D}" dt="2022-12-15T13:18:02.585" v="790" actId="20577"/>
        <pc:sldMkLst>
          <pc:docMk/>
          <pc:sldMk cId="3630515674" sldId="397"/>
        </pc:sldMkLst>
        <pc:spChg chg="mod">
          <ac:chgData name="Alessandro Carrega" userId="aad2c8b9-e6be-4150-b5bc-cbfa57d8782b" providerId="ADAL" clId="{F3966E39-2CCE-F14A-8D49-B8812BB0F00D}" dt="2022-12-15T13:18:02.585" v="790" actId="20577"/>
          <ac:spMkLst>
            <pc:docMk/>
            <pc:sldMk cId="3630515674" sldId="397"/>
            <ac:spMk id="2" creationId="{9D3F2486-F29B-F628-0912-9DAC0092F965}"/>
          </ac:spMkLst>
        </pc:spChg>
      </pc:sldChg>
      <pc:sldChg chg="modSp mod">
        <pc:chgData name="Alessandro Carrega" userId="aad2c8b9-e6be-4150-b5bc-cbfa57d8782b" providerId="ADAL" clId="{F3966E39-2CCE-F14A-8D49-B8812BB0F00D}" dt="2022-12-15T13:18:12.284" v="791" actId="948"/>
        <pc:sldMkLst>
          <pc:docMk/>
          <pc:sldMk cId="4227544724" sldId="398"/>
        </pc:sldMkLst>
        <pc:spChg chg="mod">
          <ac:chgData name="Alessandro Carrega" userId="aad2c8b9-e6be-4150-b5bc-cbfa57d8782b" providerId="ADAL" clId="{F3966E39-2CCE-F14A-8D49-B8812BB0F00D}" dt="2022-12-15T13:18:12.284" v="791" actId="948"/>
          <ac:spMkLst>
            <pc:docMk/>
            <pc:sldMk cId="4227544724" sldId="398"/>
            <ac:spMk id="2" creationId="{9D3F2486-F29B-F628-0912-9DAC0092F965}"/>
          </ac:spMkLst>
        </pc:spChg>
      </pc:sldChg>
      <pc:sldChg chg="modSp mod">
        <pc:chgData name="Alessandro Carrega" userId="aad2c8b9-e6be-4150-b5bc-cbfa57d8782b" providerId="ADAL" clId="{F3966E39-2CCE-F14A-8D49-B8812BB0F00D}" dt="2022-12-15T13:40:00.382" v="1346" actId="20577"/>
        <pc:sldMkLst>
          <pc:docMk/>
          <pc:sldMk cId="2819872644" sldId="399"/>
        </pc:sldMkLst>
        <pc:spChg chg="mod">
          <ac:chgData name="Alessandro Carrega" userId="aad2c8b9-e6be-4150-b5bc-cbfa57d8782b" providerId="ADAL" clId="{F3966E39-2CCE-F14A-8D49-B8812BB0F00D}" dt="2022-12-15T13:18:45.832" v="793" actId="948"/>
          <ac:spMkLst>
            <pc:docMk/>
            <pc:sldMk cId="2819872644" sldId="399"/>
            <ac:spMk id="2" creationId="{9D3F2486-F29B-F628-0912-9DAC0092F965}"/>
          </ac:spMkLst>
        </pc:spChg>
        <pc:graphicFrameChg chg="mod">
          <ac:chgData name="Alessandro Carrega" userId="aad2c8b9-e6be-4150-b5bc-cbfa57d8782b" providerId="ADAL" clId="{F3966E39-2CCE-F14A-8D49-B8812BB0F00D}" dt="2022-12-15T13:40:00.382" v="1346" actId="20577"/>
          <ac:graphicFrameMkLst>
            <pc:docMk/>
            <pc:sldMk cId="2819872644" sldId="399"/>
            <ac:graphicFrameMk id="4" creationId="{50BEDB9C-CBAF-052D-100B-C048EE21F179}"/>
          </ac:graphicFrameMkLst>
        </pc:graphicFrameChg>
      </pc:sldChg>
      <pc:sldChg chg="modSp mod">
        <pc:chgData name="Alessandro Carrega" userId="aad2c8b9-e6be-4150-b5bc-cbfa57d8782b" providerId="ADAL" clId="{F3966E39-2CCE-F14A-8D49-B8812BB0F00D}" dt="2022-12-15T14:08:53.078" v="1967" actId="20577"/>
        <pc:sldMkLst>
          <pc:docMk/>
          <pc:sldMk cId="3023286043" sldId="400"/>
        </pc:sldMkLst>
        <pc:spChg chg="mod">
          <ac:chgData name="Alessandro Carrega" userId="aad2c8b9-e6be-4150-b5bc-cbfa57d8782b" providerId="ADAL" clId="{F3966E39-2CCE-F14A-8D49-B8812BB0F00D}" dt="2022-12-15T13:18:32.988" v="792" actId="948"/>
          <ac:spMkLst>
            <pc:docMk/>
            <pc:sldMk cId="3023286043" sldId="400"/>
            <ac:spMk id="2" creationId="{9D3F2486-F29B-F628-0912-9DAC0092F965}"/>
          </ac:spMkLst>
        </pc:spChg>
        <pc:graphicFrameChg chg="mod">
          <ac:chgData name="Alessandro Carrega" userId="aad2c8b9-e6be-4150-b5bc-cbfa57d8782b" providerId="ADAL" clId="{F3966E39-2CCE-F14A-8D49-B8812BB0F00D}" dt="2022-12-15T14:08:53.078" v="1967" actId="20577"/>
          <ac:graphicFrameMkLst>
            <pc:docMk/>
            <pc:sldMk cId="3023286043" sldId="400"/>
            <ac:graphicFrameMk id="4" creationId="{50BEDB9C-CBAF-052D-100B-C048EE21F179}"/>
          </ac:graphicFrameMkLst>
        </pc:graphicFrameChg>
      </pc:sldChg>
      <pc:sldChg chg="modSp mod">
        <pc:chgData name="Alessandro Carrega" userId="aad2c8b9-e6be-4150-b5bc-cbfa57d8782b" providerId="ADAL" clId="{F3966E39-2CCE-F14A-8D49-B8812BB0F00D}" dt="2022-12-15T13:40:47.658" v="1360" actId="20577"/>
        <pc:sldMkLst>
          <pc:docMk/>
          <pc:sldMk cId="330803652" sldId="401"/>
        </pc:sldMkLst>
        <pc:spChg chg="mod">
          <ac:chgData name="Alessandro Carrega" userId="aad2c8b9-e6be-4150-b5bc-cbfa57d8782b" providerId="ADAL" clId="{F3966E39-2CCE-F14A-8D49-B8812BB0F00D}" dt="2022-12-15T13:19:10.047" v="795" actId="948"/>
          <ac:spMkLst>
            <pc:docMk/>
            <pc:sldMk cId="330803652" sldId="401"/>
            <ac:spMk id="2" creationId="{9D3F2486-F29B-F628-0912-9DAC0092F965}"/>
          </ac:spMkLst>
        </pc:spChg>
        <pc:spChg chg="mod">
          <ac:chgData name="Alessandro Carrega" userId="aad2c8b9-e6be-4150-b5bc-cbfa57d8782b" providerId="ADAL" clId="{F3966E39-2CCE-F14A-8D49-B8812BB0F00D}" dt="2022-12-15T13:40:47.658" v="1360" actId="20577"/>
          <ac:spMkLst>
            <pc:docMk/>
            <pc:sldMk cId="330803652" sldId="401"/>
            <ac:spMk id="3" creationId="{FBAAC3F7-DCE4-4BCC-A386-60E60DA1F366}"/>
          </ac:spMkLst>
        </pc:spChg>
      </pc:sldChg>
      <pc:sldChg chg="modSp mod">
        <pc:chgData name="Alessandro Carrega" userId="aad2c8b9-e6be-4150-b5bc-cbfa57d8782b" providerId="ADAL" clId="{F3966E39-2CCE-F14A-8D49-B8812BB0F00D}" dt="2022-12-15T14:09:57.794" v="2006" actId="20577"/>
        <pc:sldMkLst>
          <pc:docMk/>
          <pc:sldMk cId="3865190836" sldId="402"/>
        </pc:sldMkLst>
        <pc:spChg chg="mod">
          <ac:chgData name="Alessandro Carrega" userId="aad2c8b9-e6be-4150-b5bc-cbfa57d8782b" providerId="ADAL" clId="{F3966E39-2CCE-F14A-8D49-B8812BB0F00D}" dt="2022-12-15T13:19:37.934" v="797" actId="948"/>
          <ac:spMkLst>
            <pc:docMk/>
            <pc:sldMk cId="3865190836" sldId="402"/>
            <ac:spMk id="2" creationId="{9D3F2486-F29B-F628-0912-9DAC0092F965}"/>
          </ac:spMkLst>
        </pc:spChg>
        <pc:spChg chg="mod">
          <ac:chgData name="Alessandro Carrega" userId="aad2c8b9-e6be-4150-b5bc-cbfa57d8782b" providerId="ADAL" clId="{F3966E39-2CCE-F14A-8D49-B8812BB0F00D}" dt="2022-12-15T14:09:57.794" v="2006" actId="20577"/>
          <ac:spMkLst>
            <pc:docMk/>
            <pc:sldMk cId="3865190836" sldId="402"/>
            <ac:spMk id="3" creationId="{FBAAC3F7-DCE4-4BCC-A386-60E60DA1F366}"/>
          </ac:spMkLst>
        </pc:spChg>
      </pc:sldChg>
      <pc:sldChg chg="modSp mod">
        <pc:chgData name="Alessandro Carrega" userId="aad2c8b9-e6be-4150-b5bc-cbfa57d8782b" providerId="ADAL" clId="{F3966E39-2CCE-F14A-8D49-B8812BB0F00D}" dt="2022-12-15T13:50:07.414" v="1629" actId="20577"/>
        <pc:sldMkLst>
          <pc:docMk/>
          <pc:sldMk cId="1872688564" sldId="403"/>
        </pc:sldMkLst>
        <pc:spChg chg="mod">
          <ac:chgData name="Alessandro Carrega" userId="aad2c8b9-e6be-4150-b5bc-cbfa57d8782b" providerId="ADAL" clId="{F3966E39-2CCE-F14A-8D49-B8812BB0F00D}" dt="2022-12-15T13:19:46.623" v="798" actId="948"/>
          <ac:spMkLst>
            <pc:docMk/>
            <pc:sldMk cId="1872688564" sldId="403"/>
            <ac:spMk id="2" creationId="{9D3F2486-F29B-F628-0912-9DAC0092F965}"/>
          </ac:spMkLst>
        </pc:spChg>
        <pc:spChg chg="mod">
          <ac:chgData name="Alessandro Carrega" userId="aad2c8b9-e6be-4150-b5bc-cbfa57d8782b" providerId="ADAL" clId="{F3966E39-2CCE-F14A-8D49-B8812BB0F00D}" dt="2022-12-15T13:50:07.414" v="1629" actId="20577"/>
          <ac:spMkLst>
            <pc:docMk/>
            <pc:sldMk cId="1872688564" sldId="403"/>
            <ac:spMk id="3" creationId="{FBAAC3F7-DCE4-4BCC-A386-60E60DA1F366}"/>
          </ac:spMkLst>
        </pc:spChg>
      </pc:sldChg>
      <pc:sldChg chg="modSp mod">
        <pc:chgData name="Alessandro Carrega" userId="aad2c8b9-e6be-4150-b5bc-cbfa57d8782b" providerId="ADAL" clId="{F3966E39-2CCE-F14A-8D49-B8812BB0F00D}" dt="2022-12-15T13:48:27.509" v="1576" actId="20577"/>
        <pc:sldMkLst>
          <pc:docMk/>
          <pc:sldMk cId="2057412759" sldId="404"/>
        </pc:sldMkLst>
        <pc:spChg chg="mod">
          <ac:chgData name="Alessandro Carrega" userId="aad2c8b9-e6be-4150-b5bc-cbfa57d8782b" providerId="ADAL" clId="{F3966E39-2CCE-F14A-8D49-B8812BB0F00D}" dt="2022-12-15T13:19:54.481" v="799" actId="948"/>
          <ac:spMkLst>
            <pc:docMk/>
            <pc:sldMk cId="2057412759" sldId="404"/>
            <ac:spMk id="2" creationId="{9D3F2486-F29B-F628-0912-9DAC0092F965}"/>
          </ac:spMkLst>
        </pc:spChg>
        <pc:spChg chg="mod">
          <ac:chgData name="Alessandro Carrega" userId="aad2c8b9-e6be-4150-b5bc-cbfa57d8782b" providerId="ADAL" clId="{F3966E39-2CCE-F14A-8D49-B8812BB0F00D}" dt="2022-12-15T13:48:27.509" v="1576" actId="20577"/>
          <ac:spMkLst>
            <pc:docMk/>
            <pc:sldMk cId="2057412759" sldId="404"/>
            <ac:spMk id="3" creationId="{FBAAC3F7-DCE4-4BCC-A386-60E60DA1F366}"/>
          </ac:spMkLst>
        </pc:spChg>
      </pc:sldChg>
      <pc:sldChg chg="modSp mod">
        <pc:chgData name="Alessandro Carrega" userId="aad2c8b9-e6be-4150-b5bc-cbfa57d8782b" providerId="ADAL" clId="{F3966E39-2CCE-F14A-8D49-B8812BB0F00D}" dt="2022-12-15T13:46:57.537" v="1522" actId="20577"/>
        <pc:sldMkLst>
          <pc:docMk/>
          <pc:sldMk cId="485584812" sldId="405"/>
        </pc:sldMkLst>
        <pc:spChg chg="mod">
          <ac:chgData name="Alessandro Carrega" userId="aad2c8b9-e6be-4150-b5bc-cbfa57d8782b" providerId="ADAL" clId="{F3966E39-2CCE-F14A-8D49-B8812BB0F00D}" dt="2022-12-15T13:20:17.185" v="803" actId="20577"/>
          <ac:spMkLst>
            <pc:docMk/>
            <pc:sldMk cId="485584812" sldId="405"/>
            <ac:spMk id="2" creationId="{9D3F2486-F29B-F628-0912-9DAC0092F965}"/>
          </ac:spMkLst>
        </pc:spChg>
        <pc:spChg chg="mod">
          <ac:chgData name="Alessandro Carrega" userId="aad2c8b9-e6be-4150-b5bc-cbfa57d8782b" providerId="ADAL" clId="{F3966E39-2CCE-F14A-8D49-B8812BB0F00D}" dt="2022-12-15T13:46:57.537" v="1522" actId="20577"/>
          <ac:spMkLst>
            <pc:docMk/>
            <pc:sldMk cId="485584812" sldId="405"/>
            <ac:spMk id="3" creationId="{FBAAC3F7-DCE4-4BCC-A386-60E60DA1F366}"/>
          </ac:spMkLst>
        </pc:spChg>
      </pc:sldChg>
      <pc:sldChg chg="modSp mod">
        <pc:chgData name="Alessandro Carrega" userId="aad2c8b9-e6be-4150-b5bc-cbfa57d8782b" providerId="ADAL" clId="{F3966E39-2CCE-F14A-8D49-B8812BB0F00D}" dt="2022-12-15T13:48:31.979" v="1577" actId="20577"/>
        <pc:sldMkLst>
          <pc:docMk/>
          <pc:sldMk cId="856677738" sldId="406"/>
        </pc:sldMkLst>
        <pc:spChg chg="mod">
          <ac:chgData name="Alessandro Carrega" userId="aad2c8b9-e6be-4150-b5bc-cbfa57d8782b" providerId="ADAL" clId="{F3966E39-2CCE-F14A-8D49-B8812BB0F00D}" dt="2022-12-15T13:20:29.416" v="806" actId="20577"/>
          <ac:spMkLst>
            <pc:docMk/>
            <pc:sldMk cId="856677738" sldId="406"/>
            <ac:spMk id="2" creationId="{9D3F2486-F29B-F628-0912-9DAC0092F965}"/>
          </ac:spMkLst>
        </pc:spChg>
        <pc:spChg chg="mod">
          <ac:chgData name="Alessandro Carrega" userId="aad2c8b9-e6be-4150-b5bc-cbfa57d8782b" providerId="ADAL" clId="{F3966E39-2CCE-F14A-8D49-B8812BB0F00D}" dt="2022-12-15T13:48:31.979" v="1577" actId="20577"/>
          <ac:spMkLst>
            <pc:docMk/>
            <pc:sldMk cId="856677738" sldId="406"/>
            <ac:spMk id="3" creationId="{FBAAC3F7-DCE4-4BCC-A386-60E60DA1F366}"/>
          </ac:spMkLst>
        </pc:spChg>
      </pc:sldChg>
      <pc:sldChg chg="modSp mod">
        <pc:chgData name="Alessandro Carrega" userId="aad2c8b9-e6be-4150-b5bc-cbfa57d8782b" providerId="ADAL" clId="{F3966E39-2CCE-F14A-8D49-B8812BB0F00D}" dt="2022-12-15T13:50:21.130" v="1635" actId="27636"/>
        <pc:sldMkLst>
          <pc:docMk/>
          <pc:sldMk cId="3561856682" sldId="407"/>
        </pc:sldMkLst>
        <pc:spChg chg="mod">
          <ac:chgData name="Alessandro Carrega" userId="aad2c8b9-e6be-4150-b5bc-cbfa57d8782b" providerId="ADAL" clId="{F3966E39-2CCE-F14A-8D49-B8812BB0F00D}" dt="2022-12-15T13:50:21.130" v="1635" actId="27636"/>
          <ac:spMkLst>
            <pc:docMk/>
            <pc:sldMk cId="3561856682" sldId="407"/>
            <ac:spMk id="3" creationId="{FBAAC3F7-DCE4-4BCC-A386-60E60DA1F366}"/>
          </ac:spMkLst>
        </pc:spChg>
      </pc:sldChg>
      <pc:sldChg chg="modSp mod">
        <pc:chgData name="Alessandro Carrega" userId="aad2c8b9-e6be-4150-b5bc-cbfa57d8782b" providerId="ADAL" clId="{F3966E39-2CCE-F14A-8D49-B8812BB0F00D}" dt="2022-12-15T14:09:06.139" v="1977" actId="27636"/>
        <pc:sldMkLst>
          <pc:docMk/>
          <pc:sldMk cId="510643189" sldId="408"/>
        </pc:sldMkLst>
        <pc:spChg chg="mod">
          <ac:chgData name="Alessandro Carrega" userId="aad2c8b9-e6be-4150-b5bc-cbfa57d8782b" providerId="ADAL" clId="{F3966E39-2CCE-F14A-8D49-B8812BB0F00D}" dt="2022-12-15T13:20:54.258" v="807" actId="948"/>
          <ac:spMkLst>
            <pc:docMk/>
            <pc:sldMk cId="510643189" sldId="408"/>
            <ac:spMk id="2" creationId="{9D3F2486-F29B-F628-0912-9DAC0092F965}"/>
          </ac:spMkLst>
        </pc:spChg>
        <pc:spChg chg="mod">
          <ac:chgData name="Alessandro Carrega" userId="aad2c8b9-e6be-4150-b5bc-cbfa57d8782b" providerId="ADAL" clId="{F3966E39-2CCE-F14A-8D49-B8812BB0F00D}" dt="2022-12-15T14:09:06.139" v="1977" actId="27636"/>
          <ac:spMkLst>
            <pc:docMk/>
            <pc:sldMk cId="510643189" sldId="408"/>
            <ac:spMk id="3" creationId="{FBAAC3F7-DCE4-4BCC-A386-60E60DA1F366}"/>
          </ac:spMkLst>
        </pc:spChg>
      </pc:sldChg>
      <pc:sldChg chg="modSp mod">
        <pc:chgData name="Alessandro Carrega" userId="aad2c8b9-e6be-4150-b5bc-cbfa57d8782b" providerId="ADAL" clId="{F3966E39-2CCE-F14A-8D49-B8812BB0F00D}" dt="2022-12-15T14:10:57.532" v="2047" actId="20577"/>
        <pc:sldMkLst>
          <pc:docMk/>
          <pc:sldMk cId="410593598" sldId="409"/>
        </pc:sldMkLst>
        <pc:spChg chg="mod">
          <ac:chgData name="Alessandro Carrega" userId="aad2c8b9-e6be-4150-b5bc-cbfa57d8782b" providerId="ADAL" clId="{F3966E39-2CCE-F14A-8D49-B8812BB0F00D}" dt="2022-12-15T13:21:05.699" v="808" actId="948"/>
          <ac:spMkLst>
            <pc:docMk/>
            <pc:sldMk cId="410593598" sldId="409"/>
            <ac:spMk id="2" creationId="{9D3F2486-F29B-F628-0912-9DAC0092F965}"/>
          </ac:spMkLst>
        </pc:spChg>
        <pc:spChg chg="mod">
          <ac:chgData name="Alessandro Carrega" userId="aad2c8b9-e6be-4150-b5bc-cbfa57d8782b" providerId="ADAL" clId="{F3966E39-2CCE-F14A-8D49-B8812BB0F00D}" dt="2022-12-15T14:10:57.532" v="2047" actId="20577"/>
          <ac:spMkLst>
            <pc:docMk/>
            <pc:sldMk cId="410593598" sldId="409"/>
            <ac:spMk id="3" creationId="{FBAAC3F7-DCE4-4BCC-A386-60E60DA1F366}"/>
          </ac:spMkLst>
        </pc:spChg>
      </pc:sldChg>
      <pc:sldChg chg="modSp mod">
        <pc:chgData name="Alessandro Carrega" userId="aad2c8b9-e6be-4150-b5bc-cbfa57d8782b" providerId="ADAL" clId="{F3966E39-2CCE-F14A-8D49-B8812BB0F00D}" dt="2022-12-15T13:47:05.859" v="1527" actId="20577"/>
        <pc:sldMkLst>
          <pc:docMk/>
          <pc:sldMk cId="1881662862" sldId="410"/>
        </pc:sldMkLst>
        <pc:spChg chg="mod">
          <ac:chgData name="Alessandro Carrega" userId="aad2c8b9-e6be-4150-b5bc-cbfa57d8782b" providerId="ADAL" clId="{F3966E39-2CCE-F14A-8D49-B8812BB0F00D}" dt="2022-12-15T13:21:31.319" v="811" actId="948"/>
          <ac:spMkLst>
            <pc:docMk/>
            <pc:sldMk cId="1881662862" sldId="410"/>
            <ac:spMk id="2" creationId="{9D3F2486-F29B-F628-0912-9DAC0092F965}"/>
          </ac:spMkLst>
        </pc:spChg>
        <pc:spChg chg="mod">
          <ac:chgData name="Alessandro Carrega" userId="aad2c8b9-e6be-4150-b5bc-cbfa57d8782b" providerId="ADAL" clId="{F3966E39-2CCE-F14A-8D49-B8812BB0F00D}" dt="2022-12-15T13:47:05.859" v="1527" actId="20577"/>
          <ac:spMkLst>
            <pc:docMk/>
            <pc:sldMk cId="1881662862" sldId="410"/>
            <ac:spMk id="3" creationId="{FBAAC3F7-DCE4-4BCC-A386-60E60DA1F366}"/>
          </ac:spMkLst>
        </pc:spChg>
      </pc:sldChg>
      <pc:sldChg chg="modSp mod">
        <pc:chgData name="Alessandro Carrega" userId="aad2c8b9-e6be-4150-b5bc-cbfa57d8782b" providerId="ADAL" clId="{F3966E39-2CCE-F14A-8D49-B8812BB0F00D}" dt="2022-12-15T13:50:08.488" v="1630" actId="20577"/>
        <pc:sldMkLst>
          <pc:docMk/>
          <pc:sldMk cId="2015929144" sldId="411"/>
        </pc:sldMkLst>
        <pc:spChg chg="mod">
          <ac:chgData name="Alessandro Carrega" userId="aad2c8b9-e6be-4150-b5bc-cbfa57d8782b" providerId="ADAL" clId="{F3966E39-2CCE-F14A-8D49-B8812BB0F00D}" dt="2022-12-15T13:21:44.741" v="812" actId="948"/>
          <ac:spMkLst>
            <pc:docMk/>
            <pc:sldMk cId="2015929144" sldId="411"/>
            <ac:spMk id="2" creationId="{9D3F2486-F29B-F628-0912-9DAC0092F965}"/>
          </ac:spMkLst>
        </pc:spChg>
        <pc:spChg chg="mod">
          <ac:chgData name="Alessandro Carrega" userId="aad2c8b9-e6be-4150-b5bc-cbfa57d8782b" providerId="ADAL" clId="{F3966E39-2CCE-F14A-8D49-B8812BB0F00D}" dt="2022-12-15T13:50:08.488" v="1630" actId="20577"/>
          <ac:spMkLst>
            <pc:docMk/>
            <pc:sldMk cId="2015929144" sldId="411"/>
            <ac:spMk id="3" creationId="{FBAAC3F7-DCE4-4BCC-A386-60E60DA1F366}"/>
          </ac:spMkLst>
        </pc:spChg>
      </pc:sldChg>
      <pc:sldChg chg="modSp mod">
        <pc:chgData name="Alessandro Carrega" userId="aad2c8b9-e6be-4150-b5bc-cbfa57d8782b" providerId="ADAL" clId="{F3966E39-2CCE-F14A-8D49-B8812BB0F00D}" dt="2022-12-15T13:48:39.818" v="1580" actId="20577"/>
        <pc:sldMkLst>
          <pc:docMk/>
          <pc:sldMk cId="61725673" sldId="412"/>
        </pc:sldMkLst>
        <pc:spChg chg="mod">
          <ac:chgData name="Alessandro Carrega" userId="aad2c8b9-e6be-4150-b5bc-cbfa57d8782b" providerId="ADAL" clId="{F3966E39-2CCE-F14A-8D49-B8812BB0F00D}" dt="2022-12-15T13:21:56.253" v="813" actId="948"/>
          <ac:spMkLst>
            <pc:docMk/>
            <pc:sldMk cId="61725673" sldId="412"/>
            <ac:spMk id="2" creationId="{9D3F2486-F29B-F628-0912-9DAC0092F965}"/>
          </ac:spMkLst>
        </pc:spChg>
        <pc:spChg chg="mod">
          <ac:chgData name="Alessandro Carrega" userId="aad2c8b9-e6be-4150-b5bc-cbfa57d8782b" providerId="ADAL" clId="{F3966E39-2CCE-F14A-8D49-B8812BB0F00D}" dt="2022-12-15T13:48:39.818" v="1580" actId="20577"/>
          <ac:spMkLst>
            <pc:docMk/>
            <pc:sldMk cId="61725673" sldId="412"/>
            <ac:spMk id="3" creationId="{FBAAC3F7-DCE4-4BCC-A386-60E60DA1F366}"/>
          </ac:spMkLst>
        </pc:spChg>
      </pc:sldChg>
      <pc:sldChg chg="modSp add mod">
        <pc:chgData name="Alessandro Carrega" userId="aad2c8b9-e6be-4150-b5bc-cbfa57d8782b" providerId="ADAL" clId="{F3966E39-2CCE-F14A-8D49-B8812BB0F00D}" dt="2022-12-15T13:51:03.529" v="1641" actId="20577"/>
        <pc:sldMkLst>
          <pc:docMk/>
          <pc:sldMk cId="4085117048" sldId="413"/>
        </pc:sldMkLst>
        <pc:spChg chg="mod">
          <ac:chgData name="Alessandro Carrega" userId="aad2c8b9-e6be-4150-b5bc-cbfa57d8782b" providerId="ADAL" clId="{F3966E39-2CCE-F14A-8D49-B8812BB0F00D}" dt="2022-12-15T13:51:03.529" v="1641" actId="20577"/>
          <ac:spMkLst>
            <pc:docMk/>
            <pc:sldMk cId="4085117048" sldId="413"/>
            <ac:spMk id="2" creationId="{9D3F2486-F29B-F628-0912-9DAC0092F965}"/>
          </ac:spMkLst>
        </pc:spChg>
        <pc:spChg chg="mod">
          <ac:chgData name="Alessandro Carrega" userId="aad2c8b9-e6be-4150-b5bc-cbfa57d8782b" providerId="ADAL" clId="{F3966E39-2CCE-F14A-8D49-B8812BB0F00D}" dt="2022-12-15T10:02:59.950" v="285" actId="20577"/>
          <ac:spMkLst>
            <pc:docMk/>
            <pc:sldMk cId="4085117048" sldId="413"/>
            <ac:spMk id="3" creationId="{FBAAC3F7-DCE4-4BCC-A386-60E60DA1F366}"/>
          </ac:spMkLst>
        </pc:spChg>
      </pc:sldChg>
      <pc:sldChg chg="modSp add mod">
        <pc:chgData name="Alessandro Carrega" userId="aad2c8b9-e6be-4150-b5bc-cbfa57d8782b" providerId="ADAL" clId="{F3966E39-2CCE-F14A-8D49-B8812BB0F00D}" dt="2022-12-15T13:51:07.085" v="1643" actId="20577"/>
        <pc:sldMkLst>
          <pc:docMk/>
          <pc:sldMk cId="1529716807" sldId="414"/>
        </pc:sldMkLst>
        <pc:spChg chg="mod">
          <ac:chgData name="Alessandro Carrega" userId="aad2c8b9-e6be-4150-b5bc-cbfa57d8782b" providerId="ADAL" clId="{F3966E39-2CCE-F14A-8D49-B8812BB0F00D}" dt="2022-12-15T13:51:07.085" v="1643" actId="20577"/>
          <ac:spMkLst>
            <pc:docMk/>
            <pc:sldMk cId="1529716807" sldId="414"/>
            <ac:spMk id="2" creationId="{9D3F2486-F29B-F628-0912-9DAC0092F965}"/>
          </ac:spMkLst>
        </pc:spChg>
        <pc:spChg chg="mod">
          <ac:chgData name="Alessandro Carrega" userId="aad2c8b9-e6be-4150-b5bc-cbfa57d8782b" providerId="ADAL" clId="{F3966E39-2CCE-F14A-8D49-B8812BB0F00D}" dt="2022-12-15T13:49:32.706" v="1607" actId="20577"/>
          <ac:spMkLst>
            <pc:docMk/>
            <pc:sldMk cId="1529716807" sldId="414"/>
            <ac:spMk id="3" creationId="{FBAAC3F7-DCE4-4BCC-A386-60E60DA1F366}"/>
          </ac:spMkLst>
        </pc:spChg>
      </pc:sldChg>
      <pc:sldChg chg="modSp add mod">
        <pc:chgData name="Alessandro Carrega" userId="aad2c8b9-e6be-4150-b5bc-cbfa57d8782b" providerId="ADAL" clId="{F3966E39-2CCE-F14A-8D49-B8812BB0F00D}" dt="2022-12-15T14:09:17.016" v="1987" actId="20577"/>
        <pc:sldMkLst>
          <pc:docMk/>
          <pc:sldMk cId="152919985" sldId="415"/>
        </pc:sldMkLst>
        <pc:spChg chg="mod">
          <ac:chgData name="Alessandro Carrega" userId="aad2c8b9-e6be-4150-b5bc-cbfa57d8782b" providerId="ADAL" clId="{F3966E39-2CCE-F14A-8D49-B8812BB0F00D}" dt="2022-12-15T13:51:21.910" v="1647" actId="20577"/>
          <ac:spMkLst>
            <pc:docMk/>
            <pc:sldMk cId="152919985" sldId="415"/>
            <ac:spMk id="2" creationId="{9D3F2486-F29B-F628-0912-9DAC0092F965}"/>
          </ac:spMkLst>
        </pc:spChg>
        <pc:spChg chg="mod">
          <ac:chgData name="Alessandro Carrega" userId="aad2c8b9-e6be-4150-b5bc-cbfa57d8782b" providerId="ADAL" clId="{F3966E39-2CCE-F14A-8D49-B8812BB0F00D}" dt="2022-12-15T14:09:17.016" v="1987" actId="20577"/>
          <ac:spMkLst>
            <pc:docMk/>
            <pc:sldMk cId="152919985" sldId="415"/>
            <ac:spMk id="3" creationId="{FBAAC3F7-DCE4-4BCC-A386-60E60DA1F366}"/>
          </ac:spMkLst>
        </pc:spChg>
      </pc:sldChg>
      <pc:sldChg chg="modSp add mod">
        <pc:chgData name="Alessandro Carrega" userId="aad2c8b9-e6be-4150-b5bc-cbfa57d8782b" providerId="ADAL" clId="{F3966E39-2CCE-F14A-8D49-B8812BB0F00D}" dt="2022-12-15T14:10:31.869" v="2035" actId="20577"/>
        <pc:sldMkLst>
          <pc:docMk/>
          <pc:sldMk cId="3924381361" sldId="416"/>
        </pc:sldMkLst>
        <pc:spChg chg="mod">
          <ac:chgData name="Alessandro Carrega" userId="aad2c8b9-e6be-4150-b5bc-cbfa57d8782b" providerId="ADAL" clId="{F3966E39-2CCE-F14A-8D49-B8812BB0F00D}" dt="2022-12-15T13:51:27.524" v="1649" actId="20577"/>
          <ac:spMkLst>
            <pc:docMk/>
            <pc:sldMk cId="3924381361" sldId="416"/>
            <ac:spMk id="2" creationId="{9D3F2486-F29B-F628-0912-9DAC0092F965}"/>
          </ac:spMkLst>
        </pc:spChg>
        <pc:spChg chg="mod">
          <ac:chgData name="Alessandro Carrega" userId="aad2c8b9-e6be-4150-b5bc-cbfa57d8782b" providerId="ADAL" clId="{F3966E39-2CCE-F14A-8D49-B8812BB0F00D}" dt="2022-12-15T14:10:31.869" v="2035" actId="20577"/>
          <ac:spMkLst>
            <pc:docMk/>
            <pc:sldMk cId="3924381361" sldId="416"/>
            <ac:spMk id="3" creationId="{FBAAC3F7-DCE4-4BCC-A386-60E60DA1F366}"/>
          </ac:spMkLst>
        </pc:spChg>
      </pc:sldChg>
      <pc:sldChg chg="modSp add mod">
        <pc:chgData name="Alessandro Carrega" userId="aad2c8b9-e6be-4150-b5bc-cbfa57d8782b" providerId="ADAL" clId="{F3966E39-2CCE-F14A-8D49-B8812BB0F00D}" dt="2022-12-15T14:09:21.200" v="1988" actId="20577"/>
        <pc:sldMkLst>
          <pc:docMk/>
          <pc:sldMk cId="1365989620" sldId="417"/>
        </pc:sldMkLst>
        <pc:spChg chg="mod">
          <ac:chgData name="Alessandro Carrega" userId="aad2c8b9-e6be-4150-b5bc-cbfa57d8782b" providerId="ADAL" clId="{F3966E39-2CCE-F14A-8D49-B8812BB0F00D}" dt="2022-12-15T13:51:31.487" v="1651" actId="20577"/>
          <ac:spMkLst>
            <pc:docMk/>
            <pc:sldMk cId="1365989620" sldId="417"/>
            <ac:spMk id="2" creationId="{9D3F2486-F29B-F628-0912-9DAC0092F965}"/>
          </ac:spMkLst>
        </pc:spChg>
        <pc:spChg chg="mod">
          <ac:chgData name="Alessandro Carrega" userId="aad2c8b9-e6be-4150-b5bc-cbfa57d8782b" providerId="ADAL" clId="{F3966E39-2CCE-F14A-8D49-B8812BB0F00D}" dt="2022-12-15T14:09:21.200" v="1988" actId="20577"/>
          <ac:spMkLst>
            <pc:docMk/>
            <pc:sldMk cId="1365989620" sldId="417"/>
            <ac:spMk id="3" creationId="{FBAAC3F7-DCE4-4BCC-A386-60E60DA1F366}"/>
          </ac:spMkLst>
        </pc:spChg>
      </pc:sldChg>
      <pc:sldChg chg="modSp add del mod">
        <pc:chgData name="Alessandro Carrega" userId="aad2c8b9-e6be-4150-b5bc-cbfa57d8782b" providerId="ADAL" clId="{F3966E39-2CCE-F14A-8D49-B8812BB0F00D}" dt="2022-12-15T13:43:32.907" v="1439" actId="2696"/>
        <pc:sldMkLst>
          <pc:docMk/>
          <pc:sldMk cId="328999276" sldId="418"/>
        </pc:sldMkLst>
        <pc:spChg chg="mod">
          <ac:chgData name="Alessandro Carrega" userId="aad2c8b9-e6be-4150-b5bc-cbfa57d8782b" providerId="ADAL" clId="{F3966E39-2CCE-F14A-8D49-B8812BB0F00D}" dt="2022-12-15T13:23:21.062" v="832" actId="948"/>
          <ac:spMkLst>
            <pc:docMk/>
            <pc:sldMk cId="328999276" sldId="418"/>
            <ac:spMk id="2" creationId="{9D3F2486-F29B-F628-0912-9DAC0092F965}"/>
          </ac:spMkLst>
        </pc:spChg>
        <pc:spChg chg="mod">
          <ac:chgData name="Alessandro Carrega" userId="aad2c8b9-e6be-4150-b5bc-cbfa57d8782b" providerId="ADAL" clId="{F3966E39-2CCE-F14A-8D49-B8812BB0F00D}" dt="2022-12-15T13:43:25.145" v="1438" actId="20577"/>
          <ac:spMkLst>
            <pc:docMk/>
            <pc:sldMk cId="328999276" sldId="418"/>
            <ac:spMk id="3" creationId="{FBAAC3F7-DCE4-4BCC-A386-60E60DA1F366}"/>
          </ac:spMkLst>
        </pc:spChg>
      </pc:sldChg>
      <pc:sldChg chg="modSp add mod">
        <pc:chgData name="Alessandro Carrega" userId="aad2c8b9-e6be-4150-b5bc-cbfa57d8782b" providerId="ADAL" clId="{F3966E39-2CCE-F14A-8D49-B8812BB0F00D}" dt="2022-12-15T14:10:17.694" v="2019" actId="20577"/>
        <pc:sldMkLst>
          <pc:docMk/>
          <pc:sldMk cId="3888751983" sldId="419"/>
        </pc:sldMkLst>
        <pc:spChg chg="mod">
          <ac:chgData name="Alessandro Carrega" userId="aad2c8b9-e6be-4150-b5bc-cbfa57d8782b" providerId="ADAL" clId="{F3966E39-2CCE-F14A-8D49-B8812BB0F00D}" dt="2022-12-15T13:51:34.824" v="1653" actId="20577"/>
          <ac:spMkLst>
            <pc:docMk/>
            <pc:sldMk cId="3888751983" sldId="419"/>
            <ac:spMk id="2" creationId="{9D3F2486-F29B-F628-0912-9DAC0092F965}"/>
          </ac:spMkLst>
        </pc:spChg>
        <pc:spChg chg="mod">
          <ac:chgData name="Alessandro Carrega" userId="aad2c8b9-e6be-4150-b5bc-cbfa57d8782b" providerId="ADAL" clId="{F3966E39-2CCE-F14A-8D49-B8812BB0F00D}" dt="2022-12-15T14:10:17.694" v="2019" actId="20577"/>
          <ac:spMkLst>
            <pc:docMk/>
            <pc:sldMk cId="3888751983" sldId="419"/>
            <ac:spMk id="3" creationId="{FBAAC3F7-DCE4-4BCC-A386-60E60DA1F366}"/>
          </ac:spMkLst>
        </pc:spChg>
      </pc:sldChg>
      <pc:sldChg chg="modSp add mod">
        <pc:chgData name="Alessandro Carrega" userId="aad2c8b9-e6be-4150-b5bc-cbfa57d8782b" providerId="ADAL" clId="{F3966E39-2CCE-F14A-8D49-B8812BB0F00D}" dt="2022-12-15T13:51:38.340" v="1659" actId="20577"/>
        <pc:sldMkLst>
          <pc:docMk/>
          <pc:sldMk cId="1057872353" sldId="420"/>
        </pc:sldMkLst>
        <pc:spChg chg="mod">
          <ac:chgData name="Alessandro Carrega" userId="aad2c8b9-e6be-4150-b5bc-cbfa57d8782b" providerId="ADAL" clId="{F3966E39-2CCE-F14A-8D49-B8812BB0F00D}" dt="2022-12-15T13:51:38.340" v="1659" actId="20577"/>
          <ac:spMkLst>
            <pc:docMk/>
            <pc:sldMk cId="1057872353" sldId="420"/>
            <ac:spMk id="2" creationId="{9D3F2486-F29B-F628-0912-9DAC0092F965}"/>
          </ac:spMkLst>
        </pc:spChg>
        <pc:spChg chg="mod">
          <ac:chgData name="Alessandro Carrega" userId="aad2c8b9-e6be-4150-b5bc-cbfa57d8782b" providerId="ADAL" clId="{F3966E39-2CCE-F14A-8D49-B8812BB0F00D}" dt="2022-12-15T13:50:09.572" v="1631" actId="20577"/>
          <ac:spMkLst>
            <pc:docMk/>
            <pc:sldMk cId="1057872353" sldId="420"/>
            <ac:spMk id="3" creationId="{FBAAC3F7-DCE4-4BCC-A386-60E60DA1F366}"/>
          </ac:spMkLst>
        </pc:spChg>
      </pc:sldChg>
      <pc:sldChg chg="modSp add del mod">
        <pc:chgData name="Alessandro Carrega" userId="aad2c8b9-e6be-4150-b5bc-cbfa57d8782b" providerId="ADAL" clId="{F3966E39-2CCE-F14A-8D49-B8812BB0F00D}" dt="2022-12-15T13:44:53.533" v="1474" actId="2696"/>
        <pc:sldMkLst>
          <pc:docMk/>
          <pc:sldMk cId="3343253376" sldId="421"/>
        </pc:sldMkLst>
        <pc:spChg chg="mod">
          <ac:chgData name="Alessandro Carrega" userId="aad2c8b9-e6be-4150-b5bc-cbfa57d8782b" providerId="ADAL" clId="{F3966E39-2CCE-F14A-8D49-B8812BB0F00D}" dt="2022-12-15T13:44:09.719" v="1465" actId="20577"/>
          <ac:spMkLst>
            <pc:docMk/>
            <pc:sldMk cId="3343253376" sldId="421"/>
            <ac:spMk id="2" creationId="{9D3F2486-F29B-F628-0912-9DAC0092F965}"/>
          </ac:spMkLst>
        </pc:spChg>
        <pc:spChg chg="mod">
          <ac:chgData name="Alessandro Carrega" userId="aad2c8b9-e6be-4150-b5bc-cbfa57d8782b" providerId="ADAL" clId="{F3966E39-2CCE-F14A-8D49-B8812BB0F00D}" dt="2022-12-15T13:44:16.253" v="1467" actId="20577"/>
          <ac:spMkLst>
            <pc:docMk/>
            <pc:sldMk cId="3343253376" sldId="421"/>
            <ac:spMk id="3" creationId="{FBAAC3F7-DCE4-4BCC-A386-60E60DA1F366}"/>
          </ac:spMkLst>
        </pc:spChg>
      </pc:sldChg>
      <pc:sldChg chg="modSp add del mod">
        <pc:chgData name="Alessandro Carrega" userId="aad2c8b9-e6be-4150-b5bc-cbfa57d8782b" providerId="ADAL" clId="{F3966E39-2CCE-F14A-8D49-B8812BB0F00D}" dt="2022-12-15T13:44:45.993" v="1472" actId="2696"/>
        <pc:sldMkLst>
          <pc:docMk/>
          <pc:sldMk cId="1572240011" sldId="422"/>
        </pc:sldMkLst>
        <pc:spChg chg="mod">
          <ac:chgData name="Alessandro Carrega" userId="aad2c8b9-e6be-4150-b5bc-cbfa57d8782b" providerId="ADAL" clId="{F3966E39-2CCE-F14A-8D49-B8812BB0F00D}" dt="2022-12-15T13:24:21.364" v="845" actId="948"/>
          <ac:spMkLst>
            <pc:docMk/>
            <pc:sldMk cId="1572240011" sldId="422"/>
            <ac:spMk id="2" creationId="{9D3F2486-F29B-F628-0912-9DAC0092F965}"/>
          </ac:spMkLst>
        </pc:spChg>
        <pc:spChg chg="mod">
          <ac:chgData name="Alessandro Carrega" userId="aad2c8b9-e6be-4150-b5bc-cbfa57d8782b" providerId="ADAL" clId="{F3966E39-2CCE-F14A-8D49-B8812BB0F00D}" dt="2022-12-15T13:44:22.993" v="1470" actId="20577"/>
          <ac:spMkLst>
            <pc:docMk/>
            <pc:sldMk cId="1572240011" sldId="422"/>
            <ac:spMk id="3" creationId="{FBAAC3F7-DCE4-4BCC-A386-60E60DA1F366}"/>
          </ac:spMkLst>
        </pc:spChg>
      </pc:sldChg>
      <pc:sldChg chg="modSp add del mod">
        <pc:chgData name="Alessandro Carrega" userId="aad2c8b9-e6be-4150-b5bc-cbfa57d8782b" providerId="ADAL" clId="{F3966E39-2CCE-F14A-8D49-B8812BB0F00D}" dt="2022-12-15T13:44:46.819" v="1473" actId="2696"/>
        <pc:sldMkLst>
          <pc:docMk/>
          <pc:sldMk cId="4241077161" sldId="423"/>
        </pc:sldMkLst>
        <pc:spChg chg="mod">
          <ac:chgData name="Alessandro Carrega" userId="aad2c8b9-e6be-4150-b5bc-cbfa57d8782b" providerId="ADAL" clId="{F3966E39-2CCE-F14A-8D49-B8812BB0F00D}" dt="2022-12-15T13:24:40.348" v="850" actId="948"/>
          <ac:spMkLst>
            <pc:docMk/>
            <pc:sldMk cId="4241077161" sldId="423"/>
            <ac:spMk id="2" creationId="{9D3F2486-F29B-F628-0912-9DAC0092F965}"/>
          </ac:spMkLst>
        </pc:spChg>
        <pc:spChg chg="mod">
          <ac:chgData name="Alessandro Carrega" userId="aad2c8b9-e6be-4150-b5bc-cbfa57d8782b" providerId="ADAL" clId="{F3966E39-2CCE-F14A-8D49-B8812BB0F00D}" dt="2022-12-15T13:44:24.925" v="1471" actId="20577"/>
          <ac:spMkLst>
            <pc:docMk/>
            <pc:sldMk cId="4241077161" sldId="423"/>
            <ac:spMk id="3" creationId="{FBAAC3F7-DCE4-4BCC-A386-60E60DA1F366}"/>
          </ac:spMkLst>
        </pc:spChg>
      </pc:sldChg>
      <pc:sldChg chg="modSp add mod">
        <pc:chgData name="Alessandro Carrega" userId="aad2c8b9-e6be-4150-b5bc-cbfa57d8782b" providerId="ADAL" clId="{F3966E39-2CCE-F14A-8D49-B8812BB0F00D}" dt="2022-12-15T14:10:39.531" v="2039" actId="20577"/>
        <pc:sldMkLst>
          <pc:docMk/>
          <pc:sldMk cId="4124215805" sldId="424"/>
        </pc:sldMkLst>
        <pc:spChg chg="mod">
          <ac:chgData name="Alessandro Carrega" userId="aad2c8b9-e6be-4150-b5bc-cbfa57d8782b" providerId="ADAL" clId="{F3966E39-2CCE-F14A-8D49-B8812BB0F00D}" dt="2022-12-15T13:45:03.234" v="1479" actId="20577"/>
          <ac:spMkLst>
            <pc:docMk/>
            <pc:sldMk cId="4124215805" sldId="424"/>
            <ac:spMk id="2" creationId="{9D3F2486-F29B-F628-0912-9DAC0092F965}"/>
          </ac:spMkLst>
        </pc:spChg>
        <pc:spChg chg="mod">
          <ac:chgData name="Alessandro Carrega" userId="aad2c8b9-e6be-4150-b5bc-cbfa57d8782b" providerId="ADAL" clId="{F3966E39-2CCE-F14A-8D49-B8812BB0F00D}" dt="2022-12-15T14:10:39.531" v="2039" actId="20577"/>
          <ac:spMkLst>
            <pc:docMk/>
            <pc:sldMk cId="4124215805" sldId="424"/>
            <ac:spMk id="3" creationId="{FBAAC3F7-DCE4-4BCC-A386-60E60DA1F366}"/>
          </ac:spMkLst>
        </pc:spChg>
      </pc:sldChg>
      <pc:sldChg chg="modSp add mod">
        <pc:chgData name="Alessandro Carrega" userId="aad2c8b9-e6be-4150-b5bc-cbfa57d8782b" providerId="ADAL" clId="{F3966E39-2CCE-F14A-8D49-B8812BB0F00D}" dt="2022-12-15T14:09:32.896" v="1995" actId="20577"/>
        <pc:sldMkLst>
          <pc:docMk/>
          <pc:sldMk cId="3912143676" sldId="425"/>
        </pc:sldMkLst>
        <pc:spChg chg="mod">
          <ac:chgData name="Alessandro Carrega" userId="aad2c8b9-e6be-4150-b5bc-cbfa57d8782b" providerId="ADAL" clId="{F3966E39-2CCE-F14A-8D49-B8812BB0F00D}" dt="2022-12-15T13:51:45.584" v="1661" actId="20577"/>
          <ac:spMkLst>
            <pc:docMk/>
            <pc:sldMk cId="3912143676" sldId="425"/>
            <ac:spMk id="2" creationId="{9D3F2486-F29B-F628-0912-9DAC0092F965}"/>
          </ac:spMkLst>
        </pc:spChg>
        <pc:spChg chg="mod">
          <ac:chgData name="Alessandro Carrega" userId="aad2c8b9-e6be-4150-b5bc-cbfa57d8782b" providerId="ADAL" clId="{F3966E39-2CCE-F14A-8D49-B8812BB0F00D}" dt="2022-12-15T14:09:32.896" v="1995" actId="20577"/>
          <ac:spMkLst>
            <pc:docMk/>
            <pc:sldMk cId="3912143676" sldId="425"/>
            <ac:spMk id="3" creationId="{FBAAC3F7-DCE4-4BCC-A386-60E60DA1F366}"/>
          </ac:spMkLst>
        </pc:spChg>
      </pc:sldChg>
      <pc:sldChg chg="modSp add mod">
        <pc:chgData name="Alessandro Carrega" userId="aad2c8b9-e6be-4150-b5bc-cbfa57d8782b" providerId="ADAL" clId="{F3966E39-2CCE-F14A-8D49-B8812BB0F00D}" dt="2022-12-15T14:10:26.430" v="2033" actId="20577"/>
        <pc:sldMkLst>
          <pc:docMk/>
          <pc:sldMk cId="2683268926" sldId="426"/>
        </pc:sldMkLst>
        <pc:spChg chg="mod">
          <ac:chgData name="Alessandro Carrega" userId="aad2c8b9-e6be-4150-b5bc-cbfa57d8782b" providerId="ADAL" clId="{F3966E39-2CCE-F14A-8D49-B8812BB0F00D}" dt="2022-12-15T13:51:49.032" v="1663" actId="20577"/>
          <ac:spMkLst>
            <pc:docMk/>
            <pc:sldMk cId="2683268926" sldId="426"/>
            <ac:spMk id="2" creationId="{9D3F2486-F29B-F628-0912-9DAC0092F965}"/>
          </ac:spMkLst>
        </pc:spChg>
        <pc:spChg chg="mod">
          <ac:chgData name="Alessandro Carrega" userId="aad2c8b9-e6be-4150-b5bc-cbfa57d8782b" providerId="ADAL" clId="{F3966E39-2CCE-F14A-8D49-B8812BB0F00D}" dt="2022-12-15T14:10:26.430" v="2033" actId="20577"/>
          <ac:spMkLst>
            <pc:docMk/>
            <pc:sldMk cId="2683268926" sldId="426"/>
            <ac:spMk id="3" creationId="{FBAAC3F7-DCE4-4BCC-A386-60E60DA1F366}"/>
          </ac:spMkLst>
        </pc:spChg>
      </pc:sldChg>
      <pc:sldChg chg="modSp add mod">
        <pc:chgData name="Alessandro Carrega" userId="aad2c8b9-e6be-4150-b5bc-cbfa57d8782b" providerId="ADAL" clId="{F3966E39-2CCE-F14A-8D49-B8812BB0F00D}" dt="2022-12-15T14:09:37.263" v="1996" actId="20577"/>
        <pc:sldMkLst>
          <pc:docMk/>
          <pc:sldMk cId="1288493705" sldId="427"/>
        </pc:sldMkLst>
        <pc:spChg chg="mod">
          <ac:chgData name="Alessandro Carrega" userId="aad2c8b9-e6be-4150-b5bc-cbfa57d8782b" providerId="ADAL" clId="{F3966E39-2CCE-F14A-8D49-B8812BB0F00D}" dt="2022-12-15T13:51:56.107" v="1665" actId="20577"/>
          <ac:spMkLst>
            <pc:docMk/>
            <pc:sldMk cId="1288493705" sldId="427"/>
            <ac:spMk id="2" creationId="{9D3F2486-F29B-F628-0912-9DAC0092F965}"/>
          </ac:spMkLst>
        </pc:spChg>
        <pc:spChg chg="mod">
          <ac:chgData name="Alessandro Carrega" userId="aad2c8b9-e6be-4150-b5bc-cbfa57d8782b" providerId="ADAL" clId="{F3966E39-2CCE-F14A-8D49-B8812BB0F00D}" dt="2022-12-15T14:09:37.263" v="1996" actId="20577"/>
          <ac:spMkLst>
            <pc:docMk/>
            <pc:sldMk cId="1288493705" sldId="427"/>
            <ac:spMk id="3" creationId="{FBAAC3F7-DCE4-4BCC-A386-60E60DA1F366}"/>
          </ac:spMkLst>
        </pc:spChg>
      </pc:sldChg>
      <pc:sldChg chg="modSp add mod">
        <pc:chgData name="Alessandro Carrega" userId="aad2c8b9-e6be-4150-b5bc-cbfa57d8782b" providerId="ADAL" clId="{F3966E39-2CCE-F14A-8D49-B8812BB0F00D}" dt="2022-12-15T13:47:57.595" v="1559" actId="20577"/>
        <pc:sldMkLst>
          <pc:docMk/>
          <pc:sldMk cId="781397667" sldId="428"/>
        </pc:sldMkLst>
        <pc:spChg chg="mod">
          <ac:chgData name="Alessandro Carrega" userId="aad2c8b9-e6be-4150-b5bc-cbfa57d8782b" providerId="ADAL" clId="{F3966E39-2CCE-F14A-8D49-B8812BB0F00D}" dt="2022-12-15T13:45:30.038" v="1490" actId="20577"/>
          <ac:spMkLst>
            <pc:docMk/>
            <pc:sldMk cId="781397667" sldId="428"/>
            <ac:spMk id="2" creationId="{9D3F2486-F29B-F628-0912-9DAC0092F965}"/>
          </ac:spMkLst>
        </pc:spChg>
        <pc:spChg chg="mod">
          <ac:chgData name="Alessandro Carrega" userId="aad2c8b9-e6be-4150-b5bc-cbfa57d8782b" providerId="ADAL" clId="{F3966E39-2CCE-F14A-8D49-B8812BB0F00D}" dt="2022-12-15T13:47:57.595" v="1559" actId="20577"/>
          <ac:spMkLst>
            <pc:docMk/>
            <pc:sldMk cId="781397667" sldId="428"/>
            <ac:spMk id="3" creationId="{FBAAC3F7-DCE4-4BCC-A386-60E60DA1F366}"/>
          </ac:spMkLst>
        </pc:spChg>
      </pc:sldChg>
      <pc:sldChg chg="modSp add mod">
        <pc:chgData name="Alessandro Carrega" userId="aad2c8b9-e6be-4150-b5bc-cbfa57d8782b" providerId="ADAL" clId="{F3966E39-2CCE-F14A-8D49-B8812BB0F00D}" dt="2022-12-15T13:50:24.974" v="1638" actId="20577"/>
        <pc:sldMkLst>
          <pc:docMk/>
          <pc:sldMk cId="4017534190" sldId="429"/>
        </pc:sldMkLst>
        <pc:spChg chg="mod">
          <ac:chgData name="Alessandro Carrega" userId="aad2c8b9-e6be-4150-b5bc-cbfa57d8782b" providerId="ADAL" clId="{F3966E39-2CCE-F14A-8D49-B8812BB0F00D}" dt="2022-12-15T13:31:24.829" v="1106" actId="20577"/>
          <ac:spMkLst>
            <pc:docMk/>
            <pc:sldMk cId="4017534190" sldId="429"/>
            <ac:spMk id="2" creationId="{9D3F2486-F29B-F628-0912-9DAC0092F965}"/>
          </ac:spMkLst>
        </pc:spChg>
        <pc:spChg chg="mod">
          <ac:chgData name="Alessandro Carrega" userId="aad2c8b9-e6be-4150-b5bc-cbfa57d8782b" providerId="ADAL" clId="{F3966E39-2CCE-F14A-8D49-B8812BB0F00D}" dt="2022-12-15T13:50:24.974" v="1638" actId="20577"/>
          <ac:spMkLst>
            <pc:docMk/>
            <pc:sldMk cId="4017534190" sldId="429"/>
            <ac:spMk id="3" creationId="{FBAAC3F7-DCE4-4BCC-A386-60E60DA1F366}"/>
          </ac:spMkLst>
        </pc:spChg>
      </pc:sldChg>
      <pc:sldChg chg="modSp add mod">
        <pc:chgData name="Alessandro Carrega" userId="aad2c8b9-e6be-4150-b5bc-cbfa57d8782b" providerId="ADAL" clId="{F3966E39-2CCE-F14A-8D49-B8812BB0F00D}" dt="2022-12-15T14:10:34.011" v="2036" actId="20577"/>
        <pc:sldMkLst>
          <pc:docMk/>
          <pc:sldMk cId="2841239310" sldId="430"/>
        </pc:sldMkLst>
        <pc:spChg chg="mod">
          <ac:chgData name="Alessandro Carrega" userId="aad2c8b9-e6be-4150-b5bc-cbfa57d8782b" providerId="ADAL" clId="{F3966E39-2CCE-F14A-8D49-B8812BB0F00D}" dt="2022-12-15T13:31:13.738" v="1101" actId="20577"/>
          <ac:spMkLst>
            <pc:docMk/>
            <pc:sldMk cId="2841239310" sldId="430"/>
            <ac:spMk id="2" creationId="{9D3F2486-F29B-F628-0912-9DAC0092F965}"/>
          </ac:spMkLst>
        </pc:spChg>
        <pc:spChg chg="mod">
          <ac:chgData name="Alessandro Carrega" userId="aad2c8b9-e6be-4150-b5bc-cbfa57d8782b" providerId="ADAL" clId="{F3966E39-2CCE-F14A-8D49-B8812BB0F00D}" dt="2022-12-15T14:10:34.011" v="2036" actId="20577"/>
          <ac:spMkLst>
            <pc:docMk/>
            <pc:sldMk cId="2841239310" sldId="430"/>
            <ac:spMk id="3" creationId="{FBAAC3F7-DCE4-4BCC-A386-60E60DA1F366}"/>
          </ac:spMkLst>
        </pc:spChg>
      </pc:sldChg>
      <pc:sldChg chg="modSp add mod">
        <pc:chgData name="Alessandro Carrega" userId="aad2c8b9-e6be-4150-b5bc-cbfa57d8782b" providerId="ADAL" clId="{F3966E39-2CCE-F14A-8D49-B8812BB0F00D}" dt="2022-12-15T13:49:51.181" v="1625" actId="20577"/>
        <pc:sldMkLst>
          <pc:docMk/>
          <pc:sldMk cId="3988935943" sldId="431"/>
        </pc:sldMkLst>
        <pc:spChg chg="mod">
          <ac:chgData name="Alessandro Carrega" userId="aad2c8b9-e6be-4150-b5bc-cbfa57d8782b" providerId="ADAL" clId="{F3966E39-2CCE-F14A-8D49-B8812BB0F00D}" dt="2022-12-15T13:31:08.937" v="1098" actId="20577"/>
          <ac:spMkLst>
            <pc:docMk/>
            <pc:sldMk cId="3988935943" sldId="431"/>
            <ac:spMk id="2" creationId="{9D3F2486-F29B-F628-0912-9DAC0092F965}"/>
          </ac:spMkLst>
        </pc:spChg>
        <pc:spChg chg="mod">
          <ac:chgData name="Alessandro Carrega" userId="aad2c8b9-e6be-4150-b5bc-cbfa57d8782b" providerId="ADAL" clId="{F3966E39-2CCE-F14A-8D49-B8812BB0F00D}" dt="2022-12-15T13:49:51.181" v="1625" actId="20577"/>
          <ac:spMkLst>
            <pc:docMk/>
            <pc:sldMk cId="3988935943" sldId="431"/>
            <ac:spMk id="3" creationId="{FBAAC3F7-DCE4-4BCC-A386-60E60DA1F366}"/>
          </ac:spMkLst>
        </pc:spChg>
      </pc:sldChg>
      <pc:sldChg chg="modSp add mod">
        <pc:chgData name="Alessandro Carrega" userId="aad2c8b9-e6be-4150-b5bc-cbfa57d8782b" providerId="ADAL" clId="{F3966E39-2CCE-F14A-8D49-B8812BB0F00D}" dt="2022-12-15T13:50:19.992" v="1633" actId="20577"/>
        <pc:sldMkLst>
          <pc:docMk/>
          <pc:sldMk cId="2248079700" sldId="432"/>
        </pc:sldMkLst>
        <pc:spChg chg="mod">
          <ac:chgData name="Alessandro Carrega" userId="aad2c8b9-e6be-4150-b5bc-cbfa57d8782b" providerId="ADAL" clId="{F3966E39-2CCE-F14A-8D49-B8812BB0F00D}" dt="2022-12-15T13:31:04.012" v="1095" actId="20577"/>
          <ac:spMkLst>
            <pc:docMk/>
            <pc:sldMk cId="2248079700" sldId="432"/>
            <ac:spMk id="2" creationId="{9D3F2486-F29B-F628-0912-9DAC0092F965}"/>
          </ac:spMkLst>
        </pc:spChg>
        <pc:spChg chg="mod">
          <ac:chgData name="Alessandro Carrega" userId="aad2c8b9-e6be-4150-b5bc-cbfa57d8782b" providerId="ADAL" clId="{F3966E39-2CCE-F14A-8D49-B8812BB0F00D}" dt="2022-12-15T13:50:19.992" v="1633" actId="20577"/>
          <ac:spMkLst>
            <pc:docMk/>
            <pc:sldMk cId="2248079700" sldId="432"/>
            <ac:spMk id="3" creationId="{FBAAC3F7-DCE4-4BCC-A386-60E60DA1F366}"/>
          </ac:spMkLst>
        </pc:spChg>
      </pc:sldChg>
      <pc:sldChg chg="modSp add mod">
        <pc:chgData name="Alessandro Carrega" userId="aad2c8b9-e6be-4150-b5bc-cbfa57d8782b" providerId="ADAL" clId="{F3966E39-2CCE-F14A-8D49-B8812BB0F00D}" dt="2022-12-15T13:48:09.709" v="1566" actId="20577"/>
        <pc:sldMkLst>
          <pc:docMk/>
          <pc:sldMk cId="3029837176" sldId="433"/>
        </pc:sldMkLst>
        <pc:spChg chg="mod">
          <ac:chgData name="Alessandro Carrega" userId="aad2c8b9-e6be-4150-b5bc-cbfa57d8782b" providerId="ADAL" clId="{F3966E39-2CCE-F14A-8D49-B8812BB0F00D}" dt="2022-12-15T13:30:18.555" v="1046" actId="20577"/>
          <ac:spMkLst>
            <pc:docMk/>
            <pc:sldMk cId="3029837176" sldId="433"/>
            <ac:spMk id="2" creationId="{9D3F2486-F29B-F628-0912-9DAC0092F965}"/>
          </ac:spMkLst>
        </pc:spChg>
        <pc:spChg chg="mod">
          <ac:chgData name="Alessandro Carrega" userId="aad2c8b9-e6be-4150-b5bc-cbfa57d8782b" providerId="ADAL" clId="{F3966E39-2CCE-F14A-8D49-B8812BB0F00D}" dt="2022-12-15T13:48:09.709" v="1566" actId="20577"/>
          <ac:spMkLst>
            <pc:docMk/>
            <pc:sldMk cId="3029837176" sldId="433"/>
            <ac:spMk id="3" creationId="{FBAAC3F7-DCE4-4BCC-A386-60E60DA1F366}"/>
          </ac:spMkLst>
        </pc:spChg>
      </pc:sldChg>
      <pc:sldChg chg="modSp add mod">
        <pc:chgData name="Alessandro Carrega" userId="aad2c8b9-e6be-4150-b5bc-cbfa57d8782b" providerId="ADAL" clId="{F3966E39-2CCE-F14A-8D49-B8812BB0F00D}" dt="2022-12-15T13:49:52.307" v="1626" actId="20577"/>
        <pc:sldMkLst>
          <pc:docMk/>
          <pc:sldMk cId="3731924672" sldId="434"/>
        </pc:sldMkLst>
        <pc:spChg chg="mod">
          <ac:chgData name="Alessandro Carrega" userId="aad2c8b9-e6be-4150-b5bc-cbfa57d8782b" providerId="ADAL" clId="{F3966E39-2CCE-F14A-8D49-B8812BB0F00D}" dt="2022-12-15T13:35:13.509" v="1196" actId="20577"/>
          <ac:spMkLst>
            <pc:docMk/>
            <pc:sldMk cId="3731924672" sldId="434"/>
            <ac:spMk id="2" creationId="{9D3F2486-F29B-F628-0912-9DAC0092F965}"/>
          </ac:spMkLst>
        </pc:spChg>
        <pc:spChg chg="mod">
          <ac:chgData name="Alessandro Carrega" userId="aad2c8b9-e6be-4150-b5bc-cbfa57d8782b" providerId="ADAL" clId="{F3966E39-2CCE-F14A-8D49-B8812BB0F00D}" dt="2022-12-15T13:49:52.307" v="1626" actId="20577"/>
          <ac:spMkLst>
            <pc:docMk/>
            <pc:sldMk cId="3731924672" sldId="434"/>
            <ac:spMk id="3" creationId="{FBAAC3F7-DCE4-4BCC-A386-60E60DA1F366}"/>
          </ac:spMkLst>
        </pc:spChg>
      </pc:sldChg>
      <pc:sldChg chg="modSp add mod">
        <pc:chgData name="Alessandro Carrega" userId="aad2c8b9-e6be-4150-b5bc-cbfa57d8782b" providerId="ADAL" clId="{F3966E39-2CCE-F14A-8D49-B8812BB0F00D}" dt="2022-12-15T14:09:47.783" v="2003" actId="20577"/>
        <pc:sldMkLst>
          <pc:docMk/>
          <pc:sldMk cId="3019409333" sldId="435"/>
        </pc:sldMkLst>
        <pc:spChg chg="mod">
          <ac:chgData name="Alessandro Carrega" userId="aad2c8b9-e6be-4150-b5bc-cbfa57d8782b" providerId="ADAL" clId="{F3966E39-2CCE-F14A-8D49-B8812BB0F00D}" dt="2022-12-15T13:35:09.482" v="1194" actId="20577"/>
          <ac:spMkLst>
            <pc:docMk/>
            <pc:sldMk cId="3019409333" sldId="435"/>
            <ac:spMk id="2" creationId="{9D3F2486-F29B-F628-0912-9DAC0092F965}"/>
          </ac:spMkLst>
        </pc:spChg>
        <pc:spChg chg="mod">
          <ac:chgData name="Alessandro Carrega" userId="aad2c8b9-e6be-4150-b5bc-cbfa57d8782b" providerId="ADAL" clId="{F3966E39-2CCE-F14A-8D49-B8812BB0F00D}" dt="2022-12-15T14:09:47.783" v="2003" actId="20577"/>
          <ac:spMkLst>
            <pc:docMk/>
            <pc:sldMk cId="3019409333" sldId="435"/>
            <ac:spMk id="3" creationId="{FBAAC3F7-DCE4-4BCC-A386-60E60DA1F366}"/>
          </ac:spMkLst>
        </pc:spChg>
      </pc:sldChg>
      <pc:sldChg chg="new del">
        <pc:chgData name="Alessandro Carrega" userId="aad2c8b9-e6be-4150-b5bc-cbfa57d8782b" providerId="ADAL" clId="{F3966E39-2CCE-F14A-8D49-B8812BB0F00D}" dt="2022-12-15T13:35:28.650" v="1198" actId="680"/>
        <pc:sldMkLst>
          <pc:docMk/>
          <pc:sldMk cId="1972765005" sldId="436"/>
        </pc:sldMkLst>
      </pc:sldChg>
      <pc:sldChg chg="modSp add mod">
        <pc:chgData name="Alessandro Carrega" userId="aad2c8b9-e6be-4150-b5bc-cbfa57d8782b" providerId="ADAL" clId="{F3966E39-2CCE-F14A-8D49-B8812BB0F00D}" dt="2022-12-15T13:49:53.731" v="1627" actId="20577"/>
        <pc:sldMkLst>
          <pc:docMk/>
          <pc:sldMk cId="2756266419" sldId="436"/>
        </pc:sldMkLst>
        <pc:spChg chg="mod">
          <ac:chgData name="Alessandro Carrega" userId="aad2c8b9-e6be-4150-b5bc-cbfa57d8782b" providerId="ADAL" clId="{F3966E39-2CCE-F14A-8D49-B8812BB0F00D}" dt="2022-12-15T13:35:41.152" v="1201" actId="20577"/>
          <ac:spMkLst>
            <pc:docMk/>
            <pc:sldMk cId="2756266419" sldId="436"/>
            <ac:spMk id="2" creationId="{9D3F2486-F29B-F628-0912-9DAC0092F965}"/>
          </ac:spMkLst>
        </pc:spChg>
        <pc:spChg chg="mod">
          <ac:chgData name="Alessandro Carrega" userId="aad2c8b9-e6be-4150-b5bc-cbfa57d8782b" providerId="ADAL" clId="{F3966E39-2CCE-F14A-8D49-B8812BB0F00D}" dt="2022-12-15T13:49:53.731" v="1627" actId="20577"/>
          <ac:spMkLst>
            <pc:docMk/>
            <pc:sldMk cId="2756266419" sldId="436"/>
            <ac:spMk id="3" creationId="{FBAAC3F7-DCE4-4BCC-A386-60E60DA1F366}"/>
          </ac:spMkLst>
        </pc:spChg>
      </pc:sldChg>
      <pc:sldChg chg="modSp add mod">
        <pc:chgData name="Alessandro Carrega" userId="aad2c8b9-e6be-4150-b5bc-cbfa57d8782b" providerId="ADAL" clId="{F3966E39-2CCE-F14A-8D49-B8812BB0F00D}" dt="2022-12-15T13:50:23.615" v="1637" actId="20577"/>
        <pc:sldMkLst>
          <pc:docMk/>
          <pc:sldMk cId="1318092451" sldId="437"/>
        </pc:sldMkLst>
        <pc:spChg chg="mod">
          <ac:chgData name="Alessandro Carrega" userId="aad2c8b9-e6be-4150-b5bc-cbfa57d8782b" providerId="ADAL" clId="{F3966E39-2CCE-F14A-8D49-B8812BB0F00D}" dt="2022-12-15T13:36:36.172" v="1226" actId="20577"/>
          <ac:spMkLst>
            <pc:docMk/>
            <pc:sldMk cId="1318092451" sldId="437"/>
            <ac:spMk id="2" creationId="{9D3F2486-F29B-F628-0912-9DAC0092F965}"/>
          </ac:spMkLst>
        </pc:spChg>
        <pc:spChg chg="mod">
          <ac:chgData name="Alessandro Carrega" userId="aad2c8b9-e6be-4150-b5bc-cbfa57d8782b" providerId="ADAL" clId="{F3966E39-2CCE-F14A-8D49-B8812BB0F00D}" dt="2022-12-15T13:50:23.615" v="1637" actId="20577"/>
          <ac:spMkLst>
            <pc:docMk/>
            <pc:sldMk cId="1318092451" sldId="437"/>
            <ac:spMk id="3" creationId="{FBAAC3F7-DCE4-4BCC-A386-60E60DA1F366}"/>
          </ac:spMkLst>
        </pc:spChg>
      </pc:sldChg>
      <pc:sldChg chg="modSp add mod">
        <pc:chgData name="Alessandro Carrega" userId="aad2c8b9-e6be-4150-b5bc-cbfa57d8782b" providerId="ADAL" clId="{F3966E39-2CCE-F14A-8D49-B8812BB0F00D}" dt="2022-12-15T13:49:26.748" v="1602" actId="20577"/>
        <pc:sldMkLst>
          <pc:docMk/>
          <pc:sldMk cId="2261224691" sldId="438"/>
        </pc:sldMkLst>
        <pc:spChg chg="mod">
          <ac:chgData name="Alessandro Carrega" userId="aad2c8b9-e6be-4150-b5bc-cbfa57d8782b" providerId="ADAL" clId="{F3966E39-2CCE-F14A-8D49-B8812BB0F00D}" dt="2022-12-15T13:37:41.114" v="1253" actId="20577"/>
          <ac:spMkLst>
            <pc:docMk/>
            <pc:sldMk cId="2261224691" sldId="438"/>
            <ac:spMk id="2" creationId="{9D3F2486-F29B-F628-0912-9DAC0092F965}"/>
          </ac:spMkLst>
        </pc:spChg>
        <pc:spChg chg="mod">
          <ac:chgData name="Alessandro Carrega" userId="aad2c8b9-e6be-4150-b5bc-cbfa57d8782b" providerId="ADAL" clId="{F3966E39-2CCE-F14A-8D49-B8812BB0F00D}" dt="2022-12-15T13:49:26.748" v="1602" actId="20577"/>
          <ac:spMkLst>
            <pc:docMk/>
            <pc:sldMk cId="2261224691" sldId="438"/>
            <ac:spMk id="3" creationId="{FBAAC3F7-DCE4-4BCC-A386-60E60DA1F366}"/>
          </ac:spMkLst>
        </pc:spChg>
      </pc:sldChg>
      <pc:sldChg chg="modSp add mod">
        <pc:chgData name="Alessandro Carrega" userId="aad2c8b9-e6be-4150-b5bc-cbfa57d8782b" providerId="ADAL" clId="{F3966E39-2CCE-F14A-8D49-B8812BB0F00D}" dt="2022-12-15T14:10:29.728" v="2034" actId="20577"/>
        <pc:sldMkLst>
          <pc:docMk/>
          <pc:sldMk cId="2364390259" sldId="439"/>
        </pc:sldMkLst>
        <pc:spChg chg="mod">
          <ac:chgData name="Alessandro Carrega" userId="aad2c8b9-e6be-4150-b5bc-cbfa57d8782b" providerId="ADAL" clId="{F3966E39-2CCE-F14A-8D49-B8812BB0F00D}" dt="2022-12-15T13:38:36.711" v="1295" actId="20577"/>
          <ac:spMkLst>
            <pc:docMk/>
            <pc:sldMk cId="2364390259" sldId="439"/>
            <ac:spMk id="2" creationId="{9D3F2486-F29B-F628-0912-9DAC0092F965}"/>
          </ac:spMkLst>
        </pc:spChg>
        <pc:spChg chg="mod">
          <ac:chgData name="Alessandro Carrega" userId="aad2c8b9-e6be-4150-b5bc-cbfa57d8782b" providerId="ADAL" clId="{F3966E39-2CCE-F14A-8D49-B8812BB0F00D}" dt="2022-12-15T14:10:29.728" v="2034" actId="20577"/>
          <ac:spMkLst>
            <pc:docMk/>
            <pc:sldMk cId="2364390259" sldId="439"/>
            <ac:spMk id="3" creationId="{FBAAC3F7-DCE4-4BCC-A386-60E60DA1F366}"/>
          </ac:spMkLst>
        </pc:spChg>
      </pc:sldChg>
      <pc:sldChg chg="new del">
        <pc:chgData name="Alessandro Carrega" userId="aad2c8b9-e6be-4150-b5bc-cbfa57d8782b" providerId="ADAL" clId="{F3966E39-2CCE-F14A-8D49-B8812BB0F00D}" dt="2022-12-15T13:45:57.909" v="1502" actId="680"/>
        <pc:sldMkLst>
          <pc:docMk/>
          <pc:sldMk cId="3597027779" sldId="440"/>
        </pc:sldMkLst>
      </pc:sldChg>
      <pc:sldChg chg="modSp add mod">
        <pc:chgData name="Alessandro Carrega" userId="aad2c8b9-e6be-4150-b5bc-cbfa57d8782b" providerId="ADAL" clId="{F3966E39-2CCE-F14A-8D49-B8812BB0F00D}" dt="2022-12-15T13:55:19.404" v="1743" actId="20577"/>
        <pc:sldMkLst>
          <pc:docMk/>
          <pc:sldMk cId="4270848761" sldId="440"/>
        </pc:sldMkLst>
        <pc:spChg chg="mod">
          <ac:chgData name="Alessandro Carrega" userId="aad2c8b9-e6be-4150-b5bc-cbfa57d8782b" providerId="ADAL" clId="{F3966E39-2CCE-F14A-8D49-B8812BB0F00D}" dt="2022-12-15T13:52:34.569" v="1672" actId="404"/>
          <ac:spMkLst>
            <pc:docMk/>
            <pc:sldMk cId="4270848761" sldId="440"/>
            <ac:spMk id="2" creationId="{9D3F2486-F29B-F628-0912-9DAC0092F965}"/>
          </ac:spMkLst>
        </pc:spChg>
        <pc:spChg chg="mod">
          <ac:chgData name="Alessandro Carrega" userId="aad2c8b9-e6be-4150-b5bc-cbfa57d8782b" providerId="ADAL" clId="{F3966E39-2CCE-F14A-8D49-B8812BB0F00D}" dt="2022-12-15T13:55:19.404" v="1743" actId="20577"/>
          <ac:spMkLst>
            <pc:docMk/>
            <pc:sldMk cId="4270848761" sldId="440"/>
            <ac:spMk id="3" creationId="{FBAAC3F7-DCE4-4BCC-A386-60E60DA1F366}"/>
          </ac:spMkLst>
        </pc:spChg>
      </pc:sldChg>
      <pc:sldChg chg="addSp delSp modSp add mod modNotesTx">
        <pc:chgData name="Alessandro Carrega" userId="aad2c8b9-e6be-4150-b5bc-cbfa57d8782b" providerId="ADAL" clId="{F3966E39-2CCE-F14A-8D49-B8812BB0F00D}" dt="2022-12-15T13:58:51.207" v="1796" actId="21"/>
        <pc:sldMkLst>
          <pc:docMk/>
          <pc:sldMk cId="2092730754" sldId="441"/>
        </pc:sldMkLst>
        <pc:spChg chg="del mod">
          <ac:chgData name="Alessandro Carrega" userId="aad2c8b9-e6be-4150-b5bc-cbfa57d8782b" providerId="ADAL" clId="{F3966E39-2CCE-F14A-8D49-B8812BB0F00D}" dt="2022-12-15T13:57:47.620" v="1787"/>
          <ac:spMkLst>
            <pc:docMk/>
            <pc:sldMk cId="2092730754" sldId="441"/>
            <ac:spMk id="3" creationId="{FBAAC3F7-DCE4-4BCC-A386-60E60DA1F366}"/>
          </ac:spMkLst>
        </pc:spChg>
        <pc:picChg chg="add mod">
          <ac:chgData name="Alessandro Carrega" userId="aad2c8b9-e6be-4150-b5bc-cbfa57d8782b" providerId="ADAL" clId="{F3966E39-2CCE-F14A-8D49-B8812BB0F00D}" dt="2022-12-15T13:57:55.833" v="1791" actId="1076"/>
          <ac:picMkLst>
            <pc:docMk/>
            <pc:sldMk cId="2092730754" sldId="441"/>
            <ac:picMk id="4" creationId="{8C43B327-AD17-267E-8B7C-63C4C3FF9CDA}"/>
          </ac:picMkLst>
        </pc:picChg>
        <pc:picChg chg="add del">
          <ac:chgData name="Alessandro Carrega" userId="aad2c8b9-e6be-4150-b5bc-cbfa57d8782b" providerId="ADAL" clId="{F3966E39-2CCE-F14A-8D49-B8812BB0F00D}" dt="2022-12-15T13:58:51.207" v="1796" actId="21"/>
          <ac:picMkLst>
            <pc:docMk/>
            <pc:sldMk cId="2092730754" sldId="441"/>
            <ac:picMk id="5" creationId="{B2742371-1E2C-CDFB-94F0-491D0A79248F}"/>
          </ac:picMkLst>
        </pc:picChg>
      </pc:sldChg>
      <pc:sldChg chg="new del">
        <pc:chgData name="Alessandro Carrega" userId="aad2c8b9-e6be-4150-b5bc-cbfa57d8782b" providerId="ADAL" clId="{F3966E39-2CCE-F14A-8D49-B8812BB0F00D}" dt="2022-12-15T13:55:29.560" v="1745" actId="680"/>
        <pc:sldMkLst>
          <pc:docMk/>
          <pc:sldMk cId="2322704540" sldId="441"/>
        </pc:sldMkLst>
      </pc:sldChg>
      <pc:sldChg chg="addSp delSp modSp add mod">
        <pc:chgData name="Alessandro Carrega" userId="aad2c8b9-e6be-4150-b5bc-cbfa57d8782b" providerId="ADAL" clId="{F3966E39-2CCE-F14A-8D49-B8812BB0F00D}" dt="2022-12-15T14:00:23.139" v="1815"/>
        <pc:sldMkLst>
          <pc:docMk/>
          <pc:sldMk cId="2098159173" sldId="442"/>
        </pc:sldMkLst>
        <pc:spChg chg="add del mod">
          <ac:chgData name="Alessandro Carrega" userId="aad2c8b9-e6be-4150-b5bc-cbfa57d8782b" providerId="ADAL" clId="{F3966E39-2CCE-F14A-8D49-B8812BB0F00D}" dt="2022-12-15T13:58:27.583" v="1794"/>
          <ac:spMkLst>
            <pc:docMk/>
            <pc:sldMk cId="2098159173" sldId="442"/>
            <ac:spMk id="5" creationId="{139E587D-5E49-7275-72EA-BAC127FBCA5B}"/>
          </ac:spMkLst>
        </pc:spChg>
        <pc:spChg chg="add del mod">
          <ac:chgData name="Alessandro Carrega" userId="aad2c8b9-e6be-4150-b5bc-cbfa57d8782b" providerId="ADAL" clId="{F3966E39-2CCE-F14A-8D49-B8812BB0F00D}" dt="2022-12-15T14:00:23.139" v="1815"/>
          <ac:spMkLst>
            <pc:docMk/>
            <pc:sldMk cId="2098159173" sldId="442"/>
            <ac:spMk id="8" creationId="{A8B7EAAA-E7EB-AE9F-2DD6-61AF8000C034}"/>
          </ac:spMkLst>
        </pc:spChg>
        <pc:picChg chg="del">
          <ac:chgData name="Alessandro Carrega" userId="aad2c8b9-e6be-4150-b5bc-cbfa57d8782b" providerId="ADAL" clId="{F3966E39-2CCE-F14A-8D49-B8812BB0F00D}" dt="2022-12-15T13:58:06.612" v="1793" actId="478"/>
          <ac:picMkLst>
            <pc:docMk/>
            <pc:sldMk cId="2098159173" sldId="442"/>
            <ac:picMk id="4" creationId="{8C43B327-AD17-267E-8B7C-63C4C3FF9CDA}"/>
          </ac:picMkLst>
        </pc:picChg>
        <pc:picChg chg="add mod modCrop">
          <ac:chgData name="Alessandro Carrega" userId="aad2c8b9-e6be-4150-b5bc-cbfa57d8782b" providerId="ADAL" clId="{F3966E39-2CCE-F14A-8D49-B8812BB0F00D}" dt="2022-12-15T14:00:10.180" v="1809" actId="1076"/>
          <ac:picMkLst>
            <pc:docMk/>
            <pc:sldMk cId="2098159173" sldId="442"/>
            <ac:picMk id="6" creationId="{4C3B4C59-2CCE-5421-AE37-B5B86AD478B0}"/>
          </ac:picMkLst>
        </pc:picChg>
        <pc:picChg chg="add mod modCrop">
          <ac:chgData name="Alessandro Carrega" userId="aad2c8b9-e6be-4150-b5bc-cbfa57d8782b" providerId="ADAL" clId="{F3966E39-2CCE-F14A-8D49-B8812BB0F00D}" dt="2022-12-15T14:00:21.131" v="1813" actId="1076"/>
          <ac:picMkLst>
            <pc:docMk/>
            <pc:sldMk cId="2098159173" sldId="442"/>
            <ac:picMk id="7" creationId="{62E22482-3208-1A1C-1696-40BEBA87CA4B}"/>
          </ac:picMkLst>
        </pc:picChg>
      </pc:sldChg>
      <pc:sldChg chg="addSp delSp modSp add mod">
        <pc:chgData name="Alessandro Carrega" userId="aad2c8b9-e6be-4150-b5bc-cbfa57d8782b" providerId="ADAL" clId="{F3966E39-2CCE-F14A-8D49-B8812BB0F00D}" dt="2022-12-15T14:01:14.566" v="1825" actId="1036"/>
        <pc:sldMkLst>
          <pc:docMk/>
          <pc:sldMk cId="3461855624" sldId="443"/>
        </pc:sldMkLst>
        <pc:spChg chg="add del mod">
          <ac:chgData name="Alessandro Carrega" userId="aad2c8b9-e6be-4150-b5bc-cbfa57d8782b" providerId="ADAL" clId="{F3966E39-2CCE-F14A-8D49-B8812BB0F00D}" dt="2022-12-15T14:00:58.181" v="1820"/>
          <ac:spMkLst>
            <pc:docMk/>
            <pc:sldMk cId="3461855624" sldId="443"/>
            <ac:spMk id="4" creationId="{0E40F579-3CBD-256E-319C-0F205756F813}"/>
          </ac:spMkLst>
        </pc:spChg>
        <pc:picChg chg="add del">
          <ac:chgData name="Alessandro Carrega" userId="aad2c8b9-e6be-4150-b5bc-cbfa57d8782b" providerId="ADAL" clId="{F3966E39-2CCE-F14A-8D49-B8812BB0F00D}" dt="2022-12-15T14:00:52.737" v="1819" actId="21"/>
          <ac:picMkLst>
            <pc:docMk/>
            <pc:sldMk cId="3461855624" sldId="443"/>
            <ac:picMk id="5" creationId="{DE6D2A21-9D15-BE81-2161-CD2D7F2E5CB0}"/>
          </ac:picMkLst>
        </pc:picChg>
        <pc:picChg chg="del">
          <ac:chgData name="Alessandro Carrega" userId="aad2c8b9-e6be-4150-b5bc-cbfa57d8782b" providerId="ADAL" clId="{F3966E39-2CCE-F14A-8D49-B8812BB0F00D}" dt="2022-12-15T14:00:49.400" v="1817" actId="478"/>
          <ac:picMkLst>
            <pc:docMk/>
            <pc:sldMk cId="3461855624" sldId="443"/>
            <ac:picMk id="6" creationId="{4C3B4C59-2CCE-5421-AE37-B5B86AD478B0}"/>
          </ac:picMkLst>
        </pc:picChg>
        <pc:picChg chg="add mod">
          <ac:chgData name="Alessandro Carrega" userId="aad2c8b9-e6be-4150-b5bc-cbfa57d8782b" providerId="ADAL" clId="{F3966E39-2CCE-F14A-8D49-B8812BB0F00D}" dt="2022-12-15T14:01:14.566" v="1825" actId="1036"/>
          <ac:picMkLst>
            <pc:docMk/>
            <pc:sldMk cId="3461855624" sldId="443"/>
            <ac:picMk id="8" creationId="{411B7980-7E67-BAE2-F844-03C46B87136C}"/>
          </ac:picMkLst>
        </pc:picChg>
      </pc:sldChg>
      <pc:sldChg chg="addSp delSp modSp add mod">
        <pc:chgData name="Alessandro Carrega" userId="aad2c8b9-e6be-4150-b5bc-cbfa57d8782b" providerId="ADAL" clId="{F3966E39-2CCE-F14A-8D49-B8812BB0F00D}" dt="2022-12-15T14:01:51.984" v="1836" actId="1036"/>
        <pc:sldMkLst>
          <pc:docMk/>
          <pc:sldMk cId="3973267058" sldId="444"/>
        </pc:sldMkLst>
        <pc:spChg chg="add del mod">
          <ac:chgData name="Alessandro Carrega" userId="aad2c8b9-e6be-4150-b5bc-cbfa57d8782b" providerId="ADAL" clId="{F3966E39-2CCE-F14A-8D49-B8812BB0F00D}" dt="2022-12-15T14:01:37.903" v="1828"/>
          <ac:spMkLst>
            <pc:docMk/>
            <pc:sldMk cId="3973267058" sldId="444"/>
            <ac:spMk id="4" creationId="{EEB8B131-B336-98CB-CFF5-352C83911A70}"/>
          </ac:spMkLst>
        </pc:spChg>
        <pc:picChg chg="add mod">
          <ac:chgData name="Alessandro Carrega" userId="aad2c8b9-e6be-4150-b5bc-cbfa57d8782b" providerId="ADAL" clId="{F3966E39-2CCE-F14A-8D49-B8812BB0F00D}" dt="2022-12-15T14:01:51.984" v="1836" actId="1036"/>
          <ac:picMkLst>
            <pc:docMk/>
            <pc:sldMk cId="3973267058" sldId="444"/>
            <ac:picMk id="5" creationId="{AC946806-55F7-0D05-5D18-90FC9496C891}"/>
          </ac:picMkLst>
        </pc:picChg>
        <pc:picChg chg="del">
          <ac:chgData name="Alessandro Carrega" userId="aad2c8b9-e6be-4150-b5bc-cbfa57d8782b" providerId="ADAL" clId="{F3966E39-2CCE-F14A-8D49-B8812BB0F00D}" dt="2022-12-15T14:01:35.779" v="1827" actId="478"/>
          <ac:picMkLst>
            <pc:docMk/>
            <pc:sldMk cId="3973267058" sldId="444"/>
            <ac:picMk id="8" creationId="{411B7980-7E67-BAE2-F844-03C46B87136C}"/>
          </ac:picMkLst>
        </pc:picChg>
      </pc:sldChg>
      <pc:sldChg chg="addSp delSp modSp add mod">
        <pc:chgData name="Alessandro Carrega" userId="aad2c8b9-e6be-4150-b5bc-cbfa57d8782b" providerId="ADAL" clId="{F3966E39-2CCE-F14A-8D49-B8812BB0F00D}" dt="2022-12-15T14:02:32.051" v="1842" actId="20577"/>
        <pc:sldMkLst>
          <pc:docMk/>
          <pc:sldMk cId="1938478934" sldId="445"/>
        </pc:sldMkLst>
        <pc:spChg chg="mod">
          <ac:chgData name="Alessandro Carrega" userId="aad2c8b9-e6be-4150-b5bc-cbfa57d8782b" providerId="ADAL" clId="{F3966E39-2CCE-F14A-8D49-B8812BB0F00D}" dt="2022-12-15T14:02:32.051" v="1842" actId="20577"/>
          <ac:spMkLst>
            <pc:docMk/>
            <pc:sldMk cId="1938478934" sldId="445"/>
            <ac:spMk id="2" creationId="{9D3F2486-F29B-F628-0912-9DAC0092F965}"/>
          </ac:spMkLst>
        </pc:spChg>
        <pc:spChg chg="add del mod">
          <ac:chgData name="Alessandro Carrega" userId="aad2c8b9-e6be-4150-b5bc-cbfa57d8782b" providerId="ADAL" clId="{F3966E39-2CCE-F14A-8D49-B8812BB0F00D}" dt="2022-12-15T14:02:12.547" v="1839"/>
          <ac:spMkLst>
            <pc:docMk/>
            <pc:sldMk cId="1938478934" sldId="445"/>
            <ac:spMk id="4" creationId="{BC05E8BB-454C-EFBB-3FE7-D1ED5C601180}"/>
          </ac:spMkLst>
        </pc:spChg>
        <pc:picChg chg="del">
          <ac:chgData name="Alessandro Carrega" userId="aad2c8b9-e6be-4150-b5bc-cbfa57d8782b" providerId="ADAL" clId="{F3966E39-2CCE-F14A-8D49-B8812BB0F00D}" dt="2022-12-15T14:02:11.078" v="1838" actId="478"/>
          <ac:picMkLst>
            <pc:docMk/>
            <pc:sldMk cId="1938478934" sldId="445"/>
            <ac:picMk id="5" creationId="{AC946806-55F7-0D05-5D18-90FC9496C891}"/>
          </ac:picMkLst>
        </pc:picChg>
        <pc:picChg chg="add mod">
          <ac:chgData name="Alessandro Carrega" userId="aad2c8b9-e6be-4150-b5bc-cbfa57d8782b" providerId="ADAL" clId="{F3966E39-2CCE-F14A-8D49-B8812BB0F00D}" dt="2022-12-15T14:02:22.025" v="1841" actId="14100"/>
          <ac:picMkLst>
            <pc:docMk/>
            <pc:sldMk cId="1938478934" sldId="445"/>
            <ac:picMk id="6" creationId="{9C8FFAC6-780E-C671-5E89-3AA9BF13F097}"/>
          </ac:picMkLst>
        </pc:picChg>
      </pc:sldChg>
      <pc:sldChg chg="addSp delSp modSp add mod">
        <pc:chgData name="Alessandro Carrega" userId="aad2c8b9-e6be-4150-b5bc-cbfa57d8782b" providerId="ADAL" clId="{F3966E39-2CCE-F14A-8D49-B8812BB0F00D}" dt="2022-12-15T14:08:29.945" v="1954" actId="20577"/>
        <pc:sldMkLst>
          <pc:docMk/>
          <pc:sldMk cId="1422141398" sldId="446"/>
        </pc:sldMkLst>
        <pc:spChg chg="add mod">
          <ac:chgData name="Alessandro Carrega" userId="aad2c8b9-e6be-4150-b5bc-cbfa57d8782b" providerId="ADAL" clId="{F3966E39-2CCE-F14A-8D49-B8812BB0F00D}" dt="2022-12-15T14:08:29.945" v="1954" actId="20577"/>
          <ac:spMkLst>
            <pc:docMk/>
            <pc:sldMk cId="1422141398" sldId="446"/>
            <ac:spMk id="4" creationId="{799385AC-3BC8-046E-9362-3C8D61531526}"/>
          </ac:spMkLst>
        </pc:spChg>
        <pc:picChg chg="del">
          <ac:chgData name="Alessandro Carrega" userId="aad2c8b9-e6be-4150-b5bc-cbfa57d8782b" providerId="ADAL" clId="{F3966E39-2CCE-F14A-8D49-B8812BB0F00D}" dt="2022-12-15T14:02:55.772" v="1844" actId="478"/>
          <ac:picMkLst>
            <pc:docMk/>
            <pc:sldMk cId="1422141398" sldId="446"/>
            <ac:picMk id="6" creationId="{9C8FFAC6-780E-C671-5E89-3AA9BF13F097}"/>
          </ac:picMkLst>
        </pc:picChg>
        <pc:picChg chg="del">
          <ac:chgData name="Alessandro Carrega" userId="aad2c8b9-e6be-4150-b5bc-cbfa57d8782b" providerId="ADAL" clId="{F3966E39-2CCE-F14A-8D49-B8812BB0F00D}" dt="2022-12-15T14:03:00.263" v="1845" actId="478"/>
          <ac:picMkLst>
            <pc:docMk/>
            <pc:sldMk cId="1422141398" sldId="446"/>
            <ac:picMk id="7" creationId="{62E22482-3208-1A1C-1696-40BEBA87CA4B}"/>
          </ac:picMkLst>
        </pc:picChg>
      </pc:sldChg>
      <pc:sldChg chg="modSp add mod modNotesTx">
        <pc:chgData name="Alessandro Carrega" userId="aad2c8b9-e6be-4150-b5bc-cbfa57d8782b" providerId="ADAL" clId="{F3966E39-2CCE-F14A-8D49-B8812BB0F00D}" dt="2022-12-15T14:06:44.527" v="1921" actId="20577"/>
        <pc:sldMkLst>
          <pc:docMk/>
          <pc:sldMk cId="2271214188" sldId="447"/>
        </pc:sldMkLst>
        <pc:spChg chg="mod">
          <ac:chgData name="Alessandro Carrega" userId="aad2c8b9-e6be-4150-b5bc-cbfa57d8782b" providerId="ADAL" clId="{F3966E39-2CCE-F14A-8D49-B8812BB0F00D}" dt="2022-12-15T14:06:33.981" v="1918" actId="20577"/>
          <ac:spMkLst>
            <pc:docMk/>
            <pc:sldMk cId="2271214188" sldId="447"/>
            <ac:spMk id="4" creationId="{799385AC-3BC8-046E-9362-3C8D61531526}"/>
          </ac:spMkLst>
        </pc:spChg>
      </pc:sldChg>
      <pc:sldChg chg="modSp add mod modNotesTx">
        <pc:chgData name="Alessandro Carrega" userId="aad2c8b9-e6be-4150-b5bc-cbfa57d8782b" providerId="ADAL" clId="{F3966E39-2CCE-F14A-8D49-B8812BB0F00D}" dt="2022-12-15T14:08:25.930" v="1951" actId="20577"/>
        <pc:sldMkLst>
          <pc:docMk/>
          <pc:sldMk cId="578393561" sldId="448"/>
        </pc:sldMkLst>
        <pc:spChg chg="mod">
          <ac:chgData name="Alessandro Carrega" userId="aad2c8b9-e6be-4150-b5bc-cbfa57d8782b" providerId="ADAL" clId="{F3966E39-2CCE-F14A-8D49-B8812BB0F00D}" dt="2022-12-15T14:08:25.930" v="1951" actId="20577"/>
          <ac:spMkLst>
            <pc:docMk/>
            <pc:sldMk cId="578393561" sldId="448"/>
            <ac:spMk id="4" creationId="{799385AC-3BC8-046E-9362-3C8D61531526}"/>
          </ac:spMkLst>
        </pc:spChg>
      </pc:sldChg>
      <pc:sldChg chg="modSp add mod">
        <pc:chgData name="Alessandro Carrega" userId="aad2c8b9-e6be-4150-b5bc-cbfa57d8782b" providerId="ADAL" clId="{F3966E39-2CCE-F14A-8D49-B8812BB0F00D}" dt="2022-12-15T14:08:28.817" v="1953" actId="20577"/>
        <pc:sldMkLst>
          <pc:docMk/>
          <pc:sldMk cId="1011341178" sldId="449"/>
        </pc:sldMkLst>
        <pc:spChg chg="mod">
          <ac:chgData name="Alessandro Carrega" userId="aad2c8b9-e6be-4150-b5bc-cbfa57d8782b" providerId="ADAL" clId="{F3966E39-2CCE-F14A-8D49-B8812BB0F00D}" dt="2022-12-15T14:08:28.817" v="1953" actId="20577"/>
          <ac:spMkLst>
            <pc:docMk/>
            <pc:sldMk cId="1011341178" sldId="449"/>
            <ac:spMk id="4" creationId="{799385AC-3BC8-046E-9362-3C8D61531526}"/>
          </ac:spMkLst>
        </pc:spChg>
      </pc:sldChg>
      <pc:sldMasterChg chg="delSldLayout">
        <pc:chgData name="Alessandro Carrega" userId="aad2c8b9-e6be-4150-b5bc-cbfa57d8782b" providerId="ADAL" clId="{F3966E39-2CCE-F14A-8D49-B8812BB0F00D}" dt="2022-12-15T09:55:27.670" v="78" actId="2696"/>
        <pc:sldMasterMkLst>
          <pc:docMk/>
          <pc:sldMasterMk cId="4134384810" sldId="2147484408"/>
        </pc:sldMasterMkLst>
        <pc:sldLayoutChg chg="del">
          <pc:chgData name="Alessandro Carrega" userId="aad2c8b9-e6be-4150-b5bc-cbfa57d8782b" providerId="ADAL" clId="{F3966E39-2CCE-F14A-8D49-B8812BB0F00D}" dt="2022-12-15T09:55:27.663" v="76" actId="2696"/>
          <pc:sldLayoutMkLst>
            <pc:docMk/>
            <pc:sldMasterMk cId="4134384810" sldId="2147484408"/>
            <pc:sldLayoutMk cId="2693109052" sldId="2147484425"/>
          </pc:sldLayoutMkLst>
        </pc:sldLayoutChg>
        <pc:sldLayoutChg chg="del">
          <pc:chgData name="Alessandro Carrega" userId="aad2c8b9-e6be-4150-b5bc-cbfa57d8782b" providerId="ADAL" clId="{F3966E39-2CCE-F14A-8D49-B8812BB0F00D}" dt="2022-12-15T09:55:27.670" v="78" actId="2696"/>
          <pc:sldLayoutMkLst>
            <pc:docMk/>
            <pc:sldMasterMk cId="4134384810" sldId="2147484408"/>
            <pc:sldLayoutMk cId="2267397975" sldId="2147484426"/>
          </pc:sldLayoutMkLst>
        </pc:sldLayoutChg>
      </pc:sldMasterChg>
    </pc:docChg>
  </pc:docChgLst>
  <pc:docChgLst>
    <pc:chgData name="Alessandro Carrega" userId="aad2c8b9-e6be-4150-b5bc-cbfa57d8782b" providerId="ADAL" clId="{D4F3B8A6-9AE4-714B-A907-02A1A2FEF478}"/>
    <pc:docChg chg="undo custSel addSld delSld modSld sldOrd">
      <pc:chgData name="Alessandro Carrega" userId="aad2c8b9-e6be-4150-b5bc-cbfa57d8782b" providerId="ADAL" clId="{D4F3B8A6-9AE4-714B-A907-02A1A2FEF478}" dt="2022-12-22T20:47:27.539" v="762" actId="14100"/>
      <pc:docMkLst>
        <pc:docMk/>
      </pc:docMkLst>
      <pc:sldChg chg="delSp modSp del mod">
        <pc:chgData name="Alessandro Carrega" userId="aad2c8b9-e6be-4150-b5bc-cbfa57d8782b" providerId="ADAL" clId="{D4F3B8A6-9AE4-714B-A907-02A1A2FEF478}" dt="2022-12-22T13:12:00.670" v="70" actId="2696"/>
        <pc:sldMkLst>
          <pc:docMk/>
          <pc:sldMk cId="2252734524" sldId="383"/>
        </pc:sldMkLst>
        <pc:picChg chg="mod modCrop">
          <ac:chgData name="Alessandro Carrega" userId="aad2c8b9-e6be-4150-b5bc-cbfa57d8782b" providerId="ADAL" clId="{D4F3B8A6-9AE4-714B-A907-02A1A2FEF478}" dt="2022-12-22T13:09:56.862" v="23" actId="18131"/>
          <ac:picMkLst>
            <pc:docMk/>
            <pc:sldMk cId="2252734524" sldId="383"/>
            <ac:picMk id="4" creationId="{9B720FE4-01F5-FC15-897B-83F28A769874}"/>
          </ac:picMkLst>
        </pc:picChg>
        <pc:picChg chg="del">
          <ac:chgData name="Alessandro Carrega" userId="aad2c8b9-e6be-4150-b5bc-cbfa57d8782b" providerId="ADAL" clId="{D4F3B8A6-9AE4-714B-A907-02A1A2FEF478}" dt="2022-12-22T13:07:26.667" v="3" actId="478"/>
          <ac:picMkLst>
            <pc:docMk/>
            <pc:sldMk cId="2252734524" sldId="383"/>
            <ac:picMk id="5" creationId="{4D02D2BE-F10E-0B2A-ACE4-DBADB002FD1E}"/>
          </ac:picMkLst>
        </pc:picChg>
      </pc:sldChg>
      <pc:sldChg chg="delSp del mod">
        <pc:chgData name="Alessandro Carrega" userId="aad2c8b9-e6be-4150-b5bc-cbfa57d8782b" providerId="ADAL" clId="{D4F3B8A6-9AE4-714B-A907-02A1A2FEF478}" dt="2022-12-22T13:12:02.083" v="71" actId="2696"/>
        <pc:sldMkLst>
          <pc:docMk/>
          <pc:sldMk cId="809038994" sldId="384"/>
        </pc:sldMkLst>
        <pc:picChg chg="del">
          <ac:chgData name="Alessandro Carrega" userId="aad2c8b9-e6be-4150-b5bc-cbfa57d8782b" providerId="ADAL" clId="{D4F3B8A6-9AE4-714B-A907-02A1A2FEF478}" dt="2022-12-22T13:07:38.102" v="5" actId="478"/>
          <ac:picMkLst>
            <pc:docMk/>
            <pc:sldMk cId="809038994" sldId="384"/>
            <ac:picMk id="9" creationId="{7BE578A0-3C3B-B23C-BEE2-9E1C0BEA39BD}"/>
          </ac:picMkLst>
        </pc:picChg>
      </pc:sldChg>
      <pc:sldChg chg="addSp delSp modSp mod">
        <pc:chgData name="Alessandro Carrega" userId="aad2c8b9-e6be-4150-b5bc-cbfa57d8782b" providerId="ADAL" clId="{D4F3B8A6-9AE4-714B-A907-02A1A2FEF478}" dt="2022-12-22T20:42:55.859" v="677" actId="20577"/>
        <pc:sldMkLst>
          <pc:docMk/>
          <pc:sldMk cId="4112293821" sldId="386"/>
        </pc:sldMkLst>
        <pc:spChg chg="mod">
          <ac:chgData name="Alessandro Carrega" userId="aad2c8b9-e6be-4150-b5bc-cbfa57d8782b" providerId="ADAL" clId="{D4F3B8A6-9AE4-714B-A907-02A1A2FEF478}" dt="2022-12-22T20:42:55.859" v="677" actId="20577"/>
          <ac:spMkLst>
            <pc:docMk/>
            <pc:sldMk cId="4112293821" sldId="386"/>
            <ac:spMk id="2" creationId="{86FBF5D7-37A2-6492-6DED-0C8D3AE9C117}"/>
          </ac:spMkLst>
        </pc:spChg>
        <pc:picChg chg="del">
          <ac:chgData name="Alessandro Carrega" userId="aad2c8b9-e6be-4150-b5bc-cbfa57d8782b" providerId="ADAL" clId="{D4F3B8A6-9AE4-714B-A907-02A1A2FEF478}" dt="2022-12-22T13:12:06.298" v="74" actId="478"/>
          <ac:picMkLst>
            <pc:docMk/>
            <pc:sldMk cId="4112293821" sldId="386"/>
            <ac:picMk id="3" creationId="{55A015A8-2D6E-A336-9089-74D62E2D10E2}"/>
          </ac:picMkLst>
        </pc:picChg>
        <pc:picChg chg="del">
          <ac:chgData name="Alessandro Carrega" userId="aad2c8b9-e6be-4150-b5bc-cbfa57d8782b" providerId="ADAL" clId="{D4F3B8A6-9AE4-714B-A907-02A1A2FEF478}" dt="2022-12-22T13:07:47.329" v="8" actId="478"/>
          <ac:picMkLst>
            <pc:docMk/>
            <pc:sldMk cId="4112293821" sldId="386"/>
            <ac:picMk id="4" creationId="{0BF0689B-6EDC-303A-F3D3-2ADDF2C608A9}"/>
          </ac:picMkLst>
        </pc:picChg>
        <pc:picChg chg="add mod">
          <ac:chgData name="Alessandro Carrega" userId="aad2c8b9-e6be-4150-b5bc-cbfa57d8782b" providerId="ADAL" clId="{D4F3B8A6-9AE4-714B-A907-02A1A2FEF478}" dt="2022-12-22T16:09:59.580" v="428"/>
          <ac:picMkLst>
            <pc:docMk/>
            <pc:sldMk cId="4112293821" sldId="386"/>
            <ac:picMk id="5" creationId="{10656F67-C96C-160D-2A35-0EDAAB9B13DD}"/>
          </ac:picMkLst>
        </pc:picChg>
        <pc:picChg chg="add del mod">
          <ac:chgData name="Alessandro Carrega" userId="aad2c8b9-e6be-4150-b5bc-cbfa57d8782b" providerId="ADAL" clId="{D4F3B8A6-9AE4-714B-A907-02A1A2FEF478}" dt="2022-12-22T16:12:42.973" v="441" actId="478"/>
          <ac:picMkLst>
            <pc:docMk/>
            <pc:sldMk cId="4112293821" sldId="386"/>
            <ac:picMk id="6" creationId="{59DA6212-E48D-0885-E736-0327716F2055}"/>
          </ac:picMkLst>
        </pc:picChg>
        <pc:picChg chg="add mod">
          <ac:chgData name="Alessandro Carrega" userId="aad2c8b9-e6be-4150-b5bc-cbfa57d8782b" providerId="ADAL" clId="{D4F3B8A6-9AE4-714B-A907-02A1A2FEF478}" dt="2022-12-22T16:19:04.411" v="480" actId="1036"/>
          <ac:picMkLst>
            <pc:docMk/>
            <pc:sldMk cId="4112293821" sldId="386"/>
            <ac:picMk id="7" creationId="{A9D651CA-01B9-A837-0B76-5D89333D4549}"/>
          </ac:picMkLst>
        </pc:picChg>
        <pc:picChg chg="add del mod">
          <ac:chgData name="Alessandro Carrega" userId="aad2c8b9-e6be-4150-b5bc-cbfa57d8782b" providerId="ADAL" clId="{D4F3B8A6-9AE4-714B-A907-02A1A2FEF478}" dt="2022-12-22T16:12:53.649" v="446" actId="478"/>
          <ac:picMkLst>
            <pc:docMk/>
            <pc:sldMk cId="4112293821" sldId="386"/>
            <ac:picMk id="8" creationId="{61BF7336-E5A8-B75C-100D-BF872B87688C}"/>
          </ac:picMkLst>
        </pc:picChg>
      </pc:sldChg>
      <pc:sldChg chg="addSp delSp modSp add del mod">
        <pc:chgData name="Alessandro Carrega" userId="aad2c8b9-e6be-4150-b5bc-cbfa57d8782b" providerId="ADAL" clId="{D4F3B8A6-9AE4-714B-A907-02A1A2FEF478}" dt="2022-12-22T13:12:00.670" v="70" actId="2696"/>
        <pc:sldMkLst>
          <pc:docMk/>
          <pc:sldMk cId="402168077" sldId="387"/>
        </pc:sldMkLst>
        <pc:spChg chg="add del mod">
          <ac:chgData name="Alessandro Carrega" userId="aad2c8b9-e6be-4150-b5bc-cbfa57d8782b" providerId="ADAL" clId="{D4F3B8A6-9AE4-714B-A907-02A1A2FEF478}" dt="2022-12-22T13:07:22.958" v="2" actId="478"/>
          <ac:spMkLst>
            <pc:docMk/>
            <pc:sldMk cId="402168077" sldId="387"/>
            <ac:spMk id="6" creationId="{DC88A25F-8EB6-1F1C-AE27-399BBD2476F4}"/>
          </ac:spMkLst>
        </pc:spChg>
        <pc:picChg chg="del">
          <ac:chgData name="Alessandro Carrega" userId="aad2c8b9-e6be-4150-b5bc-cbfa57d8782b" providerId="ADAL" clId="{D4F3B8A6-9AE4-714B-A907-02A1A2FEF478}" dt="2022-12-22T13:07:19.747" v="1" actId="478"/>
          <ac:picMkLst>
            <pc:docMk/>
            <pc:sldMk cId="402168077" sldId="387"/>
            <ac:picMk id="4" creationId="{9B720FE4-01F5-FC15-897B-83F28A769874}"/>
          </ac:picMkLst>
        </pc:picChg>
        <pc:picChg chg="mod modCrop">
          <ac:chgData name="Alessandro Carrega" userId="aad2c8b9-e6be-4150-b5bc-cbfa57d8782b" providerId="ADAL" clId="{D4F3B8A6-9AE4-714B-A907-02A1A2FEF478}" dt="2022-12-22T13:10:40.489" v="30" actId="1076"/>
          <ac:picMkLst>
            <pc:docMk/>
            <pc:sldMk cId="402168077" sldId="387"/>
            <ac:picMk id="5" creationId="{4D02D2BE-F10E-0B2A-ACE4-DBADB002FD1E}"/>
          </ac:picMkLst>
        </pc:picChg>
      </pc:sldChg>
      <pc:sldChg chg="delSp add del mod">
        <pc:chgData name="Alessandro Carrega" userId="aad2c8b9-e6be-4150-b5bc-cbfa57d8782b" providerId="ADAL" clId="{D4F3B8A6-9AE4-714B-A907-02A1A2FEF478}" dt="2022-12-22T13:12:02.851" v="72" actId="2696"/>
        <pc:sldMkLst>
          <pc:docMk/>
          <pc:sldMk cId="777703728" sldId="388"/>
        </pc:sldMkLst>
        <pc:picChg chg="del">
          <ac:chgData name="Alessandro Carrega" userId="aad2c8b9-e6be-4150-b5bc-cbfa57d8782b" providerId="ADAL" clId="{D4F3B8A6-9AE4-714B-A907-02A1A2FEF478}" dt="2022-12-22T13:07:40.557" v="6" actId="478"/>
          <ac:picMkLst>
            <pc:docMk/>
            <pc:sldMk cId="777703728" sldId="388"/>
            <ac:picMk id="7" creationId="{9C9252B3-DB95-2AC2-F754-8014960DAFA3}"/>
          </ac:picMkLst>
        </pc:picChg>
      </pc:sldChg>
      <pc:sldChg chg="delSp add del mod">
        <pc:chgData name="Alessandro Carrega" userId="aad2c8b9-e6be-4150-b5bc-cbfa57d8782b" providerId="ADAL" clId="{D4F3B8A6-9AE4-714B-A907-02A1A2FEF478}" dt="2022-12-22T13:12:03.828" v="73" actId="2696"/>
        <pc:sldMkLst>
          <pc:docMk/>
          <pc:sldMk cId="2162580351" sldId="389"/>
        </pc:sldMkLst>
        <pc:picChg chg="del">
          <ac:chgData name="Alessandro Carrega" userId="aad2c8b9-e6be-4150-b5bc-cbfa57d8782b" providerId="ADAL" clId="{D4F3B8A6-9AE4-714B-A907-02A1A2FEF478}" dt="2022-12-22T13:07:49.515" v="9" actId="478"/>
          <ac:picMkLst>
            <pc:docMk/>
            <pc:sldMk cId="2162580351" sldId="389"/>
            <ac:picMk id="3" creationId="{55A015A8-2D6E-A336-9089-74D62E2D10E2}"/>
          </ac:picMkLst>
        </pc:picChg>
      </pc:sldChg>
      <pc:sldChg chg="addSp delSp modSp add mod ord">
        <pc:chgData name="Alessandro Carrega" userId="aad2c8b9-e6be-4150-b5bc-cbfa57d8782b" providerId="ADAL" clId="{D4F3B8A6-9AE4-714B-A907-02A1A2FEF478}" dt="2022-12-22T20:37:32.656" v="546" actId="20577"/>
        <pc:sldMkLst>
          <pc:docMk/>
          <pc:sldMk cId="3177512814" sldId="390"/>
        </pc:sldMkLst>
        <pc:spChg chg="mod">
          <ac:chgData name="Alessandro Carrega" userId="aad2c8b9-e6be-4150-b5bc-cbfa57d8782b" providerId="ADAL" clId="{D4F3B8A6-9AE4-714B-A907-02A1A2FEF478}" dt="2022-12-22T20:37:32.656" v="546" actId="20577"/>
          <ac:spMkLst>
            <pc:docMk/>
            <pc:sldMk cId="3177512814" sldId="390"/>
            <ac:spMk id="2" creationId="{86FBF5D7-37A2-6492-6DED-0C8D3AE9C117}"/>
          </ac:spMkLst>
        </pc:spChg>
        <pc:spChg chg="add del mod">
          <ac:chgData name="Alessandro Carrega" userId="aad2c8b9-e6be-4150-b5bc-cbfa57d8782b" providerId="ADAL" clId="{D4F3B8A6-9AE4-714B-A907-02A1A2FEF478}" dt="2022-12-22T13:14:48.948" v="75" actId="478"/>
          <ac:spMkLst>
            <pc:docMk/>
            <pc:sldMk cId="3177512814" sldId="390"/>
            <ac:spMk id="6" creationId="{0DD4C244-BE78-CA5D-6925-B5AE569A3F3C}"/>
          </ac:spMkLst>
        </pc:spChg>
        <pc:graphicFrameChg chg="add del modGraphic">
          <ac:chgData name="Alessandro Carrega" userId="aad2c8b9-e6be-4150-b5bc-cbfa57d8782b" providerId="ADAL" clId="{D4F3B8A6-9AE4-714B-A907-02A1A2FEF478}" dt="2022-12-22T13:11:53.922" v="68" actId="478"/>
          <ac:graphicFrameMkLst>
            <pc:docMk/>
            <pc:sldMk cId="3177512814" sldId="390"/>
            <ac:graphicFrameMk id="3" creationId="{57836D9A-AE42-9A08-D440-11C1622120F9}"/>
          </ac:graphicFrameMkLst>
        </pc:graphicFrameChg>
        <pc:picChg chg="del mod modCrop">
          <ac:chgData name="Alessandro Carrega" userId="aad2c8b9-e6be-4150-b5bc-cbfa57d8782b" providerId="ADAL" clId="{D4F3B8A6-9AE4-714B-A907-02A1A2FEF478}" dt="2022-12-22T13:11:56.188" v="69" actId="478"/>
          <ac:picMkLst>
            <pc:docMk/>
            <pc:sldMk cId="3177512814" sldId="390"/>
            <ac:picMk id="4" creationId="{9B720FE4-01F5-FC15-897B-83F28A769874}"/>
          </ac:picMkLst>
        </pc:picChg>
        <pc:picChg chg="add mod">
          <ac:chgData name="Alessandro Carrega" userId="aad2c8b9-e6be-4150-b5bc-cbfa57d8782b" providerId="ADAL" clId="{D4F3B8A6-9AE4-714B-A907-02A1A2FEF478}" dt="2022-12-22T13:22:11.899" v="262" actId="1036"/>
          <ac:picMkLst>
            <pc:docMk/>
            <pc:sldMk cId="3177512814" sldId="390"/>
            <ac:picMk id="7" creationId="{2C13E295-8F5F-B49C-9958-1BDEB9B20AA6}"/>
          </ac:picMkLst>
        </pc:picChg>
        <pc:picChg chg="add mod">
          <ac:chgData name="Alessandro Carrega" userId="aad2c8b9-e6be-4150-b5bc-cbfa57d8782b" providerId="ADAL" clId="{D4F3B8A6-9AE4-714B-A907-02A1A2FEF478}" dt="2022-12-22T13:22:11.899" v="262" actId="1036"/>
          <ac:picMkLst>
            <pc:docMk/>
            <pc:sldMk cId="3177512814" sldId="390"/>
            <ac:picMk id="8" creationId="{DE997FFA-2DEB-4B54-0BC2-C2BB875FCE23}"/>
          </ac:picMkLst>
        </pc:picChg>
        <pc:picChg chg="add del mod">
          <ac:chgData name="Alessandro Carrega" userId="aad2c8b9-e6be-4150-b5bc-cbfa57d8782b" providerId="ADAL" clId="{D4F3B8A6-9AE4-714B-A907-02A1A2FEF478}" dt="2022-12-22T13:21:55.872" v="240" actId="21"/>
          <ac:picMkLst>
            <pc:docMk/>
            <pc:sldMk cId="3177512814" sldId="390"/>
            <ac:picMk id="9" creationId="{766E048D-B260-9E2A-E324-89395E1DBE2F}"/>
          </ac:picMkLst>
        </pc:picChg>
        <pc:picChg chg="add mod">
          <ac:chgData name="Alessandro Carrega" userId="aad2c8b9-e6be-4150-b5bc-cbfa57d8782b" providerId="ADAL" clId="{D4F3B8A6-9AE4-714B-A907-02A1A2FEF478}" dt="2022-12-22T13:21:51.314" v="239"/>
          <ac:picMkLst>
            <pc:docMk/>
            <pc:sldMk cId="3177512814" sldId="390"/>
            <ac:picMk id="10" creationId="{02BF8F12-B8B9-E7E4-F5CD-E47F1A1A2D06}"/>
          </ac:picMkLst>
        </pc:picChg>
      </pc:sldChg>
      <pc:sldChg chg="addSp delSp modSp add mod">
        <pc:chgData name="Alessandro Carrega" userId="aad2c8b9-e6be-4150-b5bc-cbfa57d8782b" providerId="ADAL" clId="{D4F3B8A6-9AE4-714B-A907-02A1A2FEF478}" dt="2022-12-22T20:37:27.022" v="545" actId="20577"/>
        <pc:sldMkLst>
          <pc:docMk/>
          <pc:sldMk cId="2727500543" sldId="391"/>
        </pc:sldMkLst>
        <pc:spChg chg="mod">
          <ac:chgData name="Alessandro Carrega" userId="aad2c8b9-e6be-4150-b5bc-cbfa57d8782b" providerId="ADAL" clId="{D4F3B8A6-9AE4-714B-A907-02A1A2FEF478}" dt="2022-12-22T20:37:27.022" v="545" actId="20577"/>
          <ac:spMkLst>
            <pc:docMk/>
            <pc:sldMk cId="2727500543" sldId="391"/>
            <ac:spMk id="2" creationId="{86FBF5D7-37A2-6492-6DED-0C8D3AE9C117}"/>
          </ac:spMkLst>
        </pc:spChg>
        <pc:picChg chg="add mod">
          <ac:chgData name="Alessandro Carrega" userId="aad2c8b9-e6be-4150-b5bc-cbfa57d8782b" providerId="ADAL" clId="{D4F3B8A6-9AE4-714B-A907-02A1A2FEF478}" dt="2022-12-22T13:21:39.059" v="237" actId="1076"/>
          <ac:picMkLst>
            <pc:docMk/>
            <pc:sldMk cId="2727500543" sldId="391"/>
            <ac:picMk id="3" creationId="{76889811-7FF0-9219-12CF-9E13D9206484}"/>
          </ac:picMkLst>
        </pc:picChg>
        <pc:picChg chg="add del mod">
          <ac:chgData name="Alessandro Carrega" userId="aad2c8b9-e6be-4150-b5bc-cbfa57d8782b" providerId="ADAL" clId="{D4F3B8A6-9AE4-714B-A907-02A1A2FEF478}" dt="2022-12-22T13:21:10.760" v="231" actId="21"/>
          <ac:picMkLst>
            <pc:docMk/>
            <pc:sldMk cId="2727500543" sldId="391"/>
            <ac:picMk id="4" creationId="{E8B09804-DDC8-63B7-CFDC-C5CFB7286107}"/>
          </ac:picMkLst>
        </pc:picChg>
        <pc:picChg chg="add del mod">
          <ac:chgData name="Alessandro Carrega" userId="aad2c8b9-e6be-4150-b5bc-cbfa57d8782b" providerId="ADAL" clId="{D4F3B8A6-9AE4-714B-A907-02A1A2FEF478}" dt="2022-12-22T13:20:57.725" v="229" actId="21"/>
          <ac:picMkLst>
            <pc:docMk/>
            <pc:sldMk cId="2727500543" sldId="391"/>
            <ac:picMk id="5" creationId="{AFA5B174-83AF-9321-9CDF-C99B2F689BEC}"/>
          </ac:picMkLst>
        </pc:picChg>
        <pc:picChg chg="add mod">
          <ac:chgData name="Alessandro Carrega" userId="aad2c8b9-e6be-4150-b5bc-cbfa57d8782b" providerId="ADAL" clId="{D4F3B8A6-9AE4-714B-A907-02A1A2FEF478}" dt="2022-12-22T13:20:53.709" v="227"/>
          <ac:picMkLst>
            <pc:docMk/>
            <pc:sldMk cId="2727500543" sldId="391"/>
            <ac:picMk id="6" creationId="{65360012-3979-92CD-2FE6-1970F2C11446}"/>
          </ac:picMkLst>
        </pc:picChg>
        <pc:picChg chg="del">
          <ac:chgData name="Alessandro Carrega" userId="aad2c8b9-e6be-4150-b5bc-cbfa57d8782b" providerId="ADAL" clId="{D4F3B8A6-9AE4-714B-A907-02A1A2FEF478}" dt="2022-12-22T13:16:30.901" v="91" actId="478"/>
          <ac:picMkLst>
            <pc:docMk/>
            <pc:sldMk cId="2727500543" sldId="391"/>
            <ac:picMk id="7" creationId="{2C13E295-8F5F-B49C-9958-1BDEB9B20AA6}"/>
          </ac:picMkLst>
        </pc:picChg>
        <pc:picChg chg="del">
          <ac:chgData name="Alessandro Carrega" userId="aad2c8b9-e6be-4150-b5bc-cbfa57d8782b" providerId="ADAL" clId="{D4F3B8A6-9AE4-714B-A907-02A1A2FEF478}" dt="2022-12-22T13:16:31.626" v="92" actId="478"/>
          <ac:picMkLst>
            <pc:docMk/>
            <pc:sldMk cId="2727500543" sldId="391"/>
            <ac:picMk id="8" creationId="{DE997FFA-2DEB-4B54-0BC2-C2BB875FCE23}"/>
          </ac:picMkLst>
        </pc:picChg>
        <pc:picChg chg="del">
          <ac:chgData name="Alessandro Carrega" userId="aad2c8b9-e6be-4150-b5bc-cbfa57d8782b" providerId="ADAL" clId="{D4F3B8A6-9AE4-714B-A907-02A1A2FEF478}" dt="2022-12-22T13:16:34.525" v="93" actId="478"/>
          <ac:picMkLst>
            <pc:docMk/>
            <pc:sldMk cId="2727500543" sldId="391"/>
            <ac:picMk id="9" creationId="{766E048D-B260-9E2A-E324-89395E1DBE2F}"/>
          </ac:picMkLst>
        </pc:picChg>
        <pc:picChg chg="add mod">
          <ac:chgData name="Alessandro Carrega" userId="aad2c8b9-e6be-4150-b5bc-cbfa57d8782b" providerId="ADAL" clId="{D4F3B8A6-9AE4-714B-A907-02A1A2FEF478}" dt="2022-12-22T13:21:42.631" v="238" actId="1076"/>
          <ac:picMkLst>
            <pc:docMk/>
            <pc:sldMk cId="2727500543" sldId="391"/>
            <ac:picMk id="10" creationId="{7C705833-80F8-17D1-FEAC-0DA4F76CB5E5}"/>
          </ac:picMkLst>
        </pc:picChg>
      </pc:sldChg>
      <pc:sldChg chg="addSp delSp modSp add mod">
        <pc:chgData name="Alessandro Carrega" userId="aad2c8b9-e6be-4150-b5bc-cbfa57d8782b" providerId="ADAL" clId="{D4F3B8A6-9AE4-714B-A907-02A1A2FEF478}" dt="2022-12-22T20:37:23.552" v="544" actId="20577"/>
        <pc:sldMkLst>
          <pc:docMk/>
          <pc:sldMk cId="3169725833" sldId="392"/>
        </pc:sldMkLst>
        <pc:spChg chg="mod">
          <ac:chgData name="Alessandro Carrega" userId="aad2c8b9-e6be-4150-b5bc-cbfa57d8782b" providerId="ADAL" clId="{D4F3B8A6-9AE4-714B-A907-02A1A2FEF478}" dt="2022-12-22T20:37:23.552" v="544" actId="20577"/>
          <ac:spMkLst>
            <pc:docMk/>
            <pc:sldMk cId="3169725833" sldId="392"/>
            <ac:spMk id="2" creationId="{86FBF5D7-37A2-6492-6DED-0C8D3AE9C117}"/>
          </ac:spMkLst>
        </pc:spChg>
        <pc:picChg chg="del">
          <ac:chgData name="Alessandro Carrega" userId="aad2c8b9-e6be-4150-b5bc-cbfa57d8782b" providerId="ADAL" clId="{D4F3B8A6-9AE4-714B-A907-02A1A2FEF478}" dt="2022-12-22T13:18:19.526" v="121" actId="478"/>
          <ac:picMkLst>
            <pc:docMk/>
            <pc:sldMk cId="3169725833" sldId="392"/>
            <ac:picMk id="3" creationId="{76889811-7FF0-9219-12CF-9E13D9206484}"/>
          </ac:picMkLst>
        </pc:picChg>
        <pc:picChg chg="del">
          <ac:chgData name="Alessandro Carrega" userId="aad2c8b9-e6be-4150-b5bc-cbfa57d8782b" providerId="ADAL" clId="{D4F3B8A6-9AE4-714B-A907-02A1A2FEF478}" dt="2022-12-22T13:18:18.923" v="120" actId="478"/>
          <ac:picMkLst>
            <pc:docMk/>
            <pc:sldMk cId="3169725833" sldId="392"/>
            <ac:picMk id="4" creationId="{E8B09804-DDC8-63B7-CFDC-C5CFB7286107}"/>
          </ac:picMkLst>
        </pc:picChg>
        <pc:picChg chg="del">
          <ac:chgData name="Alessandro Carrega" userId="aad2c8b9-e6be-4150-b5bc-cbfa57d8782b" providerId="ADAL" clId="{D4F3B8A6-9AE4-714B-A907-02A1A2FEF478}" dt="2022-12-22T13:18:24.934" v="122" actId="478"/>
          <ac:picMkLst>
            <pc:docMk/>
            <pc:sldMk cId="3169725833" sldId="392"/>
            <ac:picMk id="5" creationId="{AFA5B174-83AF-9321-9CDF-C99B2F689BEC}"/>
          </ac:picMkLst>
        </pc:picChg>
        <pc:picChg chg="add mod">
          <ac:chgData name="Alessandro Carrega" userId="aad2c8b9-e6be-4150-b5bc-cbfa57d8782b" providerId="ADAL" clId="{D4F3B8A6-9AE4-714B-A907-02A1A2FEF478}" dt="2022-12-22T13:20:41.327" v="226" actId="1036"/>
          <ac:picMkLst>
            <pc:docMk/>
            <pc:sldMk cId="3169725833" sldId="392"/>
            <ac:picMk id="6" creationId="{FBDAA5E8-A26E-CFA3-FBD8-BAF7EEDE4D23}"/>
          </ac:picMkLst>
        </pc:picChg>
        <pc:picChg chg="add del mod">
          <ac:chgData name="Alessandro Carrega" userId="aad2c8b9-e6be-4150-b5bc-cbfa57d8782b" providerId="ADAL" clId="{D4F3B8A6-9AE4-714B-A907-02A1A2FEF478}" dt="2022-12-22T13:19:16.166" v="132" actId="478"/>
          <ac:picMkLst>
            <pc:docMk/>
            <pc:sldMk cId="3169725833" sldId="392"/>
            <ac:picMk id="7" creationId="{78B40A8B-754C-D785-50B9-1D34F20C3634}"/>
          </ac:picMkLst>
        </pc:picChg>
        <pc:picChg chg="add mod">
          <ac:chgData name="Alessandro Carrega" userId="aad2c8b9-e6be-4150-b5bc-cbfa57d8782b" providerId="ADAL" clId="{D4F3B8A6-9AE4-714B-A907-02A1A2FEF478}" dt="2022-12-22T13:20:41.327" v="226" actId="1036"/>
          <ac:picMkLst>
            <pc:docMk/>
            <pc:sldMk cId="3169725833" sldId="392"/>
            <ac:picMk id="8" creationId="{23470077-8EDD-E4CF-2477-671025E92C31}"/>
          </ac:picMkLst>
        </pc:picChg>
        <pc:picChg chg="add del mod">
          <ac:chgData name="Alessandro Carrega" userId="aad2c8b9-e6be-4150-b5bc-cbfa57d8782b" providerId="ADAL" clId="{D4F3B8A6-9AE4-714B-A907-02A1A2FEF478}" dt="2022-12-22T13:19:22.118" v="137" actId="21"/>
          <ac:picMkLst>
            <pc:docMk/>
            <pc:sldMk cId="3169725833" sldId="392"/>
            <ac:picMk id="9" creationId="{010E68DD-7A72-C1E1-341C-E337922346A4}"/>
          </ac:picMkLst>
        </pc:picChg>
        <pc:picChg chg="add mod">
          <ac:chgData name="Alessandro Carrega" userId="aad2c8b9-e6be-4150-b5bc-cbfa57d8782b" providerId="ADAL" clId="{D4F3B8A6-9AE4-714B-A907-02A1A2FEF478}" dt="2022-12-22T13:20:41.327" v="226" actId="1036"/>
          <ac:picMkLst>
            <pc:docMk/>
            <pc:sldMk cId="3169725833" sldId="392"/>
            <ac:picMk id="10" creationId="{F31DE895-AA91-54EC-E685-AB7D87750563}"/>
          </ac:picMkLst>
        </pc:picChg>
      </pc:sldChg>
      <pc:sldChg chg="addSp delSp modSp add mod">
        <pc:chgData name="Alessandro Carrega" userId="aad2c8b9-e6be-4150-b5bc-cbfa57d8782b" providerId="ADAL" clId="{D4F3B8A6-9AE4-714B-A907-02A1A2FEF478}" dt="2022-12-22T20:38:03.822" v="552" actId="20577"/>
        <pc:sldMkLst>
          <pc:docMk/>
          <pc:sldMk cId="3461724935" sldId="393"/>
        </pc:sldMkLst>
        <pc:spChg chg="mod">
          <ac:chgData name="Alessandro Carrega" userId="aad2c8b9-e6be-4150-b5bc-cbfa57d8782b" providerId="ADAL" clId="{D4F3B8A6-9AE4-714B-A907-02A1A2FEF478}" dt="2022-12-22T20:38:03.822" v="552" actId="20577"/>
          <ac:spMkLst>
            <pc:docMk/>
            <pc:sldMk cId="3461724935" sldId="393"/>
            <ac:spMk id="2" creationId="{86FBF5D7-37A2-6492-6DED-0C8D3AE9C117}"/>
          </ac:spMkLst>
        </pc:spChg>
        <pc:picChg chg="add del mod">
          <ac:chgData name="Alessandro Carrega" userId="aad2c8b9-e6be-4150-b5bc-cbfa57d8782b" providerId="ADAL" clId="{D4F3B8A6-9AE4-714B-A907-02A1A2FEF478}" dt="2022-12-22T15:57:49.277" v="264" actId="478"/>
          <ac:picMkLst>
            <pc:docMk/>
            <pc:sldMk cId="3461724935" sldId="393"/>
            <ac:picMk id="3" creationId="{3EA74E6F-B0EF-E384-E131-34BEB3B29084}"/>
          </ac:picMkLst>
        </pc:picChg>
        <pc:picChg chg="add del mod">
          <ac:chgData name="Alessandro Carrega" userId="aad2c8b9-e6be-4150-b5bc-cbfa57d8782b" providerId="ADAL" clId="{D4F3B8A6-9AE4-714B-A907-02A1A2FEF478}" dt="2022-12-22T15:57:50.637" v="265" actId="478"/>
          <ac:picMkLst>
            <pc:docMk/>
            <pc:sldMk cId="3461724935" sldId="393"/>
            <ac:picMk id="4" creationId="{78DBFB30-27E2-6886-992F-F7867454CA6E}"/>
          </ac:picMkLst>
        </pc:picChg>
        <pc:picChg chg="add mod">
          <ac:chgData name="Alessandro Carrega" userId="aad2c8b9-e6be-4150-b5bc-cbfa57d8782b" providerId="ADAL" clId="{D4F3B8A6-9AE4-714B-A907-02A1A2FEF478}" dt="2022-12-22T15:59:40.176" v="317" actId="1035"/>
          <ac:picMkLst>
            <pc:docMk/>
            <pc:sldMk cId="3461724935" sldId="393"/>
            <ac:picMk id="5" creationId="{836CCD2C-22B3-A2C9-F81F-F520679FB871}"/>
          </ac:picMkLst>
        </pc:picChg>
        <pc:picChg chg="del">
          <ac:chgData name="Alessandro Carrega" userId="aad2c8b9-e6be-4150-b5bc-cbfa57d8782b" providerId="ADAL" clId="{D4F3B8A6-9AE4-714B-A907-02A1A2FEF478}" dt="2022-12-22T13:21:24.227" v="233" actId="478"/>
          <ac:picMkLst>
            <pc:docMk/>
            <pc:sldMk cId="3461724935" sldId="393"/>
            <ac:picMk id="6" creationId="{FBDAA5E8-A26E-CFA3-FBD8-BAF7EEDE4D23}"/>
          </ac:picMkLst>
        </pc:picChg>
        <pc:picChg chg="add mod">
          <ac:chgData name="Alessandro Carrega" userId="aad2c8b9-e6be-4150-b5bc-cbfa57d8782b" providerId="ADAL" clId="{D4F3B8A6-9AE4-714B-A907-02A1A2FEF478}" dt="2022-12-22T15:59:48.123" v="324" actId="1035"/>
          <ac:picMkLst>
            <pc:docMk/>
            <pc:sldMk cId="3461724935" sldId="393"/>
            <ac:picMk id="7" creationId="{87F658E4-7BBC-B205-D2AA-B2E21BF4071F}"/>
          </ac:picMkLst>
        </pc:picChg>
        <pc:picChg chg="del">
          <ac:chgData name="Alessandro Carrega" userId="aad2c8b9-e6be-4150-b5bc-cbfa57d8782b" providerId="ADAL" clId="{D4F3B8A6-9AE4-714B-A907-02A1A2FEF478}" dt="2022-12-22T13:21:26.292" v="235" actId="478"/>
          <ac:picMkLst>
            <pc:docMk/>
            <pc:sldMk cId="3461724935" sldId="393"/>
            <ac:picMk id="8" creationId="{23470077-8EDD-E4CF-2477-671025E92C31}"/>
          </ac:picMkLst>
        </pc:picChg>
        <pc:picChg chg="add mod">
          <ac:chgData name="Alessandro Carrega" userId="aad2c8b9-e6be-4150-b5bc-cbfa57d8782b" providerId="ADAL" clId="{D4F3B8A6-9AE4-714B-A907-02A1A2FEF478}" dt="2022-12-22T15:59:52.642" v="326" actId="1035"/>
          <ac:picMkLst>
            <pc:docMk/>
            <pc:sldMk cId="3461724935" sldId="393"/>
            <ac:picMk id="9" creationId="{DCB32E0A-A9A8-307F-37FF-C97EC7DF7AA2}"/>
          </ac:picMkLst>
        </pc:picChg>
      </pc:sldChg>
      <pc:sldChg chg="addSp delSp modSp add mod">
        <pc:chgData name="Alessandro Carrega" userId="aad2c8b9-e6be-4150-b5bc-cbfa57d8782b" providerId="ADAL" clId="{D4F3B8A6-9AE4-714B-A907-02A1A2FEF478}" dt="2022-12-22T20:38:11.381" v="562" actId="20577"/>
        <pc:sldMkLst>
          <pc:docMk/>
          <pc:sldMk cId="1772292368" sldId="394"/>
        </pc:sldMkLst>
        <pc:spChg chg="mod">
          <ac:chgData name="Alessandro Carrega" userId="aad2c8b9-e6be-4150-b5bc-cbfa57d8782b" providerId="ADAL" clId="{D4F3B8A6-9AE4-714B-A907-02A1A2FEF478}" dt="2022-12-22T20:38:11.381" v="562" actId="20577"/>
          <ac:spMkLst>
            <pc:docMk/>
            <pc:sldMk cId="1772292368" sldId="394"/>
            <ac:spMk id="2" creationId="{86FBF5D7-37A2-6492-6DED-0C8D3AE9C117}"/>
          </ac:spMkLst>
        </pc:spChg>
        <pc:picChg chg="del">
          <ac:chgData name="Alessandro Carrega" userId="aad2c8b9-e6be-4150-b5bc-cbfa57d8782b" providerId="ADAL" clId="{D4F3B8A6-9AE4-714B-A907-02A1A2FEF478}" dt="2022-12-22T16:00:02.220" v="327" actId="478"/>
          <ac:picMkLst>
            <pc:docMk/>
            <pc:sldMk cId="1772292368" sldId="394"/>
            <ac:picMk id="3" creationId="{3EA74E6F-B0EF-E384-E131-34BEB3B29084}"/>
          </ac:picMkLst>
        </pc:picChg>
        <pc:picChg chg="del">
          <ac:chgData name="Alessandro Carrega" userId="aad2c8b9-e6be-4150-b5bc-cbfa57d8782b" providerId="ADAL" clId="{D4F3B8A6-9AE4-714B-A907-02A1A2FEF478}" dt="2022-12-22T16:00:03.191" v="328" actId="478"/>
          <ac:picMkLst>
            <pc:docMk/>
            <pc:sldMk cId="1772292368" sldId="394"/>
            <ac:picMk id="4" creationId="{78DBFB30-27E2-6886-992F-F7867454CA6E}"/>
          </ac:picMkLst>
        </pc:picChg>
        <pc:picChg chg="add mod">
          <ac:chgData name="Alessandro Carrega" userId="aad2c8b9-e6be-4150-b5bc-cbfa57d8782b" providerId="ADAL" clId="{D4F3B8A6-9AE4-714B-A907-02A1A2FEF478}" dt="2022-12-22T16:00:42.040" v="338" actId="14100"/>
          <ac:picMkLst>
            <pc:docMk/>
            <pc:sldMk cId="1772292368" sldId="394"/>
            <ac:picMk id="5" creationId="{F6025294-70EB-5F6F-E06B-61123BEFA1FF}"/>
          </ac:picMkLst>
        </pc:picChg>
        <pc:picChg chg="add mod">
          <ac:chgData name="Alessandro Carrega" userId="aad2c8b9-e6be-4150-b5bc-cbfa57d8782b" providerId="ADAL" clId="{D4F3B8A6-9AE4-714B-A907-02A1A2FEF478}" dt="2022-12-22T16:01:15.540" v="343" actId="14100"/>
          <ac:picMkLst>
            <pc:docMk/>
            <pc:sldMk cId="1772292368" sldId="394"/>
            <ac:picMk id="6" creationId="{DE813776-5309-0535-1FBB-02EE194AED3D}"/>
          </ac:picMkLst>
        </pc:picChg>
        <pc:picChg chg="add mod">
          <ac:chgData name="Alessandro Carrega" userId="aad2c8b9-e6be-4150-b5bc-cbfa57d8782b" providerId="ADAL" clId="{D4F3B8A6-9AE4-714B-A907-02A1A2FEF478}" dt="2022-12-22T16:01:50.394" v="350" actId="1036"/>
          <ac:picMkLst>
            <pc:docMk/>
            <pc:sldMk cId="1772292368" sldId="394"/>
            <ac:picMk id="7" creationId="{B6F5FE1D-812F-26DB-53BD-A40F2337B461}"/>
          </ac:picMkLst>
        </pc:picChg>
      </pc:sldChg>
      <pc:sldChg chg="addSp delSp modSp add mod">
        <pc:chgData name="Alessandro Carrega" userId="aad2c8b9-e6be-4150-b5bc-cbfa57d8782b" providerId="ADAL" clId="{D4F3B8A6-9AE4-714B-A907-02A1A2FEF478}" dt="2022-12-22T20:38:21.307" v="568" actId="20577"/>
        <pc:sldMkLst>
          <pc:docMk/>
          <pc:sldMk cId="3370665821" sldId="395"/>
        </pc:sldMkLst>
        <pc:spChg chg="mod">
          <ac:chgData name="Alessandro Carrega" userId="aad2c8b9-e6be-4150-b5bc-cbfa57d8782b" providerId="ADAL" clId="{D4F3B8A6-9AE4-714B-A907-02A1A2FEF478}" dt="2022-12-22T20:38:21.307" v="568" actId="20577"/>
          <ac:spMkLst>
            <pc:docMk/>
            <pc:sldMk cId="3370665821" sldId="395"/>
            <ac:spMk id="2" creationId="{86FBF5D7-37A2-6492-6DED-0C8D3AE9C117}"/>
          </ac:spMkLst>
        </pc:spChg>
        <pc:picChg chg="add mod">
          <ac:chgData name="Alessandro Carrega" userId="aad2c8b9-e6be-4150-b5bc-cbfa57d8782b" providerId="ADAL" clId="{D4F3B8A6-9AE4-714B-A907-02A1A2FEF478}" dt="2022-12-22T16:02:36.927" v="353" actId="14100"/>
          <ac:picMkLst>
            <pc:docMk/>
            <pc:sldMk cId="3370665821" sldId="395"/>
            <ac:picMk id="3" creationId="{65C25356-6AA7-6388-1243-0BD0FB6B9733}"/>
          </ac:picMkLst>
        </pc:picChg>
        <pc:picChg chg="add del mod">
          <ac:chgData name="Alessandro Carrega" userId="aad2c8b9-e6be-4150-b5bc-cbfa57d8782b" providerId="ADAL" clId="{D4F3B8A6-9AE4-714B-A907-02A1A2FEF478}" dt="2022-12-22T16:03:21.915" v="359" actId="478"/>
          <ac:picMkLst>
            <pc:docMk/>
            <pc:sldMk cId="3370665821" sldId="395"/>
            <ac:picMk id="4" creationId="{1CCA5615-4574-28AE-B0C8-737021F78B09}"/>
          </ac:picMkLst>
        </pc:picChg>
        <pc:picChg chg="add mod">
          <ac:chgData name="Alessandro Carrega" userId="aad2c8b9-e6be-4150-b5bc-cbfa57d8782b" providerId="ADAL" clId="{D4F3B8A6-9AE4-714B-A907-02A1A2FEF478}" dt="2022-12-22T16:03:28.111" v="362" actId="14100"/>
          <ac:picMkLst>
            <pc:docMk/>
            <pc:sldMk cId="3370665821" sldId="395"/>
            <ac:picMk id="5" creationId="{115980B5-7D20-D781-F991-DCD3DE81990E}"/>
          </ac:picMkLst>
        </pc:picChg>
      </pc:sldChg>
      <pc:sldChg chg="addSp delSp modSp add mod">
        <pc:chgData name="Alessandro Carrega" userId="aad2c8b9-e6be-4150-b5bc-cbfa57d8782b" providerId="ADAL" clId="{D4F3B8A6-9AE4-714B-A907-02A1A2FEF478}" dt="2022-12-22T20:38:33.441" v="574" actId="20577"/>
        <pc:sldMkLst>
          <pc:docMk/>
          <pc:sldMk cId="3820641459" sldId="396"/>
        </pc:sldMkLst>
        <pc:spChg chg="mod">
          <ac:chgData name="Alessandro Carrega" userId="aad2c8b9-e6be-4150-b5bc-cbfa57d8782b" providerId="ADAL" clId="{D4F3B8A6-9AE4-714B-A907-02A1A2FEF478}" dt="2022-12-22T20:38:33.441" v="574" actId="20577"/>
          <ac:spMkLst>
            <pc:docMk/>
            <pc:sldMk cId="3820641459" sldId="396"/>
            <ac:spMk id="2" creationId="{86FBF5D7-37A2-6492-6DED-0C8D3AE9C117}"/>
          </ac:spMkLst>
        </pc:spChg>
        <pc:picChg chg="add mod">
          <ac:chgData name="Alessandro Carrega" userId="aad2c8b9-e6be-4150-b5bc-cbfa57d8782b" providerId="ADAL" clId="{D4F3B8A6-9AE4-714B-A907-02A1A2FEF478}" dt="2022-12-22T16:03:50.411" v="365" actId="14100"/>
          <ac:picMkLst>
            <pc:docMk/>
            <pc:sldMk cId="3820641459" sldId="396"/>
            <ac:picMk id="3" creationId="{E7265A64-5773-6F37-0845-F9A9313AE57D}"/>
          </ac:picMkLst>
        </pc:picChg>
        <pc:picChg chg="add del mod">
          <ac:chgData name="Alessandro Carrega" userId="aad2c8b9-e6be-4150-b5bc-cbfa57d8782b" providerId="ADAL" clId="{D4F3B8A6-9AE4-714B-A907-02A1A2FEF478}" dt="2022-12-22T16:04:23.444" v="369"/>
          <ac:picMkLst>
            <pc:docMk/>
            <pc:sldMk cId="3820641459" sldId="396"/>
            <ac:picMk id="4" creationId="{5559A6D8-1702-5EAD-7389-888D5DD17745}"/>
          </ac:picMkLst>
        </pc:picChg>
        <pc:picChg chg="add mod">
          <ac:chgData name="Alessandro Carrega" userId="aad2c8b9-e6be-4150-b5bc-cbfa57d8782b" providerId="ADAL" clId="{D4F3B8A6-9AE4-714B-A907-02A1A2FEF478}" dt="2022-12-22T16:04:34.428" v="372" actId="14100"/>
          <ac:picMkLst>
            <pc:docMk/>
            <pc:sldMk cId="3820641459" sldId="396"/>
            <ac:picMk id="5" creationId="{67618F46-9935-99EF-111E-D8BB52B1DBF0}"/>
          </ac:picMkLst>
        </pc:picChg>
      </pc:sldChg>
      <pc:sldChg chg="addSp modSp add mod">
        <pc:chgData name="Alessandro Carrega" userId="aad2c8b9-e6be-4150-b5bc-cbfa57d8782b" providerId="ADAL" clId="{D4F3B8A6-9AE4-714B-A907-02A1A2FEF478}" dt="2022-12-22T20:38:42.916" v="580" actId="20577"/>
        <pc:sldMkLst>
          <pc:docMk/>
          <pc:sldMk cId="3340851256" sldId="397"/>
        </pc:sldMkLst>
        <pc:spChg chg="mod">
          <ac:chgData name="Alessandro Carrega" userId="aad2c8b9-e6be-4150-b5bc-cbfa57d8782b" providerId="ADAL" clId="{D4F3B8A6-9AE4-714B-A907-02A1A2FEF478}" dt="2022-12-22T20:38:42.916" v="580" actId="20577"/>
          <ac:spMkLst>
            <pc:docMk/>
            <pc:sldMk cId="3340851256" sldId="397"/>
            <ac:spMk id="2" creationId="{86FBF5D7-37A2-6492-6DED-0C8D3AE9C117}"/>
          </ac:spMkLst>
        </pc:spChg>
        <pc:picChg chg="add mod">
          <ac:chgData name="Alessandro Carrega" userId="aad2c8b9-e6be-4150-b5bc-cbfa57d8782b" providerId="ADAL" clId="{D4F3B8A6-9AE4-714B-A907-02A1A2FEF478}" dt="2022-12-22T16:05:01.245" v="375" actId="14100"/>
          <ac:picMkLst>
            <pc:docMk/>
            <pc:sldMk cId="3340851256" sldId="397"/>
            <ac:picMk id="3" creationId="{5EA5D1E9-0AB7-628E-97E8-A1B5BC528E70}"/>
          </ac:picMkLst>
        </pc:picChg>
        <pc:picChg chg="add mod">
          <ac:chgData name="Alessandro Carrega" userId="aad2c8b9-e6be-4150-b5bc-cbfa57d8782b" providerId="ADAL" clId="{D4F3B8A6-9AE4-714B-A907-02A1A2FEF478}" dt="2022-12-22T16:05:22.228" v="378" actId="14100"/>
          <ac:picMkLst>
            <pc:docMk/>
            <pc:sldMk cId="3340851256" sldId="397"/>
            <ac:picMk id="4" creationId="{37478BC3-F491-3EBF-F941-44B0483A7016}"/>
          </ac:picMkLst>
        </pc:picChg>
      </pc:sldChg>
      <pc:sldChg chg="addSp delSp modSp add mod">
        <pc:chgData name="Alessandro Carrega" userId="aad2c8b9-e6be-4150-b5bc-cbfa57d8782b" providerId="ADAL" clId="{D4F3B8A6-9AE4-714B-A907-02A1A2FEF478}" dt="2022-12-22T20:38:51.867" v="588" actId="20577"/>
        <pc:sldMkLst>
          <pc:docMk/>
          <pc:sldMk cId="2355612080" sldId="398"/>
        </pc:sldMkLst>
        <pc:spChg chg="mod">
          <ac:chgData name="Alessandro Carrega" userId="aad2c8b9-e6be-4150-b5bc-cbfa57d8782b" providerId="ADAL" clId="{D4F3B8A6-9AE4-714B-A907-02A1A2FEF478}" dt="2022-12-22T20:38:51.867" v="588" actId="20577"/>
          <ac:spMkLst>
            <pc:docMk/>
            <pc:sldMk cId="2355612080" sldId="398"/>
            <ac:spMk id="2" creationId="{86FBF5D7-37A2-6492-6DED-0C8D3AE9C117}"/>
          </ac:spMkLst>
        </pc:spChg>
        <pc:picChg chg="add del mod">
          <ac:chgData name="Alessandro Carrega" userId="aad2c8b9-e6be-4150-b5bc-cbfa57d8782b" providerId="ADAL" clId="{D4F3B8A6-9AE4-714B-A907-02A1A2FEF478}" dt="2022-12-22T16:06:02.162" v="386" actId="478"/>
          <ac:picMkLst>
            <pc:docMk/>
            <pc:sldMk cId="2355612080" sldId="398"/>
            <ac:picMk id="3" creationId="{8BFCE2F1-6120-E30F-953E-07576B1C276B}"/>
          </ac:picMkLst>
        </pc:picChg>
        <pc:picChg chg="add del">
          <ac:chgData name="Alessandro Carrega" userId="aad2c8b9-e6be-4150-b5bc-cbfa57d8782b" providerId="ADAL" clId="{D4F3B8A6-9AE4-714B-A907-02A1A2FEF478}" dt="2022-12-22T16:06:22.333" v="389" actId="478"/>
          <ac:picMkLst>
            <pc:docMk/>
            <pc:sldMk cId="2355612080" sldId="398"/>
            <ac:picMk id="4" creationId="{BCD8D131-E91A-9DF6-E1D0-30D839AA6921}"/>
          </ac:picMkLst>
        </pc:picChg>
        <pc:picChg chg="add del mod">
          <ac:chgData name="Alessandro Carrega" userId="aad2c8b9-e6be-4150-b5bc-cbfa57d8782b" providerId="ADAL" clId="{D4F3B8A6-9AE4-714B-A907-02A1A2FEF478}" dt="2022-12-22T16:07:06.466" v="399" actId="478"/>
          <ac:picMkLst>
            <pc:docMk/>
            <pc:sldMk cId="2355612080" sldId="398"/>
            <ac:picMk id="5" creationId="{CD487292-1B64-D0C3-F678-F9ADD868E01E}"/>
          </ac:picMkLst>
        </pc:picChg>
        <pc:picChg chg="add mod">
          <ac:chgData name="Alessandro Carrega" userId="aad2c8b9-e6be-4150-b5bc-cbfa57d8782b" providerId="ADAL" clId="{D4F3B8A6-9AE4-714B-A907-02A1A2FEF478}" dt="2022-12-22T16:07:25.691" v="404" actId="1035"/>
          <ac:picMkLst>
            <pc:docMk/>
            <pc:sldMk cId="2355612080" sldId="398"/>
            <ac:picMk id="6" creationId="{C6F3DBFF-9D1E-933F-2A1B-0B59564021BE}"/>
          </ac:picMkLst>
        </pc:picChg>
      </pc:sldChg>
      <pc:sldChg chg="addSp delSp modSp add mod">
        <pc:chgData name="Alessandro Carrega" userId="aad2c8b9-e6be-4150-b5bc-cbfa57d8782b" providerId="ADAL" clId="{D4F3B8A6-9AE4-714B-A907-02A1A2FEF478}" dt="2022-12-22T20:39:04.213" v="595" actId="20577"/>
        <pc:sldMkLst>
          <pc:docMk/>
          <pc:sldMk cId="1947685512" sldId="399"/>
        </pc:sldMkLst>
        <pc:spChg chg="mod">
          <ac:chgData name="Alessandro Carrega" userId="aad2c8b9-e6be-4150-b5bc-cbfa57d8782b" providerId="ADAL" clId="{D4F3B8A6-9AE4-714B-A907-02A1A2FEF478}" dt="2022-12-22T20:39:04.213" v="595" actId="20577"/>
          <ac:spMkLst>
            <pc:docMk/>
            <pc:sldMk cId="1947685512" sldId="399"/>
            <ac:spMk id="2" creationId="{86FBF5D7-37A2-6492-6DED-0C8D3AE9C117}"/>
          </ac:spMkLst>
        </pc:spChg>
        <pc:picChg chg="add del mod">
          <ac:chgData name="Alessandro Carrega" userId="aad2c8b9-e6be-4150-b5bc-cbfa57d8782b" providerId="ADAL" clId="{D4F3B8A6-9AE4-714B-A907-02A1A2FEF478}" dt="2022-12-22T16:07:06.328" v="397"/>
          <ac:picMkLst>
            <pc:docMk/>
            <pc:sldMk cId="1947685512" sldId="399"/>
            <ac:picMk id="3" creationId="{10EA5D4C-6E7B-6B57-990F-BA6B288DC061}"/>
          </ac:picMkLst>
        </pc:picChg>
        <pc:picChg chg="add mod modCrop">
          <ac:chgData name="Alessandro Carrega" userId="aad2c8b9-e6be-4150-b5bc-cbfa57d8782b" providerId="ADAL" clId="{D4F3B8A6-9AE4-714B-A907-02A1A2FEF478}" dt="2022-12-22T16:08:30.328" v="414" actId="1076"/>
          <ac:picMkLst>
            <pc:docMk/>
            <pc:sldMk cId="1947685512" sldId="399"/>
            <ac:picMk id="4" creationId="{68572C33-EB1F-8427-B42C-E4A717798860}"/>
          </ac:picMkLst>
        </pc:picChg>
        <pc:picChg chg="add del mod">
          <ac:chgData name="Alessandro Carrega" userId="aad2c8b9-e6be-4150-b5bc-cbfa57d8782b" providerId="ADAL" clId="{D4F3B8A6-9AE4-714B-A907-02A1A2FEF478}" dt="2022-12-22T16:07:53.352" v="407" actId="21"/>
          <ac:picMkLst>
            <pc:docMk/>
            <pc:sldMk cId="1947685512" sldId="399"/>
            <ac:picMk id="5" creationId="{2BCFC45D-2D14-7AAF-3A8F-C1DE79936EF8}"/>
          </ac:picMkLst>
        </pc:picChg>
      </pc:sldChg>
      <pc:sldChg chg="addSp modSp add mod">
        <pc:chgData name="Alessandro Carrega" userId="aad2c8b9-e6be-4150-b5bc-cbfa57d8782b" providerId="ADAL" clId="{D4F3B8A6-9AE4-714B-A907-02A1A2FEF478}" dt="2022-12-22T20:39:15.342" v="600" actId="20577"/>
        <pc:sldMkLst>
          <pc:docMk/>
          <pc:sldMk cId="3294523438" sldId="400"/>
        </pc:sldMkLst>
        <pc:spChg chg="mod">
          <ac:chgData name="Alessandro Carrega" userId="aad2c8b9-e6be-4150-b5bc-cbfa57d8782b" providerId="ADAL" clId="{D4F3B8A6-9AE4-714B-A907-02A1A2FEF478}" dt="2022-12-22T20:39:15.342" v="600" actId="20577"/>
          <ac:spMkLst>
            <pc:docMk/>
            <pc:sldMk cId="3294523438" sldId="400"/>
            <ac:spMk id="2" creationId="{86FBF5D7-37A2-6492-6DED-0C8D3AE9C117}"/>
          </ac:spMkLst>
        </pc:spChg>
        <pc:picChg chg="add mod modCrop">
          <ac:chgData name="Alessandro Carrega" userId="aad2c8b9-e6be-4150-b5bc-cbfa57d8782b" providerId="ADAL" clId="{D4F3B8A6-9AE4-714B-A907-02A1A2FEF478}" dt="2022-12-22T16:08:58.113" v="417" actId="1076"/>
          <ac:picMkLst>
            <pc:docMk/>
            <pc:sldMk cId="3294523438" sldId="400"/>
            <ac:picMk id="3" creationId="{13F62620-603A-B831-1C2C-1BB17EEBBB71}"/>
          </ac:picMkLst>
        </pc:picChg>
        <pc:picChg chg="add mod">
          <ac:chgData name="Alessandro Carrega" userId="aad2c8b9-e6be-4150-b5bc-cbfa57d8782b" providerId="ADAL" clId="{D4F3B8A6-9AE4-714B-A907-02A1A2FEF478}" dt="2022-12-22T16:09:30.445" v="420" actId="14100"/>
          <ac:picMkLst>
            <pc:docMk/>
            <pc:sldMk cId="3294523438" sldId="400"/>
            <ac:picMk id="4" creationId="{1EAE7BEB-B41E-5A32-DD42-7E67946757A8}"/>
          </ac:picMkLst>
        </pc:picChg>
      </pc:sldChg>
      <pc:sldChg chg="addSp modSp add mod">
        <pc:chgData name="Alessandro Carrega" userId="aad2c8b9-e6be-4150-b5bc-cbfa57d8782b" providerId="ADAL" clId="{D4F3B8A6-9AE4-714B-A907-02A1A2FEF478}" dt="2022-12-22T20:42:59.072" v="682" actId="20577"/>
        <pc:sldMkLst>
          <pc:docMk/>
          <pc:sldMk cId="964687288" sldId="401"/>
        </pc:sldMkLst>
        <pc:spChg chg="mod">
          <ac:chgData name="Alessandro Carrega" userId="aad2c8b9-e6be-4150-b5bc-cbfa57d8782b" providerId="ADAL" clId="{D4F3B8A6-9AE4-714B-A907-02A1A2FEF478}" dt="2022-12-22T20:42:59.072" v="682" actId="20577"/>
          <ac:spMkLst>
            <pc:docMk/>
            <pc:sldMk cId="964687288" sldId="401"/>
            <ac:spMk id="2" creationId="{86FBF5D7-37A2-6492-6DED-0C8D3AE9C117}"/>
          </ac:spMkLst>
        </pc:spChg>
        <pc:picChg chg="add mod">
          <ac:chgData name="Alessandro Carrega" userId="aad2c8b9-e6be-4150-b5bc-cbfa57d8782b" providerId="ADAL" clId="{D4F3B8A6-9AE4-714B-A907-02A1A2FEF478}" dt="2022-12-22T16:10:00.599" v="429"/>
          <ac:picMkLst>
            <pc:docMk/>
            <pc:sldMk cId="964687288" sldId="401"/>
            <ac:picMk id="3" creationId="{F42A7151-2026-1594-F8E6-B9F9438786CF}"/>
          </ac:picMkLst>
        </pc:picChg>
        <pc:picChg chg="add mod">
          <ac:chgData name="Alessandro Carrega" userId="aad2c8b9-e6be-4150-b5bc-cbfa57d8782b" providerId="ADAL" clId="{D4F3B8A6-9AE4-714B-A907-02A1A2FEF478}" dt="2022-12-22T16:13:36.711" v="452" actId="14100"/>
          <ac:picMkLst>
            <pc:docMk/>
            <pc:sldMk cId="964687288" sldId="401"/>
            <ac:picMk id="4" creationId="{104478C0-8A9D-D7FC-693B-BD8E41DA72EC}"/>
          </ac:picMkLst>
        </pc:picChg>
      </pc:sldChg>
      <pc:sldChg chg="addSp delSp modSp add mod">
        <pc:chgData name="Alessandro Carrega" userId="aad2c8b9-e6be-4150-b5bc-cbfa57d8782b" providerId="ADAL" clId="{D4F3B8A6-9AE4-714B-A907-02A1A2FEF478}" dt="2022-12-22T20:43:03.362" v="687" actId="20577"/>
        <pc:sldMkLst>
          <pc:docMk/>
          <pc:sldMk cId="2297354670" sldId="402"/>
        </pc:sldMkLst>
        <pc:spChg chg="mod">
          <ac:chgData name="Alessandro Carrega" userId="aad2c8b9-e6be-4150-b5bc-cbfa57d8782b" providerId="ADAL" clId="{D4F3B8A6-9AE4-714B-A907-02A1A2FEF478}" dt="2022-12-22T20:43:03.362" v="687" actId="20577"/>
          <ac:spMkLst>
            <pc:docMk/>
            <pc:sldMk cId="2297354670" sldId="402"/>
            <ac:spMk id="2" creationId="{86FBF5D7-37A2-6492-6DED-0C8D3AE9C117}"/>
          </ac:spMkLst>
        </pc:spChg>
        <pc:picChg chg="add del mod">
          <ac:chgData name="Alessandro Carrega" userId="aad2c8b9-e6be-4150-b5bc-cbfa57d8782b" providerId="ADAL" clId="{D4F3B8A6-9AE4-714B-A907-02A1A2FEF478}" dt="2022-12-22T16:10:05.439" v="431"/>
          <ac:picMkLst>
            <pc:docMk/>
            <pc:sldMk cId="2297354670" sldId="402"/>
            <ac:picMk id="3" creationId="{3AFEDDA7-229A-8C78-AE3A-B9602D87915D}"/>
          </ac:picMkLst>
        </pc:picChg>
        <pc:picChg chg="add mod">
          <ac:chgData name="Alessandro Carrega" userId="aad2c8b9-e6be-4150-b5bc-cbfa57d8782b" providerId="ADAL" clId="{D4F3B8A6-9AE4-714B-A907-02A1A2FEF478}" dt="2022-12-22T16:10:07.147" v="432"/>
          <ac:picMkLst>
            <pc:docMk/>
            <pc:sldMk cId="2297354670" sldId="402"/>
            <ac:picMk id="4" creationId="{87CDE740-DEAE-8A87-F215-33DAC2CA475A}"/>
          </ac:picMkLst>
        </pc:picChg>
        <pc:picChg chg="add mod">
          <ac:chgData name="Alessandro Carrega" userId="aad2c8b9-e6be-4150-b5bc-cbfa57d8782b" providerId="ADAL" clId="{D4F3B8A6-9AE4-714B-A907-02A1A2FEF478}" dt="2022-12-22T16:14:08.591" v="456" actId="14100"/>
          <ac:picMkLst>
            <pc:docMk/>
            <pc:sldMk cId="2297354670" sldId="402"/>
            <ac:picMk id="5" creationId="{909396DB-2E4A-65AE-6463-A7331C001548}"/>
          </ac:picMkLst>
        </pc:picChg>
      </pc:sldChg>
      <pc:sldChg chg="addSp delSp modSp add mod">
        <pc:chgData name="Alessandro Carrega" userId="aad2c8b9-e6be-4150-b5bc-cbfa57d8782b" providerId="ADAL" clId="{D4F3B8A6-9AE4-714B-A907-02A1A2FEF478}" dt="2022-12-22T20:43:08.825" v="694" actId="20577"/>
        <pc:sldMkLst>
          <pc:docMk/>
          <pc:sldMk cId="3979982529" sldId="403"/>
        </pc:sldMkLst>
        <pc:spChg chg="mod">
          <ac:chgData name="Alessandro Carrega" userId="aad2c8b9-e6be-4150-b5bc-cbfa57d8782b" providerId="ADAL" clId="{D4F3B8A6-9AE4-714B-A907-02A1A2FEF478}" dt="2022-12-22T20:43:08.825" v="694" actId="20577"/>
          <ac:spMkLst>
            <pc:docMk/>
            <pc:sldMk cId="3979982529" sldId="403"/>
            <ac:spMk id="2" creationId="{86FBF5D7-37A2-6492-6DED-0C8D3AE9C117}"/>
          </ac:spMkLst>
        </pc:spChg>
        <pc:picChg chg="add mod">
          <ac:chgData name="Alessandro Carrega" userId="aad2c8b9-e6be-4150-b5bc-cbfa57d8782b" providerId="ADAL" clId="{D4F3B8A6-9AE4-714B-A907-02A1A2FEF478}" dt="2022-12-22T16:10:09.018" v="433"/>
          <ac:picMkLst>
            <pc:docMk/>
            <pc:sldMk cId="3979982529" sldId="403"/>
            <ac:picMk id="3" creationId="{597AAAC2-9583-9DA4-77B6-3C8F6B09266A}"/>
          </ac:picMkLst>
        </pc:picChg>
        <pc:picChg chg="add mod">
          <ac:chgData name="Alessandro Carrega" userId="aad2c8b9-e6be-4150-b5bc-cbfa57d8782b" providerId="ADAL" clId="{D4F3B8A6-9AE4-714B-A907-02A1A2FEF478}" dt="2022-12-22T20:41:36.423" v="656" actId="1035"/>
          <ac:picMkLst>
            <pc:docMk/>
            <pc:sldMk cId="3979982529" sldId="403"/>
            <ac:picMk id="4" creationId="{CCDE816B-C9D7-9CC0-849D-7BCEEE9CDD9B}"/>
          </ac:picMkLst>
        </pc:picChg>
        <pc:picChg chg="add del mod">
          <ac:chgData name="Alessandro Carrega" userId="aad2c8b9-e6be-4150-b5bc-cbfa57d8782b" providerId="ADAL" clId="{D4F3B8A6-9AE4-714B-A907-02A1A2FEF478}" dt="2022-12-22T20:40:50.871" v="643" actId="478"/>
          <ac:picMkLst>
            <pc:docMk/>
            <pc:sldMk cId="3979982529" sldId="403"/>
            <ac:picMk id="5" creationId="{F8F13C85-8A9A-601E-D0A0-7FC5C8C749C9}"/>
          </ac:picMkLst>
        </pc:picChg>
        <pc:picChg chg="add mod">
          <ac:chgData name="Alessandro Carrega" userId="aad2c8b9-e6be-4150-b5bc-cbfa57d8782b" providerId="ADAL" clId="{D4F3B8A6-9AE4-714B-A907-02A1A2FEF478}" dt="2022-12-22T20:41:39.987" v="658" actId="1035"/>
          <ac:picMkLst>
            <pc:docMk/>
            <pc:sldMk cId="3979982529" sldId="403"/>
            <ac:picMk id="6" creationId="{380698A5-E57E-357D-0597-F20F749CFC8E}"/>
          </ac:picMkLst>
        </pc:picChg>
      </pc:sldChg>
      <pc:sldChg chg="addSp delSp modSp add mod">
        <pc:chgData name="Alessandro Carrega" userId="aad2c8b9-e6be-4150-b5bc-cbfa57d8782b" providerId="ADAL" clId="{D4F3B8A6-9AE4-714B-A907-02A1A2FEF478}" dt="2022-12-22T20:43:12.543" v="697" actId="20577"/>
        <pc:sldMkLst>
          <pc:docMk/>
          <pc:sldMk cId="3793236990" sldId="404"/>
        </pc:sldMkLst>
        <pc:spChg chg="mod">
          <ac:chgData name="Alessandro Carrega" userId="aad2c8b9-e6be-4150-b5bc-cbfa57d8782b" providerId="ADAL" clId="{D4F3B8A6-9AE4-714B-A907-02A1A2FEF478}" dt="2022-12-22T20:43:12.543" v="697" actId="20577"/>
          <ac:spMkLst>
            <pc:docMk/>
            <pc:sldMk cId="3793236990" sldId="404"/>
            <ac:spMk id="2" creationId="{86FBF5D7-37A2-6492-6DED-0C8D3AE9C117}"/>
          </ac:spMkLst>
        </pc:spChg>
        <pc:picChg chg="add mod">
          <ac:chgData name="Alessandro Carrega" userId="aad2c8b9-e6be-4150-b5bc-cbfa57d8782b" providerId="ADAL" clId="{D4F3B8A6-9AE4-714B-A907-02A1A2FEF478}" dt="2022-12-22T16:10:11.100" v="434"/>
          <ac:picMkLst>
            <pc:docMk/>
            <pc:sldMk cId="3793236990" sldId="404"/>
            <ac:picMk id="3" creationId="{8DA5FD0E-74CD-7A15-FDDA-A7FF9088BF6B}"/>
          </ac:picMkLst>
        </pc:picChg>
        <pc:picChg chg="add del mod">
          <ac:chgData name="Alessandro Carrega" userId="aad2c8b9-e6be-4150-b5bc-cbfa57d8782b" providerId="ADAL" clId="{D4F3B8A6-9AE4-714B-A907-02A1A2FEF478}" dt="2022-12-22T20:41:01.744" v="644" actId="478"/>
          <ac:picMkLst>
            <pc:docMk/>
            <pc:sldMk cId="3793236990" sldId="404"/>
            <ac:picMk id="4" creationId="{E3D4771B-501A-0CC4-0886-816631891F4A}"/>
          </ac:picMkLst>
        </pc:picChg>
        <pc:picChg chg="add mod">
          <ac:chgData name="Alessandro Carrega" userId="aad2c8b9-e6be-4150-b5bc-cbfa57d8782b" providerId="ADAL" clId="{D4F3B8A6-9AE4-714B-A907-02A1A2FEF478}" dt="2022-12-22T20:42:08.528" v="668" actId="14100"/>
          <ac:picMkLst>
            <pc:docMk/>
            <pc:sldMk cId="3793236990" sldId="404"/>
            <ac:picMk id="5" creationId="{48EF1F37-364D-E72F-C870-0780ADF5DD30}"/>
          </ac:picMkLst>
        </pc:picChg>
      </pc:sldChg>
      <pc:sldChg chg="addSp delSp modSp add del mod">
        <pc:chgData name="Alessandro Carrega" userId="aad2c8b9-e6be-4150-b5bc-cbfa57d8782b" providerId="ADAL" clId="{D4F3B8A6-9AE4-714B-A907-02A1A2FEF478}" dt="2022-12-22T20:42:13.738" v="669" actId="2696"/>
        <pc:sldMkLst>
          <pc:docMk/>
          <pc:sldMk cId="3871116359" sldId="405"/>
        </pc:sldMkLst>
        <pc:spChg chg="mod">
          <ac:chgData name="Alessandro Carrega" userId="aad2c8b9-e6be-4150-b5bc-cbfa57d8782b" providerId="ADAL" clId="{D4F3B8A6-9AE4-714B-A907-02A1A2FEF478}" dt="2022-12-22T20:40:16.518" v="638" actId="20577"/>
          <ac:spMkLst>
            <pc:docMk/>
            <pc:sldMk cId="3871116359" sldId="405"/>
            <ac:spMk id="2" creationId="{86FBF5D7-37A2-6492-6DED-0C8D3AE9C117}"/>
          </ac:spMkLst>
        </pc:spChg>
        <pc:picChg chg="add mod">
          <ac:chgData name="Alessandro Carrega" userId="aad2c8b9-e6be-4150-b5bc-cbfa57d8782b" providerId="ADAL" clId="{D4F3B8A6-9AE4-714B-A907-02A1A2FEF478}" dt="2022-12-22T16:10:16.414" v="435"/>
          <ac:picMkLst>
            <pc:docMk/>
            <pc:sldMk cId="3871116359" sldId="405"/>
            <ac:picMk id="3" creationId="{F12B2191-1055-8376-28C2-AE1399542EEF}"/>
          </ac:picMkLst>
        </pc:picChg>
        <pc:picChg chg="add del mod">
          <ac:chgData name="Alessandro Carrega" userId="aad2c8b9-e6be-4150-b5bc-cbfa57d8782b" providerId="ADAL" clId="{D4F3B8A6-9AE4-714B-A907-02A1A2FEF478}" dt="2022-12-22T20:41:04.736" v="645" actId="478"/>
          <ac:picMkLst>
            <pc:docMk/>
            <pc:sldMk cId="3871116359" sldId="405"/>
            <ac:picMk id="4" creationId="{D87F32DA-FC4C-835B-FCBD-495CD31811D9}"/>
          </ac:picMkLst>
        </pc:picChg>
      </pc:sldChg>
      <pc:sldChg chg="addSp delSp modSp add del mod">
        <pc:chgData name="Alessandro Carrega" userId="aad2c8b9-e6be-4150-b5bc-cbfa57d8782b" providerId="ADAL" clId="{D4F3B8A6-9AE4-714B-A907-02A1A2FEF478}" dt="2022-12-22T20:42:14.577" v="670" actId="2696"/>
        <pc:sldMkLst>
          <pc:docMk/>
          <pc:sldMk cId="3909457802" sldId="406"/>
        </pc:sldMkLst>
        <pc:spChg chg="mod">
          <ac:chgData name="Alessandro Carrega" userId="aad2c8b9-e6be-4150-b5bc-cbfa57d8782b" providerId="ADAL" clId="{D4F3B8A6-9AE4-714B-A907-02A1A2FEF478}" dt="2022-12-22T20:40:21.553" v="642" actId="20577"/>
          <ac:spMkLst>
            <pc:docMk/>
            <pc:sldMk cId="3909457802" sldId="406"/>
            <ac:spMk id="2" creationId="{86FBF5D7-37A2-6492-6DED-0C8D3AE9C117}"/>
          </ac:spMkLst>
        </pc:spChg>
        <pc:picChg chg="add mod">
          <ac:chgData name="Alessandro Carrega" userId="aad2c8b9-e6be-4150-b5bc-cbfa57d8782b" providerId="ADAL" clId="{D4F3B8A6-9AE4-714B-A907-02A1A2FEF478}" dt="2022-12-22T16:10:18.166" v="436"/>
          <ac:picMkLst>
            <pc:docMk/>
            <pc:sldMk cId="3909457802" sldId="406"/>
            <ac:picMk id="3" creationId="{E34A2781-A22A-A4CC-8C71-571A18BE8F12}"/>
          </ac:picMkLst>
        </pc:picChg>
        <pc:picChg chg="add del">
          <ac:chgData name="Alessandro Carrega" userId="aad2c8b9-e6be-4150-b5bc-cbfa57d8782b" providerId="ADAL" clId="{D4F3B8A6-9AE4-714B-A907-02A1A2FEF478}" dt="2022-12-22T16:17:23.285" v="471"/>
          <ac:picMkLst>
            <pc:docMk/>
            <pc:sldMk cId="3909457802" sldId="406"/>
            <ac:picMk id="4" creationId="{D2EB81BE-3A4F-4C19-2CF9-3B0E2B05C355}"/>
          </ac:picMkLst>
        </pc:picChg>
        <pc:picChg chg="add del mod">
          <ac:chgData name="Alessandro Carrega" userId="aad2c8b9-e6be-4150-b5bc-cbfa57d8782b" providerId="ADAL" clId="{D4F3B8A6-9AE4-714B-A907-02A1A2FEF478}" dt="2022-12-22T20:41:07.126" v="646" actId="478"/>
          <ac:picMkLst>
            <pc:docMk/>
            <pc:sldMk cId="3909457802" sldId="406"/>
            <ac:picMk id="5" creationId="{4BBFEA1C-2B71-12E9-A209-E031E0EE97C8}"/>
          </ac:picMkLst>
        </pc:picChg>
      </pc:sldChg>
      <pc:sldChg chg="addSp modSp add del">
        <pc:chgData name="Alessandro Carrega" userId="aad2c8b9-e6be-4150-b5bc-cbfa57d8782b" providerId="ADAL" clId="{D4F3B8A6-9AE4-714B-A907-02A1A2FEF478}" dt="2022-12-22T20:42:15.097" v="671" actId="2696"/>
        <pc:sldMkLst>
          <pc:docMk/>
          <pc:sldMk cId="2240378109" sldId="407"/>
        </pc:sldMkLst>
        <pc:picChg chg="add mod">
          <ac:chgData name="Alessandro Carrega" userId="aad2c8b9-e6be-4150-b5bc-cbfa57d8782b" providerId="ADAL" clId="{D4F3B8A6-9AE4-714B-A907-02A1A2FEF478}" dt="2022-12-22T16:10:20.029" v="437"/>
          <ac:picMkLst>
            <pc:docMk/>
            <pc:sldMk cId="2240378109" sldId="407"/>
            <ac:picMk id="3" creationId="{D5F89582-5A05-F52A-D481-BC6B7E435ABB}"/>
          </ac:picMkLst>
        </pc:picChg>
      </pc:sldChg>
      <pc:sldChg chg="add del">
        <pc:chgData name="Alessandro Carrega" userId="aad2c8b9-e6be-4150-b5bc-cbfa57d8782b" providerId="ADAL" clId="{D4F3B8A6-9AE4-714B-A907-02A1A2FEF478}" dt="2022-12-22T20:42:15.490" v="672" actId="2696"/>
        <pc:sldMkLst>
          <pc:docMk/>
          <pc:sldMk cId="463037617" sldId="408"/>
        </pc:sldMkLst>
      </pc:sldChg>
      <pc:sldChg chg="add del">
        <pc:chgData name="Alessandro Carrega" userId="aad2c8b9-e6be-4150-b5bc-cbfa57d8782b" providerId="ADAL" clId="{D4F3B8A6-9AE4-714B-A907-02A1A2FEF478}" dt="2022-12-22T20:42:15.942" v="673" actId="2696"/>
        <pc:sldMkLst>
          <pc:docMk/>
          <pc:sldMk cId="3409798575" sldId="409"/>
        </pc:sldMkLst>
      </pc:sldChg>
      <pc:sldChg chg="add del">
        <pc:chgData name="Alessandro Carrega" userId="aad2c8b9-e6be-4150-b5bc-cbfa57d8782b" providerId="ADAL" clId="{D4F3B8A6-9AE4-714B-A907-02A1A2FEF478}" dt="2022-12-22T20:42:19.898" v="676" actId="2696"/>
        <pc:sldMkLst>
          <pc:docMk/>
          <pc:sldMk cId="2573474091" sldId="410"/>
        </pc:sldMkLst>
      </pc:sldChg>
      <pc:sldChg chg="addSp delSp modSp add mod">
        <pc:chgData name="Alessandro Carrega" userId="aad2c8b9-e6be-4150-b5bc-cbfa57d8782b" providerId="ADAL" clId="{D4F3B8A6-9AE4-714B-A907-02A1A2FEF478}" dt="2022-12-22T20:39:25.383" v="605" actId="20577"/>
        <pc:sldMkLst>
          <pc:docMk/>
          <pc:sldMk cId="2787594243" sldId="411"/>
        </pc:sldMkLst>
        <pc:spChg chg="mod">
          <ac:chgData name="Alessandro Carrega" userId="aad2c8b9-e6be-4150-b5bc-cbfa57d8782b" providerId="ADAL" clId="{D4F3B8A6-9AE4-714B-A907-02A1A2FEF478}" dt="2022-12-22T20:39:25.383" v="605" actId="20577"/>
          <ac:spMkLst>
            <pc:docMk/>
            <pc:sldMk cId="2787594243" sldId="411"/>
            <ac:spMk id="2" creationId="{86FBF5D7-37A2-6492-6DED-0C8D3AE9C117}"/>
          </ac:spMkLst>
        </pc:spChg>
        <pc:picChg chg="del">
          <ac:chgData name="Alessandro Carrega" userId="aad2c8b9-e6be-4150-b5bc-cbfa57d8782b" providerId="ADAL" clId="{D4F3B8A6-9AE4-714B-A907-02A1A2FEF478}" dt="2022-12-22T20:31:52.151" v="482" actId="478"/>
          <ac:picMkLst>
            <pc:docMk/>
            <pc:sldMk cId="2787594243" sldId="411"/>
            <ac:picMk id="3" creationId="{13F62620-603A-B831-1C2C-1BB17EEBBB71}"/>
          </ac:picMkLst>
        </pc:picChg>
        <pc:picChg chg="del">
          <ac:chgData name="Alessandro Carrega" userId="aad2c8b9-e6be-4150-b5bc-cbfa57d8782b" providerId="ADAL" clId="{D4F3B8A6-9AE4-714B-A907-02A1A2FEF478}" dt="2022-12-22T20:31:52.943" v="483" actId="478"/>
          <ac:picMkLst>
            <pc:docMk/>
            <pc:sldMk cId="2787594243" sldId="411"/>
            <ac:picMk id="4" creationId="{1EAE7BEB-B41E-5A32-DD42-7E67946757A8}"/>
          </ac:picMkLst>
        </pc:picChg>
        <pc:picChg chg="add mod">
          <ac:chgData name="Alessandro Carrega" userId="aad2c8b9-e6be-4150-b5bc-cbfa57d8782b" providerId="ADAL" clId="{D4F3B8A6-9AE4-714B-A907-02A1A2FEF478}" dt="2022-12-22T20:32:12.987" v="487" actId="1076"/>
          <ac:picMkLst>
            <pc:docMk/>
            <pc:sldMk cId="2787594243" sldId="411"/>
            <ac:picMk id="5" creationId="{895D86EA-F81E-5737-26C3-701DA1561777}"/>
          </ac:picMkLst>
        </pc:picChg>
        <pc:picChg chg="add mod">
          <ac:chgData name="Alessandro Carrega" userId="aad2c8b9-e6be-4150-b5bc-cbfa57d8782b" providerId="ADAL" clId="{D4F3B8A6-9AE4-714B-A907-02A1A2FEF478}" dt="2022-12-22T20:33:07.807" v="502" actId="1035"/>
          <ac:picMkLst>
            <pc:docMk/>
            <pc:sldMk cId="2787594243" sldId="411"/>
            <ac:picMk id="6" creationId="{8BCFE25A-7ADA-8ED8-26FF-BD986BB82DE0}"/>
          </ac:picMkLst>
        </pc:picChg>
        <pc:picChg chg="add mod">
          <ac:chgData name="Alessandro Carrega" userId="aad2c8b9-e6be-4150-b5bc-cbfa57d8782b" providerId="ADAL" clId="{D4F3B8A6-9AE4-714B-A907-02A1A2FEF478}" dt="2022-12-22T20:34:44.926" v="507" actId="1038"/>
          <ac:picMkLst>
            <pc:docMk/>
            <pc:sldMk cId="2787594243" sldId="411"/>
            <ac:picMk id="7" creationId="{23D9D749-67B3-5791-F82E-F171F8725294}"/>
          </ac:picMkLst>
        </pc:picChg>
      </pc:sldChg>
      <pc:sldChg chg="addSp delSp modSp add mod">
        <pc:chgData name="Alessandro Carrega" userId="aad2c8b9-e6be-4150-b5bc-cbfa57d8782b" providerId="ADAL" clId="{D4F3B8A6-9AE4-714B-A907-02A1A2FEF478}" dt="2022-12-22T20:39:32.103" v="610" actId="20577"/>
        <pc:sldMkLst>
          <pc:docMk/>
          <pc:sldMk cId="2917895216" sldId="412"/>
        </pc:sldMkLst>
        <pc:spChg chg="mod">
          <ac:chgData name="Alessandro Carrega" userId="aad2c8b9-e6be-4150-b5bc-cbfa57d8782b" providerId="ADAL" clId="{D4F3B8A6-9AE4-714B-A907-02A1A2FEF478}" dt="2022-12-22T20:39:32.103" v="610" actId="20577"/>
          <ac:spMkLst>
            <pc:docMk/>
            <pc:sldMk cId="2917895216" sldId="412"/>
            <ac:spMk id="2" creationId="{86FBF5D7-37A2-6492-6DED-0C8D3AE9C117}"/>
          </ac:spMkLst>
        </pc:spChg>
        <pc:picChg chg="add del">
          <ac:chgData name="Alessandro Carrega" userId="aad2c8b9-e6be-4150-b5bc-cbfa57d8782b" providerId="ADAL" clId="{D4F3B8A6-9AE4-714B-A907-02A1A2FEF478}" dt="2022-12-22T20:35:22.845" v="513"/>
          <ac:picMkLst>
            <pc:docMk/>
            <pc:sldMk cId="2917895216" sldId="412"/>
            <ac:picMk id="3" creationId="{6B9BAA83-BF5B-AAB7-8D7C-D8493CC21142}"/>
          </ac:picMkLst>
        </pc:picChg>
        <pc:picChg chg="add mod">
          <ac:chgData name="Alessandro Carrega" userId="aad2c8b9-e6be-4150-b5bc-cbfa57d8782b" providerId="ADAL" clId="{D4F3B8A6-9AE4-714B-A907-02A1A2FEF478}" dt="2022-12-22T20:35:48.385" v="524" actId="1076"/>
          <ac:picMkLst>
            <pc:docMk/>
            <pc:sldMk cId="2917895216" sldId="412"/>
            <ac:picMk id="4" creationId="{887AD13F-D027-71AB-6D34-1398BD3AD488}"/>
          </ac:picMkLst>
        </pc:picChg>
        <pc:picChg chg="del">
          <ac:chgData name="Alessandro Carrega" userId="aad2c8b9-e6be-4150-b5bc-cbfa57d8782b" providerId="ADAL" clId="{D4F3B8A6-9AE4-714B-A907-02A1A2FEF478}" dt="2022-12-22T20:35:13.263" v="511" actId="478"/>
          <ac:picMkLst>
            <pc:docMk/>
            <pc:sldMk cId="2917895216" sldId="412"/>
            <ac:picMk id="5" creationId="{895D86EA-F81E-5737-26C3-701DA1561777}"/>
          </ac:picMkLst>
        </pc:picChg>
        <pc:picChg chg="del">
          <ac:chgData name="Alessandro Carrega" userId="aad2c8b9-e6be-4150-b5bc-cbfa57d8782b" providerId="ADAL" clId="{D4F3B8A6-9AE4-714B-A907-02A1A2FEF478}" dt="2022-12-22T20:35:12.619" v="510" actId="478"/>
          <ac:picMkLst>
            <pc:docMk/>
            <pc:sldMk cId="2917895216" sldId="412"/>
            <ac:picMk id="6" creationId="{8BCFE25A-7ADA-8ED8-26FF-BD986BB82DE0}"/>
          </ac:picMkLst>
        </pc:picChg>
        <pc:picChg chg="del">
          <ac:chgData name="Alessandro Carrega" userId="aad2c8b9-e6be-4150-b5bc-cbfa57d8782b" providerId="ADAL" clId="{D4F3B8A6-9AE4-714B-A907-02A1A2FEF478}" dt="2022-12-22T20:35:11.990" v="509" actId="478"/>
          <ac:picMkLst>
            <pc:docMk/>
            <pc:sldMk cId="2917895216" sldId="412"/>
            <ac:picMk id="7" creationId="{23D9D749-67B3-5791-F82E-F171F8725294}"/>
          </ac:picMkLst>
        </pc:picChg>
        <pc:picChg chg="add mod">
          <ac:chgData name="Alessandro Carrega" userId="aad2c8b9-e6be-4150-b5bc-cbfa57d8782b" providerId="ADAL" clId="{D4F3B8A6-9AE4-714B-A907-02A1A2FEF478}" dt="2022-12-22T20:35:43.160" v="519" actId="571"/>
          <ac:picMkLst>
            <pc:docMk/>
            <pc:sldMk cId="2917895216" sldId="412"/>
            <ac:picMk id="8" creationId="{731E6CE6-89BB-E15E-E11E-20DD0D1E6220}"/>
          </ac:picMkLst>
        </pc:picChg>
      </pc:sldChg>
      <pc:sldChg chg="addSp delSp modSp new mod">
        <pc:chgData name="Alessandro Carrega" userId="aad2c8b9-e6be-4150-b5bc-cbfa57d8782b" providerId="ADAL" clId="{D4F3B8A6-9AE4-714B-A907-02A1A2FEF478}" dt="2022-12-22T20:45:23.212" v="735" actId="478"/>
        <pc:sldMkLst>
          <pc:docMk/>
          <pc:sldMk cId="2838748063" sldId="413"/>
        </pc:sldMkLst>
        <pc:spChg chg="mod">
          <ac:chgData name="Alessandro Carrega" userId="aad2c8b9-e6be-4150-b5bc-cbfa57d8782b" providerId="ADAL" clId="{D4F3B8A6-9AE4-714B-A907-02A1A2FEF478}" dt="2022-12-22T20:43:30.586" v="711" actId="948"/>
          <ac:spMkLst>
            <pc:docMk/>
            <pc:sldMk cId="2838748063" sldId="413"/>
            <ac:spMk id="2" creationId="{201555C6-445F-87EE-BC6E-598B5FAA85EC}"/>
          </ac:spMkLst>
        </pc:spChg>
        <pc:spChg chg="del">
          <ac:chgData name="Alessandro Carrega" userId="aad2c8b9-e6be-4150-b5bc-cbfa57d8782b" providerId="ADAL" clId="{D4F3B8A6-9AE4-714B-A907-02A1A2FEF478}" dt="2022-12-22T20:44:15.090" v="714" actId="478"/>
          <ac:spMkLst>
            <pc:docMk/>
            <pc:sldMk cId="2838748063" sldId="413"/>
            <ac:spMk id="3" creationId="{BD7C2660-95B2-C230-62FE-9C64470D4A01}"/>
          </ac:spMkLst>
        </pc:spChg>
        <pc:picChg chg="add mod">
          <ac:chgData name="Alessandro Carrega" userId="aad2c8b9-e6be-4150-b5bc-cbfa57d8782b" providerId="ADAL" clId="{D4F3B8A6-9AE4-714B-A907-02A1A2FEF478}" dt="2022-12-22T20:44:25.647" v="717" actId="14100"/>
          <ac:picMkLst>
            <pc:docMk/>
            <pc:sldMk cId="2838748063" sldId="413"/>
            <ac:picMk id="4" creationId="{C5878B68-CB8D-A85B-8502-8393F76E7234}"/>
          </ac:picMkLst>
        </pc:picChg>
        <pc:picChg chg="add mod">
          <ac:chgData name="Alessandro Carrega" userId="aad2c8b9-e6be-4150-b5bc-cbfa57d8782b" providerId="ADAL" clId="{D4F3B8A6-9AE4-714B-A907-02A1A2FEF478}" dt="2022-12-22T20:44:47.780" v="728" actId="1035"/>
          <ac:picMkLst>
            <pc:docMk/>
            <pc:sldMk cId="2838748063" sldId="413"/>
            <ac:picMk id="5" creationId="{19F99373-601D-56EA-A012-9E2F4AB91B44}"/>
          </ac:picMkLst>
        </pc:picChg>
        <pc:picChg chg="add del mod">
          <ac:chgData name="Alessandro Carrega" userId="aad2c8b9-e6be-4150-b5bc-cbfa57d8782b" providerId="ADAL" clId="{D4F3B8A6-9AE4-714B-A907-02A1A2FEF478}" dt="2022-12-22T20:45:23.212" v="735" actId="478"/>
          <ac:picMkLst>
            <pc:docMk/>
            <pc:sldMk cId="2838748063" sldId="413"/>
            <ac:picMk id="6" creationId="{DECA3057-3634-91BB-D18F-0A0B8DA6361A}"/>
          </ac:picMkLst>
        </pc:picChg>
      </pc:sldChg>
      <pc:sldChg chg="delSp modSp add mod">
        <pc:chgData name="Alessandro Carrega" userId="aad2c8b9-e6be-4150-b5bc-cbfa57d8782b" providerId="ADAL" clId="{D4F3B8A6-9AE4-714B-A907-02A1A2FEF478}" dt="2022-12-22T20:45:27.196" v="737" actId="20577"/>
        <pc:sldMkLst>
          <pc:docMk/>
          <pc:sldMk cId="3647979560" sldId="414"/>
        </pc:sldMkLst>
        <pc:spChg chg="mod">
          <ac:chgData name="Alessandro Carrega" userId="aad2c8b9-e6be-4150-b5bc-cbfa57d8782b" providerId="ADAL" clId="{D4F3B8A6-9AE4-714B-A907-02A1A2FEF478}" dt="2022-12-22T20:45:27.196" v="737" actId="20577"/>
          <ac:spMkLst>
            <pc:docMk/>
            <pc:sldMk cId="3647979560" sldId="414"/>
            <ac:spMk id="2" creationId="{201555C6-445F-87EE-BC6E-598B5FAA85EC}"/>
          </ac:spMkLst>
        </pc:spChg>
        <pc:picChg chg="del">
          <ac:chgData name="Alessandro Carrega" userId="aad2c8b9-e6be-4150-b5bc-cbfa57d8782b" providerId="ADAL" clId="{D4F3B8A6-9AE4-714B-A907-02A1A2FEF478}" dt="2022-12-22T20:45:17.134" v="733" actId="478"/>
          <ac:picMkLst>
            <pc:docMk/>
            <pc:sldMk cId="3647979560" sldId="414"/>
            <ac:picMk id="5" creationId="{19F99373-601D-56EA-A012-9E2F4AB91B44}"/>
          </ac:picMkLst>
        </pc:picChg>
        <pc:picChg chg="mod">
          <ac:chgData name="Alessandro Carrega" userId="aad2c8b9-e6be-4150-b5bc-cbfa57d8782b" providerId="ADAL" clId="{D4F3B8A6-9AE4-714B-A907-02A1A2FEF478}" dt="2022-12-22T20:45:20.275" v="734" actId="1076"/>
          <ac:picMkLst>
            <pc:docMk/>
            <pc:sldMk cId="3647979560" sldId="414"/>
            <ac:picMk id="6" creationId="{DECA3057-3634-91BB-D18F-0A0B8DA6361A}"/>
          </ac:picMkLst>
        </pc:picChg>
      </pc:sldChg>
      <pc:sldChg chg="addSp delSp modSp add mod">
        <pc:chgData name="Alessandro Carrega" userId="aad2c8b9-e6be-4150-b5bc-cbfa57d8782b" providerId="ADAL" clId="{D4F3B8A6-9AE4-714B-A907-02A1A2FEF478}" dt="2022-12-22T20:45:54.617" v="746" actId="14100"/>
        <pc:sldMkLst>
          <pc:docMk/>
          <pc:sldMk cId="2265921671" sldId="415"/>
        </pc:sldMkLst>
        <pc:spChg chg="mod">
          <ac:chgData name="Alessandro Carrega" userId="aad2c8b9-e6be-4150-b5bc-cbfa57d8782b" providerId="ADAL" clId="{D4F3B8A6-9AE4-714B-A907-02A1A2FEF478}" dt="2022-12-22T20:45:33.054" v="742" actId="20577"/>
          <ac:spMkLst>
            <pc:docMk/>
            <pc:sldMk cId="2265921671" sldId="415"/>
            <ac:spMk id="2" creationId="{201555C6-445F-87EE-BC6E-598B5FAA85EC}"/>
          </ac:spMkLst>
        </pc:spChg>
        <pc:picChg chg="add mod">
          <ac:chgData name="Alessandro Carrega" userId="aad2c8b9-e6be-4150-b5bc-cbfa57d8782b" providerId="ADAL" clId="{D4F3B8A6-9AE4-714B-A907-02A1A2FEF478}" dt="2022-12-22T20:45:54.617" v="746" actId="14100"/>
          <ac:picMkLst>
            <pc:docMk/>
            <pc:sldMk cId="2265921671" sldId="415"/>
            <ac:picMk id="3" creationId="{9A13B2F3-1E8C-986A-AA58-71F9041C2D40}"/>
          </ac:picMkLst>
        </pc:picChg>
        <pc:picChg chg="del">
          <ac:chgData name="Alessandro Carrega" userId="aad2c8b9-e6be-4150-b5bc-cbfa57d8782b" providerId="ADAL" clId="{D4F3B8A6-9AE4-714B-A907-02A1A2FEF478}" dt="2022-12-22T20:45:34.457" v="743" actId="478"/>
          <ac:picMkLst>
            <pc:docMk/>
            <pc:sldMk cId="2265921671" sldId="415"/>
            <ac:picMk id="6" creationId="{DECA3057-3634-91BB-D18F-0A0B8DA6361A}"/>
          </ac:picMkLst>
        </pc:picChg>
      </pc:sldChg>
      <pc:sldChg chg="addSp delSp modSp add mod">
        <pc:chgData name="Alessandro Carrega" userId="aad2c8b9-e6be-4150-b5bc-cbfa57d8782b" providerId="ADAL" clId="{D4F3B8A6-9AE4-714B-A907-02A1A2FEF478}" dt="2022-12-22T20:46:39.643" v="754" actId="14100"/>
        <pc:sldMkLst>
          <pc:docMk/>
          <pc:sldMk cId="11299737" sldId="416"/>
        </pc:sldMkLst>
        <pc:spChg chg="mod">
          <ac:chgData name="Alessandro Carrega" userId="aad2c8b9-e6be-4150-b5bc-cbfa57d8782b" providerId="ADAL" clId="{D4F3B8A6-9AE4-714B-A907-02A1A2FEF478}" dt="2022-12-22T20:46:15.472" v="749" actId="20577"/>
          <ac:spMkLst>
            <pc:docMk/>
            <pc:sldMk cId="11299737" sldId="416"/>
            <ac:spMk id="2" creationId="{201555C6-445F-87EE-BC6E-598B5FAA85EC}"/>
          </ac:spMkLst>
        </pc:spChg>
        <pc:picChg chg="del">
          <ac:chgData name="Alessandro Carrega" userId="aad2c8b9-e6be-4150-b5bc-cbfa57d8782b" providerId="ADAL" clId="{D4F3B8A6-9AE4-714B-A907-02A1A2FEF478}" dt="2022-12-22T20:46:17.095" v="750" actId="478"/>
          <ac:picMkLst>
            <pc:docMk/>
            <pc:sldMk cId="11299737" sldId="416"/>
            <ac:picMk id="3" creationId="{9A13B2F3-1E8C-986A-AA58-71F9041C2D40}"/>
          </ac:picMkLst>
        </pc:picChg>
        <pc:picChg chg="add mod">
          <ac:chgData name="Alessandro Carrega" userId="aad2c8b9-e6be-4150-b5bc-cbfa57d8782b" providerId="ADAL" clId="{D4F3B8A6-9AE4-714B-A907-02A1A2FEF478}" dt="2022-12-22T20:46:39.643" v="754" actId="14100"/>
          <ac:picMkLst>
            <pc:docMk/>
            <pc:sldMk cId="11299737" sldId="416"/>
            <ac:picMk id="5" creationId="{D814B1B7-9244-4CF4-933C-4164510EAC3B}"/>
          </ac:picMkLst>
        </pc:picChg>
      </pc:sldChg>
      <pc:sldChg chg="new del">
        <pc:chgData name="Alessandro Carrega" userId="aad2c8b9-e6be-4150-b5bc-cbfa57d8782b" providerId="ADAL" clId="{D4F3B8A6-9AE4-714B-A907-02A1A2FEF478}" dt="2022-12-22T20:47:09.007" v="756" actId="2696"/>
        <pc:sldMkLst>
          <pc:docMk/>
          <pc:sldMk cId="441950824" sldId="417"/>
        </pc:sldMkLst>
      </pc:sldChg>
      <pc:sldChg chg="addSp delSp modSp add mod">
        <pc:chgData name="Alessandro Carrega" userId="aad2c8b9-e6be-4150-b5bc-cbfa57d8782b" providerId="ADAL" clId="{D4F3B8A6-9AE4-714B-A907-02A1A2FEF478}" dt="2022-12-22T20:47:27.539" v="762" actId="14100"/>
        <pc:sldMkLst>
          <pc:docMk/>
          <pc:sldMk cId="2394182686" sldId="417"/>
        </pc:sldMkLst>
        <pc:picChg chg="add mod">
          <ac:chgData name="Alessandro Carrega" userId="aad2c8b9-e6be-4150-b5bc-cbfa57d8782b" providerId="ADAL" clId="{D4F3B8A6-9AE4-714B-A907-02A1A2FEF478}" dt="2022-12-22T20:47:27.539" v="762" actId="14100"/>
          <ac:picMkLst>
            <pc:docMk/>
            <pc:sldMk cId="2394182686" sldId="417"/>
            <ac:picMk id="3" creationId="{CE27F2A7-FEA9-33D8-90B4-5FA33CD5593C}"/>
          </ac:picMkLst>
        </pc:picChg>
        <pc:picChg chg="del">
          <ac:chgData name="Alessandro Carrega" userId="aad2c8b9-e6be-4150-b5bc-cbfa57d8782b" providerId="ADAL" clId="{D4F3B8A6-9AE4-714B-A907-02A1A2FEF478}" dt="2022-12-22T20:47:14.677" v="758" actId="478"/>
          <ac:picMkLst>
            <pc:docMk/>
            <pc:sldMk cId="2394182686" sldId="417"/>
            <ac:picMk id="5" creationId="{D814B1B7-9244-4CF4-933C-4164510EAC3B}"/>
          </ac:picMkLst>
        </pc:picChg>
      </pc:sldChg>
    </pc:docChg>
  </pc:docChgLst>
  <pc:docChgLst>
    <pc:chgData name="Alessandro Carrega" userId="aad2c8b9-e6be-4150-b5bc-cbfa57d8782b" providerId="ADAL" clId="{3FAE67BE-79A8-C241-A9E8-EA544C86F7BF}"/>
    <pc:docChg chg="undo custSel addSld delSld modSld sldOrd addSection delSection">
      <pc:chgData name="Alessandro Carrega" userId="aad2c8b9-e6be-4150-b5bc-cbfa57d8782b" providerId="ADAL" clId="{3FAE67BE-79A8-C241-A9E8-EA544C86F7BF}" dt="2022-12-14T21:24:33.472" v="2177" actId="179"/>
      <pc:docMkLst>
        <pc:docMk/>
      </pc:docMkLst>
      <pc:sldChg chg="addSp delSp modSp mod">
        <pc:chgData name="Alessandro Carrega" userId="aad2c8b9-e6be-4150-b5bc-cbfa57d8782b" providerId="ADAL" clId="{3FAE67BE-79A8-C241-A9E8-EA544C86F7BF}" dt="2022-12-05T16:18:59.484" v="487"/>
        <pc:sldMkLst>
          <pc:docMk/>
          <pc:sldMk cId="304424227" sldId="292"/>
        </pc:sldMkLst>
        <pc:spChg chg="add del mod">
          <ac:chgData name="Alessandro Carrega" userId="aad2c8b9-e6be-4150-b5bc-cbfa57d8782b" providerId="ADAL" clId="{3FAE67BE-79A8-C241-A9E8-EA544C86F7BF}" dt="2022-12-05T16:18:59.484" v="487"/>
          <ac:spMkLst>
            <pc:docMk/>
            <pc:sldMk cId="304424227" sldId="292"/>
            <ac:spMk id="3" creationId="{16DD96AD-15FE-D5F3-19DB-59492C211515}"/>
          </ac:spMkLst>
        </pc:spChg>
      </pc:sldChg>
      <pc:sldChg chg="modNotesTx">
        <pc:chgData name="Alessandro Carrega" userId="aad2c8b9-e6be-4150-b5bc-cbfa57d8782b" providerId="ADAL" clId="{3FAE67BE-79A8-C241-A9E8-EA544C86F7BF}" dt="2022-12-12T15:02:02.857" v="541" actId="20577"/>
        <pc:sldMkLst>
          <pc:docMk/>
          <pc:sldMk cId="2874399099" sldId="300"/>
        </pc:sldMkLst>
      </pc:sldChg>
      <pc:sldChg chg="modNotesTx">
        <pc:chgData name="Alessandro Carrega" userId="aad2c8b9-e6be-4150-b5bc-cbfa57d8782b" providerId="ADAL" clId="{3FAE67BE-79A8-C241-A9E8-EA544C86F7BF}" dt="2022-12-05T21:05:03.567" v="492" actId="20577"/>
        <pc:sldMkLst>
          <pc:docMk/>
          <pc:sldMk cId="2712538608" sldId="302"/>
        </pc:sldMkLst>
      </pc:sldChg>
      <pc:sldChg chg="modNotesTx">
        <pc:chgData name="Alessandro Carrega" userId="aad2c8b9-e6be-4150-b5bc-cbfa57d8782b" providerId="ADAL" clId="{3FAE67BE-79A8-C241-A9E8-EA544C86F7BF}" dt="2022-12-07T14:44:54.665" v="529" actId="20577"/>
        <pc:sldMkLst>
          <pc:docMk/>
          <pc:sldMk cId="3083870933" sldId="304"/>
        </pc:sldMkLst>
      </pc:sldChg>
      <pc:sldChg chg="modNotesTx">
        <pc:chgData name="Alessandro Carrega" userId="aad2c8b9-e6be-4150-b5bc-cbfa57d8782b" providerId="ADAL" clId="{3FAE67BE-79A8-C241-A9E8-EA544C86F7BF}" dt="2022-12-07T09:45:47.347" v="502" actId="20577"/>
        <pc:sldMkLst>
          <pc:docMk/>
          <pc:sldMk cId="699691663" sldId="306"/>
        </pc:sldMkLst>
      </pc:sldChg>
      <pc:sldChg chg="modNotesTx">
        <pc:chgData name="Alessandro Carrega" userId="aad2c8b9-e6be-4150-b5bc-cbfa57d8782b" providerId="ADAL" clId="{3FAE67BE-79A8-C241-A9E8-EA544C86F7BF}" dt="2022-12-07T14:51:29.064" v="532" actId="20577"/>
        <pc:sldMkLst>
          <pc:docMk/>
          <pc:sldMk cId="1573232135" sldId="307"/>
        </pc:sldMkLst>
      </pc:sldChg>
      <pc:sldChg chg="modNotesTx">
        <pc:chgData name="Alessandro Carrega" userId="aad2c8b9-e6be-4150-b5bc-cbfa57d8782b" providerId="ADAL" clId="{3FAE67BE-79A8-C241-A9E8-EA544C86F7BF}" dt="2022-12-07T10:00:21.397" v="526" actId="20577"/>
        <pc:sldMkLst>
          <pc:docMk/>
          <pc:sldMk cId="1755490147" sldId="309"/>
        </pc:sldMkLst>
      </pc:sldChg>
      <pc:sldChg chg="modNotesTx">
        <pc:chgData name="Alessandro Carrega" userId="aad2c8b9-e6be-4150-b5bc-cbfa57d8782b" providerId="ADAL" clId="{3FAE67BE-79A8-C241-A9E8-EA544C86F7BF}" dt="2022-12-07T10:00:30.982" v="527" actId="20577"/>
        <pc:sldMkLst>
          <pc:docMk/>
          <pc:sldMk cId="620949593" sldId="310"/>
        </pc:sldMkLst>
      </pc:sldChg>
      <pc:sldChg chg="modNotesTx">
        <pc:chgData name="Alessandro Carrega" userId="aad2c8b9-e6be-4150-b5bc-cbfa57d8782b" providerId="ADAL" clId="{3FAE67BE-79A8-C241-A9E8-EA544C86F7BF}" dt="2022-12-07T10:01:31.047" v="528" actId="20577"/>
        <pc:sldMkLst>
          <pc:docMk/>
          <pc:sldMk cId="2851479555" sldId="319"/>
        </pc:sldMkLst>
      </pc:sldChg>
      <pc:sldChg chg="modNotesTx">
        <pc:chgData name="Alessandro Carrega" userId="aad2c8b9-e6be-4150-b5bc-cbfa57d8782b" providerId="ADAL" clId="{3FAE67BE-79A8-C241-A9E8-EA544C86F7BF}" dt="2022-12-12T14:48:30.723" v="539" actId="20577"/>
        <pc:sldMkLst>
          <pc:docMk/>
          <pc:sldMk cId="172534616" sldId="323"/>
        </pc:sldMkLst>
      </pc:sldChg>
      <pc:sldChg chg="addSp delSp modSp add mod">
        <pc:chgData name="Alessandro Carrega" userId="aad2c8b9-e6be-4150-b5bc-cbfa57d8782b" providerId="ADAL" clId="{3FAE67BE-79A8-C241-A9E8-EA544C86F7BF}" dt="2022-12-04T16:52:55.943" v="320" actId="20577"/>
        <pc:sldMkLst>
          <pc:docMk/>
          <pc:sldMk cId="1939863477" sldId="380"/>
        </pc:sldMkLst>
        <pc:spChg chg="mod">
          <ac:chgData name="Alessandro Carrega" userId="aad2c8b9-e6be-4150-b5bc-cbfa57d8782b" providerId="ADAL" clId="{3FAE67BE-79A8-C241-A9E8-EA544C86F7BF}" dt="2022-12-04T16:52:55.943" v="320" actId="20577"/>
          <ac:spMkLst>
            <pc:docMk/>
            <pc:sldMk cId="1939863477" sldId="380"/>
            <ac:spMk id="3" creationId="{114EA4E8-068E-6891-3CA4-2D867FB825C7}"/>
          </ac:spMkLst>
        </pc:spChg>
        <pc:picChg chg="del mod">
          <ac:chgData name="Alessandro Carrega" userId="aad2c8b9-e6be-4150-b5bc-cbfa57d8782b" providerId="ADAL" clId="{3FAE67BE-79A8-C241-A9E8-EA544C86F7BF}" dt="2022-12-04T16:47:07.240" v="79" actId="478"/>
          <ac:picMkLst>
            <pc:docMk/>
            <pc:sldMk cId="1939863477" sldId="380"/>
            <ac:picMk id="5" creationId="{CA16B3AA-E8DB-AE9C-0E5B-0B403FA9F057}"/>
          </ac:picMkLst>
        </pc:picChg>
        <pc:picChg chg="add del mod">
          <ac:chgData name="Alessandro Carrega" userId="aad2c8b9-e6be-4150-b5bc-cbfa57d8782b" providerId="ADAL" clId="{3FAE67BE-79A8-C241-A9E8-EA544C86F7BF}" dt="2022-12-04T16:45:56.673" v="24" actId="478"/>
          <ac:picMkLst>
            <pc:docMk/>
            <pc:sldMk cId="1939863477" sldId="380"/>
            <ac:picMk id="6" creationId="{06511E51-78AF-A18C-86C3-AE47EF37F30A}"/>
          </ac:picMkLst>
        </pc:picChg>
        <pc:picChg chg="del mod">
          <ac:chgData name="Alessandro Carrega" userId="aad2c8b9-e6be-4150-b5bc-cbfa57d8782b" providerId="ADAL" clId="{3FAE67BE-79A8-C241-A9E8-EA544C86F7BF}" dt="2022-12-04T16:47:09.044" v="81" actId="478"/>
          <ac:picMkLst>
            <pc:docMk/>
            <pc:sldMk cId="1939863477" sldId="380"/>
            <ac:picMk id="1026" creationId="{1D50765D-062D-6051-0BFB-CC47864AFF41}"/>
          </ac:picMkLst>
        </pc:picChg>
        <pc:picChg chg="del mod">
          <ac:chgData name="Alessandro Carrega" userId="aad2c8b9-e6be-4150-b5bc-cbfa57d8782b" providerId="ADAL" clId="{3FAE67BE-79A8-C241-A9E8-EA544C86F7BF}" dt="2022-12-04T16:47:09.742" v="82" actId="478"/>
          <ac:picMkLst>
            <pc:docMk/>
            <pc:sldMk cId="1939863477" sldId="380"/>
            <ac:picMk id="1028" creationId="{0FD750F8-68A3-D914-153C-4A7A7FA95AEF}"/>
          </ac:picMkLst>
        </pc:picChg>
        <pc:picChg chg="del mod">
          <ac:chgData name="Alessandro Carrega" userId="aad2c8b9-e6be-4150-b5bc-cbfa57d8782b" providerId="ADAL" clId="{3FAE67BE-79A8-C241-A9E8-EA544C86F7BF}" dt="2022-12-04T16:47:08.218" v="80" actId="478"/>
          <ac:picMkLst>
            <pc:docMk/>
            <pc:sldMk cId="1939863477" sldId="380"/>
            <ac:picMk id="1030" creationId="{7328FE82-D021-FDFB-7C8A-BDAD9529C0FE}"/>
          </ac:picMkLst>
        </pc:picChg>
      </pc:sldChg>
      <pc:sldChg chg="modSp add mod">
        <pc:chgData name="Alessandro Carrega" userId="aad2c8b9-e6be-4150-b5bc-cbfa57d8782b" providerId="ADAL" clId="{3FAE67BE-79A8-C241-A9E8-EA544C86F7BF}" dt="2022-12-04T16:57:29.710" v="484" actId="20577"/>
        <pc:sldMkLst>
          <pc:docMk/>
          <pc:sldMk cId="1057794292" sldId="381"/>
        </pc:sldMkLst>
        <pc:spChg chg="mod">
          <ac:chgData name="Alessandro Carrega" userId="aad2c8b9-e6be-4150-b5bc-cbfa57d8782b" providerId="ADAL" clId="{3FAE67BE-79A8-C241-A9E8-EA544C86F7BF}" dt="2022-12-04T16:57:29.710" v="484" actId="20577"/>
          <ac:spMkLst>
            <pc:docMk/>
            <pc:sldMk cId="1057794292" sldId="381"/>
            <ac:spMk id="3" creationId="{114EA4E8-068E-6891-3CA4-2D867FB825C7}"/>
          </ac:spMkLst>
        </pc:spChg>
      </pc:sldChg>
      <pc:sldChg chg="modSp new mod">
        <pc:chgData name="Alessandro Carrega" userId="aad2c8b9-e6be-4150-b5bc-cbfa57d8782b" providerId="ADAL" clId="{3FAE67BE-79A8-C241-A9E8-EA544C86F7BF}" dt="2022-12-14T10:10:08.110" v="610" actId="404"/>
        <pc:sldMkLst>
          <pc:docMk/>
          <pc:sldMk cId="742394567" sldId="382"/>
        </pc:sldMkLst>
        <pc:spChg chg="mod">
          <ac:chgData name="Alessandro Carrega" userId="aad2c8b9-e6be-4150-b5bc-cbfa57d8782b" providerId="ADAL" clId="{3FAE67BE-79A8-C241-A9E8-EA544C86F7BF}" dt="2022-12-14T10:10:08.110" v="610" actId="404"/>
          <ac:spMkLst>
            <pc:docMk/>
            <pc:sldMk cId="742394567" sldId="382"/>
            <ac:spMk id="2" creationId="{BD413E14-FE9E-A706-259E-196B88120F76}"/>
          </ac:spMkLst>
        </pc:spChg>
        <pc:spChg chg="mod">
          <ac:chgData name="Alessandro Carrega" userId="aad2c8b9-e6be-4150-b5bc-cbfa57d8782b" providerId="ADAL" clId="{3FAE67BE-79A8-C241-A9E8-EA544C86F7BF}" dt="2022-12-14T10:09:40.348" v="564" actId="20577"/>
          <ac:spMkLst>
            <pc:docMk/>
            <pc:sldMk cId="742394567" sldId="382"/>
            <ac:spMk id="3" creationId="{7EFD872F-3A23-C949-0977-638ACCC5CC22}"/>
          </ac:spMkLst>
        </pc:spChg>
      </pc:sldChg>
      <pc:sldChg chg="new del">
        <pc:chgData name="Alessandro Carrega" userId="aad2c8b9-e6be-4150-b5bc-cbfa57d8782b" providerId="ADAL" clId="{3FAE67BE-79A8-C241-A9E8-EA544C86F7BF}" dt="2022-12-05T21:04:39.561" v="489" actId="680"/>
        <pc:sldMkLst>
          <pc:docMk/>
          <pc:sldMk cId="2989705961" sldId="382"/>
        </pc:sldMkLst>
      </pc:sldChg>
      <pc:sldChg chg="modSp new mod">
        <pc:chgData name="Alessandro Carrega" userId="aad2c8b9-e6be-4150-b5bc-cbfa57d8782b" providerId="ADAL" clId="{3FAE67BE-79A8-C241-A9E8-EA544C86F7BF}" dt="2022-12-14T10:12:03.077" v="664" actId="404"/>
        <pc:sldMkLst>
          <pc:docMk/>
          <pc:sldMk cId="3029560713" sldId="383"/>
        </pc:sldMkLst>
        <pc:spChg chg="mod">
          <ac:chgData name="Alessandro Carrega" userId="aad2c8b9-e6be-4150-b5bc-cbfa57d8782b" providerId="ADAL" clId="{3FAE67BE-79A8-C241-A9E8-EA544C86F7BF}" dt="2022-12-14T10:12:03.077" v="664" actId="404"/>
          <ac:spMkLst>
            <pc:docMk/>
            <pc:sldMk cId="3029560713" sldId="383"/>
            <ac:spMk id="2" creationId="{F282D456-A46B-03FA-57D5-1987C471B5D9}"/>
          </ac:spMkLst>
        </pc:spChg>
        <pc:spChg chg="mod">
          <ac:chgData name="Alessandro Carrega" userId="aad2c8b9-e6be-4150-b5bc-cbfa57d8782b" providerId="ADAL" clId="{3FAE67BE-79A8-C241-A9E8-EA544C86F7BF}" dt="2022-12-14T10:11:43.638" v="660" actId="20577"/>
          <ac:spMkLst>
            <pc:docMk/>
            <pc:sldMk cId="3029560713" sldId="383"/>
            <ac:spMk id="3" creationId="{0963D798-CF74-9037-7EF3-6294E750201A}"/>
          </ac:spMkLst>
        </pc:spChg>
      </pc:sldChg>
      <pc:sldChg chg="addSp delSp modSp new mod">
        <pc:chgData name="Alessandro Carrega" userId="aad2c8b9-e6be-4150-b5bc-cbfa57d8782b" providerId="ADAL" clId="{3FAE67BE-79A8-C241-A9E8-EA544C86F7BF}" dt="2022-12-14T10:18:22.668" v="685" actId="404"/>
        <pc:sldMkLst>
          <pc:docMk/>
          <pc:sldMk cId="2800481219" sldId="384"/>
        </pc:sldMkLst>
        <pc:spChg chg="mod">
          <ac:chgData name="Alessandro Carrega" userId="aad2c8b9-e6be-4150-b5bc-cbfa57d8782b" providerId="ADAL" clId="{3FAE67BE-79A8-C241-A9E8-EA544C86F7BF}" dt="2022-12-14T10:18:22.668" v="685" actId="404"/>
          <ac:spMkLst>
            <pc:docMk/>
            <pc:sldMk cId="2800481219" sldId="384"/>
            <ac:spMk id="2" creationId="{A422E77E-C111-961F-E36F-A62F53428B19}"/>
          </ac:spMkLst>
        </pc:spChg>
        <pc:spChg chg="del">
          <ac:chgData name="Alessandro Carrega" userId="aad2c8b9-e6be-4150-b5bc-cbfa57d8782b" providerId="ADAL" clId="{3FAE67BE-79A8-C241-A9E8-EA544C86F7BF}" dt="2022-12-14T10:16:19.723" v="666"/>
          <ac:spMkLst>
            <pc:docMk/>
            <pc:sldMk cId="2800481219" sldId="384"/>
            <ac:spMk id="3" creationId="{3BFFBD6F-0642-6B68-F032-94BAE70E45C0}"/>
          </ac:spMkLst>
        </pc:spChg>
        <pc:spChg chg="add del mod">
          <ac:chgData name="Alessandro Carrega" userId="aad2c8b9-e6be-4150-b5bc-cbfa57d8782b" providerId="ADAL" clId="{3FAE67BE-79A8-C241-A9E8-EA544C86F7BF}" dt="2022-12-14T10:17:26.008" v="675" actId="478"/>
          <ac:spMkLst>
            <pc:docMk/>
            <pc:sldMk cId="2800481219" sldId="384"/>
            <ac:spMk id="6" creationId="{B9930FB8-1A1D-AEBE-D8B6-797546F5477B}"/>
          </ac:spMkLst>
        </pc:spChg>
        <pc:spChg chg="add mod">
          <ac:chgData name="Alessandro Carrega" userId="aad2c8b9-e6be-4150-b5bc-cbfa57d8782b" providerId="ADAL" clId="{3FAE67BE-79A8-C241-A9E8-EA544C86F7BF}" dt="2022-12-14T10:17:41.833" v="681" actId="20577"/>
          <ac:spMkLst>
            <pc:docMk/>
            <pc:sldMk cId="2800481219" sldId="384"/>
            <ac:spMk id="7" creationId="{DA5B70FF-5505-8D8B-7A88-E89A46EB3461}"/>
          </ac:spMkLst>
        </pc:spChg>
        <pc:picChg chg="add mod">
          <ac:chgData name="Alessandro Carrega" userId="aad2c8b9-e6be-4150-b5bc-cbfa57d8782b" providerId="ADAL" clId="{3FAE67BE-79A8-C241-A9E8-EA544C86F7BF}" dt="2022-12-14T10:16:27.996" v="670" actId="1076"/>
          <ac:picMkLst>
            <pc:docMk/>
            <pc:sldMk cId="2800481219" sldId="384"/>
            <ac:picMk id="4" creationId="{B540A549-FC71-AB70-1F88-A5A1B10C2CB5}"/>
          </ac:picMkLst>
        </pc:picChg>
      </pc:sldChg>
      <pc:sldChg chg="new del">
        <pc:chgData name="Alessandro Carrega" userId="aad2c8b9-e6be-4150-b5bc-cbfa57d8782b" providerId="ADAL" clId="{3FAE67BE-79A8-C241-A9E8-EA544C86F7BF}" dt="2022-12-14T10:20:57.762" v="688" actId="2696"/>
        <pc:sldMkLst>
          <pc:docMk/>
          <pc:sldMk cId="3353050969" sldId="385"/>
        </pc:sldMkLst>
      </pc:sldChg>
      <pc:sldChg chg="addSp delSp modSp add mod">
        <pc:chgData name="Alessandro Carrega" userId="aad2c8b9-e6be-4150-b5bc-cbfa57d8782b" providerId="ADAL" clId="{3FAE67BE-79A8-C241-A9E8-EA544C86F7BF}" dt="2022-12-14T10:21:52.020" v="695"/>
        <pc:sldMkLst>
          <pc:docMk/>
          <pc:sldMk cId="1991910231" sldId="386"/>
        </pc:sldMkLst>
        <pc:spChg chg="add del mod">
          <ac:chgData name="Alessandro Carrega" userId="aad2c8b9-e6be-4150-b5bc-cbfa57d8782b" providerId="ADAL" clId="{3FAE67BE-79A8-C241-A9E8-EA544C86F7BF}" dt="2022-12-14T10:21:03.822" v="690"/>
          <ac:spMkLst>
            <pc:docMk/>
            <pc:sldMk cId="1991910231" sldId="386"/>
            <ac:spMk id="5" creationId="{556BCF0A-EF35-9AAF-5336-99AB45AC49FE}"/>
          </ac:spMkLst>
        </pc:spChg>
        <pc:spChg chg="mod">
          <ac:chgData name="Alessandro Carrega" userId="aad2c8b9-e6be-4150-b5bc-cbfa57d8782b" providerId="ADAL" clId="{3FAE67BE-79A8-C241-A9E8-EA544C86F7BF}" dt="2022-12-14T10:21:52.020" v="695"/>
          <ac:spMkLst>
            <pc:docMk/>
            <pc:sldMk cId="1991910231" sldId="386"/>
            <ac:spMk id="7" creationId="{DA5B70FF-5505-8D8B-7A88-E89A46EB3461}"/>
          </ac:spMkLst>
        </pc:spChg>
        <pc:picChg chg="del">
          <ac:chgData name="Alessandro Carrega" userId="aad2c8b9-e6be-4150-b5bc-cbfa57d8782b" providerId="ADAL" clId="{3FAE67BE-79A8-C241-A9E8-EA544C86F7BF}" dt="2022-12-14T10:21:00.522" v="689" actId="478"/>
          <ac:picMkLst>
            <pc:docMk/>
            <pc:sldMk cId="1991910231" sldId="386"/>
            <ac:picMk id="4" creationId="{B540A549-FC71-AB70-1F88-A5A1B10C2CB5}"/>
          </ac:picMkLst>
        </pc:picChg>
        <pc:picChg chg="add mod">
          <ac:chgData name="Alessandro Carrega" userId="aad2c8b9-e6be-4150-b5bc-cbfa57d8782b" providerId="ADAL" clId="{3FAE67BE-79A8-C241-A9E8-EA544C86F7BF}" dt="2022-12-14T10:21:13.854" v="694" actId="1076"/>
          <ac:picMkLst>
            <pc:docMk/>
            <pc:sldMk cId="1991910231" sldId="386"/>
            <ac:picMk id="6" creationId="{7E09D086-22EE-E1AA-E44E-A8DF9CAB5595}"/>
          </ac:picMkLst>
        </pc:picChg>
      </pc:sldChg>
      <pc:sldChg chg="addSp delSp modSp add mod">
        <pc:chgData name="Alessandro Carrega" userId="aad2c8b9-e6be-4150-b5bc-cbfa57d8782b" providerId="ADAL" clId="{3FAE67BE-79A8-C241-A9E8-EA544C86F7BF}" dt="2022-12-14T10:24:53.867" v="711" actId="404"/>
        <pc:sldMkLst>
          <pc:docMk/>
          <pc:sldMk cId="2331040812" sldId="387"/>
        </pc:sldMkLst>
        <pc:spChg chg="mod">
          <ac:chgData name="Alessandro Carrega" userId="aad2c8b9-e6be-4150-b5bc-cbfa57d8782b" providerId="ADAL" clId="{3FAE67BE-79A8-C241-A9E8-EA544C86F7BF}" dt="2022-12-14T10:24:53.867" v="711" actId="404"/>
          <ac:spMkLst>
            <pc:docMk/>
            <pc:sldMk cId="2331040812" sldId="387"/>
            <ac:spMk id="2" creationId="{A422E77E-C111-961F-E36F-A62F53428B19}"/>
          </ac:spMkLst>
        </pc:spChg>
        <pc:spChg chg="add del mod">
          <ac:chgData name="Alessandro Carrega" userId="aad2c8b9-e6be-4150-b5bc-cbfa57d8782b" providerId="ADAL" clId="{3FAE67BE-79A8-C241-A9E8-EA544C86F7BF}" dt="2022-12-14T10:23:52.524" v="698"/>
          <ac:spMkLst>
            <pc:docMk/>
            <pc:sldMk cId="2331040812" sldId="387"/>
            <ac:spMk id="4" creationId="{28AA0E98-7E91-F1C8-3A47-A97E38641515}"/>
          </ac:spMkLst>
        </pc:spChg>
        <pc:spChg chg="del">
          <ac:chgData name="Alessandro Carrega" userId="aad2c8b9-e6be-4150-b5bc-cbfa57d8782b" providerId="ADAL" clId="{3FAE67BE-79A8-C241-A9E8-EA544C86F7BF}" dt="2022-12-14T10:24:00.721" v="702" actId="478"/>
          <ac:spMkLst>
            <pc:docMk/>
            <pc:sldMk cId="2331040812" sldId="387"/>
            <ac:spMk id="7" creationId="{DA5B70FF-5505-8D8B-7A88-E89A46EB3461}"/>
          </ac:spMkLst>
        </pc:spChg>
        <pc:spChg chg="add del mod">
          <ac:chgData name="Alessandro Carrega" userId="aad2c8b9-e6be-4150-b5bc-cbfa57d8782b" providerId="ADAL" clId="{3FAE67BE-79A8-C241-A9E8-EA544C86F7BF}" dt="2022-12-14T10:24:40.919" v="706" actId="22"/>
          <ac:spMkLst>
            <pc:docMk/>
            <pc:sldMk cId="2331040812" sldId="387"/>
            <ac:spMk id="9" creationId="{B2558A65-A56D-F897-6397-D12A661BECD4}"/>
          </ac:spMkLst>
        </pc:spChg>
        <pc:picChg chg="add mod">
          <ac:chgData name="Alessandro Carrega" userId="aad2c8b9-e6be-4150-b5bc-cbfa57d8782b" providerId="ADAL" clId="{3FAE67BE-79A8-C241-A9E8-EA544C86F7BF}" dt="2022-12-14T10:23:58.224" v="701" actId="1076"/>
          <ac:picMkLst>
            <pc:docMk/>
            <pc:sldMk cId="2331040812" sldId="387"/>
            <ac:picMk id="5" creationId="{9A3236AC-850A-78EE-5BFF-DF762DD5B1FB}"/>
          </ac:picMkLst>
        </pc:picChg>
        <pc:picChg chg="del">
          <ac:chgData name="Alessandro Carrega" userId="aad2c8b9-e6be-4150-b5bc-cbfa57d8782b" providerId="ADAL" clId="{3FAE67BE-79A8-C241-A9E8-EA544C86F7BF}" dt="2022-12-14T10:22:06.368" v="697" actId="478"/>
          <ac:picMkLst>
            <pc:docMk/>
            <pc:sldMk cId="2331040812" sldId="387"/>
            <ac:picMk id="6" creationId="{7E09D086-22EE-E1AA-E44E-A8DF9CAB5595}"/>
          </ac:picMkLst>
        </pc:picChg>
      </pc:sldChg>
      <pc:sldChg chg="addSp delSp modSp new mod">
        <pc:chgData name="Alessandro Carrega" userId="aad2c8b9-e6be-4150-b5bc-cbfa57d8782b" providerId="ADAL" clId="{3FAE67BE-79A8-C241-A9E8-EA544C86F7BF}" dt="2022-12-14T18:04:52.369" v="1307" actId="948"/>
        <pc:sldMkLst>
          <pc:docMk/>
          <pc:sldMk cId="43660832" sldId="388"/>
        </pc:sldMkLst>
        <pc:spChg chg="mod">
          <ac:chgData name="Alessandro Carrega" userId="aad2c8b9-e6be-4150-b5bc-cbfa57d8782b" providerId="ADAL" clId="{3FAE67BE-79A8-C241-A9E8-EA544C86F7BF}" dt="2022-12-14T18:04:52.369" v="1307" actId="948"/>
          <ac:spMkLst>
            <pc:docMk/>
            <pc:sldMk cId="43660832" sldId="388"/>
            <ac:spMk id="2" creationId="{9D3F2486-F29B-F628-0912-9DAC0092F965}"/>
          </ac:spMkLst>
        </pc:spChg>
        <pc:spChg chg="mod">
          <ac:chgData name="Alessandro Carrega" userId="aad2c8b9-e6be-4150-b5bc-cbfa57d8782b" providerId="ADAL" clId="{3FAE67BE-79A8-C241-A9E8-EA544C86F7BF}" dt="2022-12-14T10:29:04.211" v="821" actId="27636"/>
          <ac:spMkLst>
            <pc:docMk/>
            <pc:sldMk cId="43660832" sldId="388"/>
            <ac:spMk id="3" creationId="{FBAAC3F7-DCE4-4BCC-A386-60E60DA1F366}"/>
          </ac:spMkLst>
        </pc:spChg>
        <pc:picChg chg="add del mod">
          <ac:chgData name="Alessandro Carrega" userId="aad2c8b9-e6be-4150-b5bc-cbfa57d8782b" providerId="ADAL" clId="{3FAE67BE-79A8-C241-A9E8-EA544C86F7BF}" dt="2022-12-14T18:00:39.048" v="1287" actId="478"/>
          <ac:picMkLst>
            <pc:docMk/>
            <pc:sldMk cId="43660832" sldId="388"/>
            <ac:picMk id="4" creationId="{B4776C14-0332-AC35-4D4D-DFC178ED02E3}"/>
          </ac:picMkLst>
        </pc:picChg>
        <pc:picChg chg="add del mod">
          <ac:chgData name="Alessandro Carrega" userId="aad2c8b9-e6be-4150-b5bc-cbfa57d8782b" providerId="ADAL" clId="{3FAE67BE-79A8-C241-A9E8-EA544C86F7BF}" dt="2022-12-14T18:02:32.603" v="1291" actId="478"/>
          <ac:picMkLst>
            <pc:docMk/>
            <pc:sldMk cId="43660832" sldId="388"/>
            <ac:picMk id="5" creationId="{FF44711B-AE1A-DCE0-CF60-E007A397B2B2}"/>
          </ac:picMkLst>
        </pc:picChg>
      </pc:sldChg>
      <pc:sldChg chg="addSp delSp modSp add mod">
        <pc:chgData name="Alessandro Carrega" userId="aad2c8b9-e6be-4150-b5bc-cbfa57d8782b" providerId="ADAL" clId="{3FAE67BE-79A8-C241-A9E8-EA544C86F7BF}" dt="2022-12-14T18:05:39.360" v="1323" actId="20577"/>
        <pc:sldMkLst>
          <pc:docMk/>
          <pc:sldMk cId="1755106783" sldId="389"/>
        </pc:sldMkLst>
        <pc:spChg chg="mod">
          <ac:chgData name="Alessandro Carrega" userId="aad2c8b9-e6be-4150-b5bc-cbfa57d8782b" providerId="ADAL" clId="{3FAE67BE-79A8-C241-A9E8-EA544C86F7BF}" dt="2022-12-14T18:05:39.360" v="1323" actId="20577"/>
          <ac:spMkLst>
            <pc:docMk/>
            <pc:sldMk cId="1755106783" sldId="389"/>
            <ac:spMk id="2" creationId="{9D3F2486-F29B-F628-0912-9DAC0092F965}"/>
          </ac:spMkLst>
        </pc:spChg>
        <pc:spChg chg="mod">
          <ac:chgData name="Alessandro Carrega" userId="aad2c8b9-e6be-4150-b5bc-cbfa57d8782b" providerId="ADAL" clId="{3FAE67BE-79A8-C241-A9E8-EA544C86F7BF}" dt="2022-12-14T10:32:21.459" v="913" actId="20577"/>
          <ac:spMkLst>
            <pc:docMk/>
            <pc:sldMk cId="1755106783" sldId="389"/>
            <ac:spMk id="3" creationId="{FBAAC3F7-DCE4-4BCC-A386-60E60DA1F366}"/>
          </ac:spMkLst>
        </pc:spChg>
        <pc:picChg chg="add del mod">
          <ac:chgData name="Alessandro Carrega" userId="aad2c8b9-e6be-4150-b5bc-cbfa57d8782b" providerId="ADAL" clId="{3FAE67BE-79A8-C241-A9E8-EA544C86F7BF}" dt="2022-12-14T17:56:53.337" v="1263" actId="478"/>
          <ac:picMkLst>
            <pc:docMk/>
            <pc:sldMk cId="1755106783" sldId="389"/>
            <ac:picMk id="5" creationId="{E124D652-65FF-412A-F3E8-90B80B600C67}"/>
          </ac:picMkLst>
        </pc:picChg>
        <pc:picChg chg="add del mod">
          <ac:chgData name="Alessandro Carrega" userId="aad2c8b9-e6be-4150-b5bc-cbfa57d8782b" providerId="ADAL" clId="{3FAE67BE-79A8-C241-A9E8-EA544C86F7BF}" dt="2022-12-14T17:56:51.831" v="1262"/>
          <ac:picMkLst>
            <pc:docMk/>
            <pc:sldMk cId="1755106783" sldId="389"/>
            <ac:picMk id="6" creationId="{51904127-E290-D4DF-DD90-68C6F18FD9B6}"/>
          </ac:picMkLst>
        </pc:picChg>
        <pc:picChg chg="add del mod">
          <ac:chgData name="Alessandro Carrega" userId="aad2c8b9-e6be-4150-b5bc-cbfa57d8782b" providerId="ADAL" clId="{3FAE67BE-79A8-C241-A9E8-EA544C86F7BF}" dt="2022-12-14T17:57:35.541" v="1274" actId="478"/>
          <ac:picMkLst>
            <pc:docMk/>
            <pc:sldMk cId="1755106783" sldId="389"/>
            <ac:picMk id="7" creationId="{03F8C1E6-13D4-D81A-CF6D-42E13FD40F46}"/>
          </ac:picMkLst>
        </pc:picChg>
        <pc:picChg chg="add del mod">
          <ac:chgData name="Alessandro Carrega" userId="aad2c8b9-e6be-4150-b5bc-cbfa57d8782b" providerId="ADAL" clId="{3FAE67BE-79A8-C241-A9E8-EA544C86F7BF}" dt="2022-12-14T17:58:14.413" v="1279" actId="21"/>
          <ac:picMkLst>
            <pc:docMk/>
            <pc:sldMk cId="1755106783" sldId="389"/>
            <ac:picMk id="9" creationId="{BAC98063-085F-E6BF-4445-4EBE5996FDA9}"/>
          </ac:picMkLst>
        </pc:picChg>
      </pc:sldChg>
      <pc:sldChg chg="modSp add mod">
        <pc:chgData name="Alessandro Carrega" userId="aad2c8b9-e6be-4150-b5bc-cbfa57d8782b" providerId="ADAL" clId="{3FAE67BE-79A8-C241-A9E8-EA544C86F7BF}" dt="2022-12-14T21:14:06.321" v="1939" actId="948"/>
        <pc:sldMkLst>
          <pc:docMk/>
          <pc:sldMk cId="1948834191" sldId="390"/>
        </pc:sldMkLst>
        <pc:spChg chg="mod">
          <ac:chgData name="Alessandro Carrega" userId="aad2c8b9-e6be-4150-b5bc-cbfa57d8782b" providerId="ADAL" clId="{3FAE67BE-79A8-C241-A9E8-EA544C86F7BF}" dt="2022-12-14T21:14:06.321" v="1939" actId="948"/>
          <ac:spMkLst>
            <pc:docMk/>
            <pc:sldMk cId="1948834191" sldId="390"/>
            <ac:spMk id="2" creationId="{9D3F2486-F29B-F628-0912-9DAC0092F965}"/>
          </ac:spMkLst>
        </pc:spChg>
        <pc:spChg chg="mod">
          <ac:chgData name="Alessandro Carrega" userId="aad2c8b9-e6be-4150-b5bc-cbfa57d8782b" providerId="ADAL" clId="{3FAE67BE-79A8-C241-A9E8-EA544C86F7BF}" dt="2022-12-14T21:08:09.461" v="1756" actId="20577"/>
          <ac:spMkLst>
            <pc:docMk/>
            <pc:sldMk cId="1948834191" sldId="390"/>
            <ac:spMk id="3" creationId="{FBAAC3F7-DCE4-4BCC-A386-60E60DA1F366}"/>
          </ac:spMkLst>
        </pc:spChg>
      </pc:sldChg>
      <pc:sldChg chg="modSp add mod ord">
        <pc:chgData name="Alessandro Carrega" userId="aad2c8b9-e6be-4150-b5bc-cbfa57d8782b" providerId="ADAL" clId="{3FAE67BE-79A8-C241-A9E8-EA544C86F7BF}" dt="2022-12-14T21:05:04.600" v="1696" actId="948"/>
        <pc:sldMkLst>
          <pc:docMk/>
          <pc:sldMk cId="3231184381" sldId="391"/>
        </pc:sldMkLst>
        <pc:spChg chg="mod">
          <ac:chgData name="Alessandro Carrega" userId="aad2c8b9-e6be-4150-b5bc-cbfa57d8782b" providerId="ADAL" clId="{3FAE67BE-79A8-C241-A9E8-EA544C86F7BF}" dt="2022-12-14T21:05:04.600" v="1696" actId="948"/>
          <ac:spMkLst>
            <pc:docMk/>
            <pc:sldMk cId="3231184381" sldId="391"/>
            <ac:spMk id="2" creationId="{9D3F2486-F29B-F628-0912-9DAC0092F965}"/>
          </ac:spMkLst>
        </pc:spChg>
        <pc:spChg chg="mod">
          <ac:chgData name="Alessandro Carrega" userId="aad2c8b9-e6be-4150-b5bc-cbfa57d8782b" providerId="ADAL" clId="{3FAE67BE-79A8-C241-A9E8-EA544C86F7BF}" dt="2022-12-14T20:55:00.209" v="1522" actId="15"/>
          <ac:spMkLst>
            <pc:docMk/>
            <pc:sldMk cId="3231184381" sldId="391"/>
            <ac:spMk id="3" creationId="{FBAAC3F7-DCE4-4BCC-A386-60E60DA1F366}"/>
          </ac:spMkLst>
        </pc:spChg>
      </pc:sldChg>
      <pc:sldChg chg="modSp add mod">
        <pc:chgData name="Alessandro Carrega" userId="aad2c8b9-e6be-4150-b5bc-cbfa57d8782b" providerId="ADAL" clId="{3FAE67BE-79A8-C241-A9E8-EA544C86F7BF}" dt="2022-12-14T21:21:27.041" v="2086" actId="179"/>
        <pc:sldMkLst>
          <pc:docMk/>
          <pc:sldMk cId="3654308868" sldId="392"/>
        </pc:sldMkLst>
        <pc:spChg chg="mod">
          <ac:chgData name="Alessandro Carrega" userId="aad2c8b9-e6be-4150-b5bc-cbfa57d8782b" providerId="ADAL" clId="{3FAE67BE-79A8-C241-A9E8-EA544C86F7BF}" dt="2022-12-14T21:21:27.041" v="2086" actId="179"/>
          <ac:spMkLst>
            <pc:docMk/>
            <pc:sldMk cId="3654308868" sldId="392"/>
            <ac:spMk id="2" creationId="{9D3F2486-F29B-F628-0912-9DAC0092F965}"/>
          </ac:spMkLst>
        </pc:spChg>
        <pc:spChg chg="mod">
          <ac:chgData name="Alessandro Carrega" userId="aad2c8b9-e6be-4150-b5bc-cbfa57d8782b" providerId="ADAL" clId="{3FAE67BE-79A8-C241-A9E8-EA544C86F7BF}" dt="2022-12-14T21:18:51.551" v="2034" actId="6549"/>
          <ac:spMkLst>
            <pc:docMk/>
            <pc:sldMk cId="3654308868" sldId="392"/>
            <ac:spMk id="3" creationId="{FBAAC3F7-DCE4-4BCC-A386-60E60DA1F366}"/>
          </ac:spMkLst>
        </pc:spChg>
      </pc:sldChg>
      <pc:sldChg chg="modSp add mod replId">
        <pc:chgData name="Alessandro Carrega" userId="aad2c8b9-e6be-4150-b5bc-cbfa57d8782b" providerId="ADAL" clId="{3FAE67BE-79A8-C241-A9E8-EA544C86F7BF}" dt="2022-12-14T21:24:33.472" v="2177" actId="179"/>
        <pc:sldMkLst>
          <pc:docMk/>
          <pc:sldMk cId="2948912151" sldId="393"/>
        </pc:sldMkLst>
        <pc:spChg chg="mod">
          <ac:chgData name="Alessandro Carrega" userId="aad2c8b9-e6be-4150-b5bc-cbfa57d8782b" providerId="ADAL" clId="{3FAE67BE-79A8-C241-A9E8-EA544C86F7BF}" dt="2022-12-14T21:24:33.472" v="2177" actId="179"/>
          <ac:spMkLst>
            <pc:docMk/>
            <pc:sldMk cId="2948912151" sldId="393"/>
            <ac:spMk id="2" creationId="{9D3F2486-F29B-F628-0912-9DAC0092F965}"/>
          </ac:spMkLst>
        </pc:spChg>
        <pc:spChg chg="mod">
          <ac:chgData name="Alessandro Carrega" userId="aad2c8b9-e6be-4150-b5bc-cbfa57d8782b" providerId="ADAL" clId="{3FAE67BE-79A8-C241-A9E8-EA544C86F7BF}" dt="2022-12-14T21:23:56.183" v="2162" actId="27636"/>
          <ac:spMkLst>
            <pc:docMk/>
            <pc:sldMk cId="2948912151" sldId="393"/>
            <ac:spMk id="3" creationId="{FBAAC3F7-DCE4-4BCC-A386-60E60DA1F366}"/>
          </ac:spMkLst>
        </pc:spChg>
      </pc:sldChg>
      <pc:sldChg chg="addSp delSp modSp add mod">
        <pc:chgData name="Alessandro Carrega" userId="aad2c8b9-e6be-4150-b5bc-cbfa57d8782b" providerId="ADAL" clId="{3FAE67BE-79A8-C241-A9E8-EA544C86F7BF}" dt="2022-12-14T18:05:15.589" v="1315" actId="20577"/>
        <pc:sldMkLst>
          <pc:docMk/>
          <pc:sldMk cId="3907774368" sldId="394"/>
        </pc:sldMkLst>
        <pc:spChg chg="mod">
          <ac:chgData name="Alessandro Carrega" userId="aad2c8b9-e6be-4150-b5bc-cbfa57d8782b" providerId="ADAL" clId="{3FAE67BE-79A8-C241-A9E8-EA544C86F7BF}" dt="2022-12-14T18:05:15.589" v="1315" actId="20577"/>
          <ac:spMkLst>
            <pc:docMk/>
            <pc:sldMk cId="3907774368" sldId="394"/>
            <ac:spMk id="2" creationId="{9D3F2486-F29B-F628-0912-9DAC0092F965}"/>
          </ac:spMkLst>
        </pc:spChg>
        <pc:spChg chg="mod">
          <ac:chgData name="Alessandro Carrega" userId="aad2c8b9-e6be-4150-b5bc-cbfa57d8782b" providerId="ADAL" clId="{3FAE67BE-79A8-C241-A9E8-EA544C86F7BF}" dt="2022-12-14T10:29:55.716" v="834" actId="20577"/>
          <ac:spMkLst>
            <pc:docMk/>
            <pc:sldMk cId="3907774368" sldId="394"/>
            <ac:spMk id="3" creationId="{FBAAC3F7-DCE4-4BCC-A386-60E60DA1F366}"/>
          </ac:spMkLst>
        </pc:spChg>
        <pc:picChg chg="add del mod">
          <ac:chgData name="Alessandro Carrega" userId="aad2c8b9-e6be-4150-b5bc-cbfa57d8782b" providerId="ADAL" clId="{3FAE67BE-79A8-C241-A9E8-EA544C86F7BF}" dt="2022-12-14T17:58:08.784" v="1277" actId="21"/>
          <ac:picMkLst>
            <pc:docMk/>
            <pc:sldMk cId="3907774368" sldId="394"/>
            <ac:picMk id="5" creationId="{295DC8A5-8837-5F0B-2FD7-5FD1AF9462E1}"/>
          </ac:picMkLst>
        </pc:picChg>
        <pc:picChg chg="add del mod">
          <ac:chgData name="Alessandro Carrega" userId="aad2c8b9-e6be-4150-b5bc-cbfa57d8782b" providerId="ADAL" clId="{3FAE67BE-79A8-C241-A9E8-EA544C86F7BF}" dt="2022-12-14T18:00:42.964" v="1288" actId="478"/>
          <ac:picMkLst>
            <pc:docMk/>
            <pc:sldMk cId="3907774368" sldId="394"/>
            <ac:picMk id="6" creationId="{DC60A128-1F01-2C6E-EDB3-716BDF187159}"/>
          </ac:picMkLst>
        </pc:picChg>
        <pc:picChg chg="add del mod">
          <ac:chgData name="Alessandro Carrega" userId="aad2c8b9-e6be-4150-b5bc-cbfa57d8782b" providerId="ADAL" clId="{3FAE67BE-79A8-C241-A9E8-EA544C86F7BF}" dt="2022-12-14T18:02:28.572" v="1290" actId="478"/>
          <ac:picMkLst>
            <pc:docMk/>
            <pc:sldMk cId="3907774368" sldId="394"/>
            <ac:picMk id="7" creationId="{5FBA91A9-325E-7E9F-E659-7E21F36C2430}"/>
          </ac:picMkLst>
        </pc:picChg>
      </pc:sldChg>
      <pc:sldChg chg="modSp add mod">
        <pc:chgData name="Alessandro Carrega" userId="aad2c8b9-e6be-4150-b5bc-cbfa57d8782b" providerId="ADAL" clId="{3FAE67BE-79A8-C241-A9E8-EA544C86F7BF}" dt="2022-12-14T18:05:58.754" v="1328" actId="948"/>
        <pc:sldMkLst>
          <pc:docMk/>
          <pc:sldMk cId="406117084" sldId="395"/>
        </pc:sldMkLst>
        <pc:spChg chg="mod">
          <ac:chgData name="Alessandro Carrega" userId="aad2c8b9-e6be-4150-b5bc-cbfa57d8782b" providerId="ADAL" clId="{3FAE67BE-79A8-C241-A9E8-EA544C86F7BF}" dt="2022-12-14T18:05:58.754" v="1328" actId="948"/>
          <ac:spMkLst>
            <pc:docMk/>
            <pc:sldMk cId="406117084" sldId="395"/>
            <ac:spMk id="2" creationId="{9D3F2486-F29B-F628-0912-9DAC0092F965}"/>
          </ac:spMkLst>
        </pc:spChg>
        <pc:spChg chg="mod">
          <ac:chgData name="Alessandro Carrega" userId="aad2c8b9-e6be-4150-b5bc-cbfa57d8782b" providerId="ADAL" clId="{3FAE67BE-79A8-C241-A9E8-EA544C86F7BF}" dt="2022-12-14T10:32:28.120" v="915" actId="27636"/>
          <ac:spMkLst>
            <pc:docMk/>
            <pc:sldMk cId="406117084" sldId="395"/>
            <ac:spMk id="3" creationId="{FBAAC3F7-DCE4-4BCC-A386-60E60DA1F366}"/>
          </ac:spMkLst>
        </pc:spChg>
      </pc:sldChg>
      <pc:sldChg chg="modSp add mod">
        <pc:chgData name="Alessandro Carrega" userId="aad2c8b9-e6be-4150-b5bc-cbfa57d8782b" providerId="ADAL" clId="{3FAE67BE-79A8-C241-A9E8-EA544C86F7BF}" dt="2022-12-14T18:06:20.406" v="1333" actId="20577"/>
        <pc:sldMkLst>
          <pc:docMk/>
          <pc:sldMk cId="1642197254" sldId="396"/>
        </pc:sldMkLst>
        <pc:spChg chg="mod">
          <ac:chgData name="Alessandro Carrega" userId="aad2c8b9-e6be-4150-b5bc-cbfa57d8782b" providerId="ADAL" clId="{3FAE67BE-79A8-C241-A9E8-EA544C86F7BF}" dt="2022-12-14T18:06:20.406" v="1333" actId="20577"/>
          <ac:spMkLst>
            <pc:docMk/>
            <pc:sldMk cId="1642197254" sldId="396"/>
            <ac:spMk id="2" creationId="{9D3F2486-F29B-F628-0912-9DAC0092F965}"/>
          </ac:spMkLst>
        </pc:spChg>
        <pc:spChg chg="mod">
          <ac:chgData name="Alessandro Carrega" userId="aad2c8b9-e6be-4150-b5bc-cbfa57d8782b" providerId="ADAL" clId="{3FAE67BE-79A8-C241-A9E8-EA544C86F7BF}" dt="2022-12-14T17:42:25.730" v="993" actId="27636"/>
          <ac:spMkLst>
            <pc:docMk/>
            <pc:sldMk cId="1642197254" sldId="396"/>
            <ac:spMk id="3" creationId="{FBAAC3F7-DCE4-4BCC-A386-60E60DA1F366}"/>
          </ac:spMkLst>
        </pc:spChg>
      </pc:sldChg>
      <pc:sldChg chg="addSp delSp modSp add mod">
        <pc:chgData name="Alessandro Carrega" userId="aad2c8b9-e6be-4150-b5bc-cbfa57d8782b" providerId="ADAL" clId="{3FAE67BE-79A8-C241-A9E8-EA544C86F7BF}" dt="2022-12-14T18:06:54.849" v="1339" actId="20577"/>
        <pc:sldMkLst>
          <pc:docMk/>
          <pc:sldMk cId="3630515674" sldId="397"/>
        </pc:sldMkLst>
        <pc:spChg chg="mod">
          <ac:chgData name="Alessandro Carrega" userId="aad2c8b9-e6be-4150-b5bc-cbfa57d8782b" providerId="ADAL" clId="{3FAE67BE-79A8-C241-A9E8-EA544C86F7BF}" dt="2022-12-14T18:06:54.849" v="1339" actId="20577"/>
          <ac:spMkLst>
            <pc:docMk/>
            <pc:sldMk cId="3630515674" sldId="397"/>
            <ac:spMk id="2" creationId="{9D3F2486-F29B-F628-0912-9DAC0092F965}"/>
          </ac:spMkLst>
        </pc:spChg>
        <pc:spChg chg="del mod">
          <ac:chgData name="Alessandro Carrega" userId="aad2c8b9-e6be-4150-b5bc-cbfa57d8782b" providerId="ADAL" clId="{3FAE67BE-79A8-C241-A9E8-EA544C86F7BF}" dt="2022-12-14T17:42:50.607" v="996" actId="1032"/>
          <ac:spMkLst>
            <pc:docMk/>
            <pc:sldMk cId="3630515674" sldId="397"/>
            <ac:spMk id="3" creationId="{FBAAC3F7-DCE4-4BCC-A386-60E60DA1F366}"/>
          </ac:spMkLst>
        </pc:spChg>
        <pc:graphicFrameChg chg="add mod modGraphic">
          <ac:chgData name="Alessandro Carrega" userId="aad2c8b9-e6be-4150-b5bc-cbfa57d8782b" providerId="ADAL" clId="{3FAE67BE-79A8-C241-A9E8-EA544C86F7BF}" dt="2022-12-14T17:47:44.870" v="1149" actId="20577"/>
          <ac:graphicFrameMkLst>
            <pc:docMk/>
            <pc:sldMk cId="3630515674" sldId="397"/>
            <ac:graphicFrameMk id="4" creationId="{50BEDB9C-CBAF-052D-100B-C048EE21F179}"/>
          </ac:graphicFrameMkLst>
        </pc:graphicFrameChg>
      </pc:sldChg>
      <pc:sldChg chg="modSp add mod">
        <pc:chgData name="Alessandro Carrega" userId="aad2c8b9-e6be-4150-b5bc-cbfa57d8782b" providerId="ADAL" clId="{3FAE67BE-79A8-C241-A9E8-EA544C86F7BF}" dt="2022-12-14T18:07:34.261" v="1353" actId="20577"/>
        <pc:sldMkLst>
          <pc:docMk/>
          <pc:sldMk cId="4227544724" sldId="398"/>
        </pc:sldMkLst>
        <pc:spChg chg="mod">
          <ac:chgData name="Alessandro Carrega" userId="aad2c8b9-e6be-4150-b5bc-cbfa57d8782b" providerId="ADAL" clId="{3FAE67BE-79A8-C241-A9E8-EA544C86F7BF}" dt="2022-12-14T18:07:34.261" v="1353" actId="20577"/>
          <ac:spMkLst>
            <pc:docMk/>
            <pc:sldMk cId="4227544724" sldId="398"/>
            <ac:spMk id="2" creationId="{9D3F2486-F29B-F628-0912-9DAC0092F965}"/>
          </ac:spMkLst>
        </pc:spChg>
        <pc:graphicFrameChg chg="mod">
          <ac:chgData name="Alessandro Carrega" userId="aad2c8b9-e6be-4150-b5bc-cbfa57d8782b" providerId="ADAL" clId="{3FAE67BE-79A8-C241-A9E8-EA544C86F7BF}" dt="2022-12-14T17:50:57.707" v="1226" actId="20577"/>
          <ac:graphicFrameMkLst>
            <pc:docMk/>
            <pc:sldMk cId="4227544724" sldId="398"/>
            <ac:graphicFrameMk id="4" creationId="{50BEDB9C-CBAF-052D-100B-C048EE21F179}"/>
          </ac:graphicFrameMkLst>
        </pc:graphicFrameChg>
      </pc:sldChg>
      <pc:sldChg chg="modSp add mod">
        <pc:chgData name="Alessandro Carrega" userId="aad2c8b9-e6be-4150-b5bc-cbfa57d8782b" providerId="ADAL" clId="{3FAE67BE-79A8-C241-A9E8-EA544C86F7BF}" dt="2022-12-14T18:08:15.738" v="1371" actId="948"/>
        <pc:sldMkLst>
          <pc:docMk/>
          <pc:sldMk cId="2819872644" sldId="399"/>
        </pc:sldMkLst>
        <pc:spChg chg="mod">
          <ac:chgData name="Alessandro Carrega" userId="aad2c8b9-e6be-4150-b5bc-cbfa57d8782b" providerId="ADAL" clId="{3FAE67BE-79A8-C241-A9E8-EA544C86F7BF}" dt="2022-12-14T18:08:15.738" v="1371" actId="948"/>
          <ac:spMkLst>
            <pc:docMk/>
            <pc:sldMk cId="2819872644" sldId="399"/>
            <ac:spMk id="2" creationId="{9D3F2486-F29B-F628-0912-9DAC0092F965}"/>
          </ac:spMkLst>
        </pc:spChg>
        <pc:graphicFrameChg chg="mod">
          <ac:chgData name="Alessandro Carrega" userId="aad2c8b9-e6be-4150-b5bc-cbfa57d8782b" providerId="ADAL" clId="{3FAE67BE-79A8-C241-A9E8-EA544C86F7BF}" dt="2022-12-14T17:52:12.144" v="1253" actId="20577"/>
          <ac:graphicFrameMkLst>
            <pc:docMk/>
            <pc:sldMk cId="2819872644" sldId="399"/>
            <ac:graphicFrameMk id="4" creationId="{50BEDB9C-CBAF-052D-100B-C048EE21F179}"/>
          </ac:graphicFrameMkLst>
        </pc:graphicFrameChg>
      </pc:sldChg>
      <pc:sldChg chg="modSp add mod">
        <pc:chgData name="Alessandro Carrega" userId="aad2c8b9-e6be-4150-b5bc-cbfa57d8782b" providerId="ADAL" clId="{3FAE67BE-79A8-C241-A9E8-EA544C86F7BF}" dt="2022-12-14T18:07:56.129" v="1363" actId="20577"/>
        <pc:sldMkLst>
          <pc:docMk/>
          <pc:sldMk cId="3023286043" sldId="400"/>
        </pc:sldMkLst>
        <pc:spChg chg="mod">
          <ac:chgData name="Alessandro Carrega" userId="aad2c8b9-e6be-4150-b5bc-cbfa57d8782b" providerId="ADAL" clId="{3FAE67BE-79A8-C241-A9E8-EA544C86F7BF}" dt="2022-12-14T18:07:56.129" v="1363" actId="20577"/>
          <ac:spMkLst>
            <pc:docMk/>
            <pc:sldMk cId="3023286043" sldId="400"/>
            <ac:spMk id="2" creationId="{9D3F2486-F29B-F628-0912-9DAC0092F965}"/>
          </ac:spMkLst>
        </pc:spChg>
        <pc:graphicFrameChg chg="mod">
          <ac:chgData name="Alessandro Carrega" userId="aad2c8b9-e6be-4150-b5bc-cbfa57d8782b" providerId="ADAL" clId="{3FAE67BE-79A8-C241-A9E8-EA544C86F7BF}" dt="2022-12-14T17:50:50.489" v="1225" actId="113"/>
          <ac:graphicFrameMkLst>
            <pc:docMk/>
            <pc:sldMk cId="3023286043" sldId="400"/>
            <ac:graphicFrameMk id="4" creationId="{50BEDB9C-CBAF-052D-100B-C048EE21F179}"/>
          </ac:graphicFrameMkLst>
        </pc:graphicFrameChg>
      </pc:sldChg>
      <pc:sldChg chg="modSp add mod">
        <pc:chgData name="Alessandro Carrega" userId="aad2c8b9-e6be-4150-b5bc-cbfa57d8782b" providerId="ADAL" clId="{3FAE67BE-79A8-C241-A9E8-EA544C86F7BF}" dt="2022-12-14T21:05:57.008" v="1703" actId="948"/>
        <pc:sldMkLst>
          <pc:docMk/>
          <pc:sldMk cId="330803652" sldId="401"/>
        </pc:sldMkLst>
        <pc:spChg chg="mod">
          <ac:chgData name="Alessandro Carrega" userId="aad2c8b9-e6be-4150-b5bc-cbfa57d8782b" providerId="ADAL" clId="{3FAE67BE-79A8-C241-A9E8-EA544C86F7BF}" dt="2022-12-14T21:05:57.008" v="1703" actId="948"/>
          <ac:spMkLst>
            <pc:docMk/>
            <pc:sldMk cId="330803652" sldId="401"/>
            <ac:spMk id="2" creationId="{9D3F2486-F29B-F628-0912-9DAC0092F965}"/>
          </ac:spMkLst>
        </pc:spChg>
        <pc:spChg chg="mod">
          <ac:chgData name="Alessandro Carrega" userId="aad2c8b9-e6be-4150-b5bc-cbfa57d8782b" providerId="ADAL" clId="{3FAE67BE-79A8-C241-A9E8-EA544C86F7BF}" dt="2022-12-14T20:55:57.680" v="1560" actId="6549"/>
          <ac:spMkLst>
            <pc:docMk/>
            <pc:sldMk cId="330803652" sldId="401"/>
            <ac:spMk id="3" creationId="{FBAAC3F7-DCE4-4BCC-A386-60E60DA1F366}"/>
          </ac:spMkLst>
        </pc:spChg>
      </pc:sldChg>
      <pc:sldChg chg="modSp add del mod">
        <pc:chgData name="Alessandro Carrega" userId="aad2c8b9-e6be-4150-b5bc-cbfa57d8782b" providerId="ADAL" clId="{3FAE67BE-79A8-C241-A9E8-EA544C86F7BF}" dt="2022-12-14T20:53:21.551" v="1480" actId="2696"/>
        <pc:sldMkLst>
          <pc:docMk/>
          <pc:sldMk cId="3306066784" sldId="401"/>
        </pc:sldMkLst>
        <pc:spChg chg="mod">
          <ac:chgData name="Alessandro Carrega" userId="aad2c8b9-e6be-4150-b5bc-cbfa57d8782b" providerId="ADAL" clId="{3FAE67BE-79A8-C241-A9E8-EA544C86F7BF}" dt="2022-12-14T20:52:17.340" v="1476" actId="20577"/>
          <ac:spMkLst>
            <pc:docMk/>
            <pc:sldMk cId="3306066784" sldId="401"/>
            <ac:spMk id="3" creationId="{FBAAC3F7-DCE4-4BCC-A386-60E60DA1F366}"/>
          </ac:spMkLst>
        </pc:spChg>
      </pc:sldChg>
      <pc:sldChg chg="modSp add del mod">
        <pc:chgData name="Alessandro Carrega" userId="aad2c8b9-e6be-4150-b5bc-cbfa57d8782b" providerId="ADAL" clId="{3FAE67BE-79A8-C241-A9E8-EA544C86F7BF}" dt="2022-12-14T20:53:21.551" v="1480" actId="2696"/>
        <pc:sldMkLst>
          <pc:docMk/>
          <pc:sldMk cId="2705810837" sldId="402"/>
        </pc:sldMkLst>
        <pc:spChg chg="mod">
          <ac:chgData name="Alessandro Carrega" userId="aad2c8b9-e6be-4150-b5bc-cbfa57d8782b" providerId="ADAL" clId="{3FAE67BE-79A8-C241-A9E8-EA544C86F7BF}" dt="2022-12-14T20:52:43.923" v="1479" actId="27636"/>
          <ac:spMkLst>
            <pc:docMk/>
            <pc:sldMk cId="2705810837" sldId="402"/>
            <ac:spMk id="3" creationId="{FBAAC3F7-DCE4-4BCC-A386-60E60DA1F366}"/>
          </ac:spMkLst>
        </pc:spChg>
      </pc:sldChg>
      <pc:sldChg chg="modSp add mod">
        <pc:chgData name="Alessandro Carrega" userId="aad2c8b9-e6be-4150-b5bc-cbfa57d8782b" providerId="ADAL" clId="{3FAE67BE-79A8-C241-A9E8-EA544C86F7BF}" dt="2022-12-14T21:06:26.646" v="1710" actId="948"/>
        <pc:sldMkLst>
          <pc:docMk/>
          <pc:sldMk cId="3865190836" sldId="402"/>
        </pc:sldMkLst>
        <pc:spChg chg="mod">
          <ac:chgData name="Alessandro Carrega" userId="aad2c8b9-e6be-4150-b5bc-cbfa57d8782b" providerId="ADAL" clId="{3FAE67BE-79A8-C241-A9E8-EA544C86F7BF}" dt="2022-12-14T21:06:26.646" v="1710" actId="948"/>
          <ac:spMkLst>
            <pc:docMk/>
            <pc:sldMk cId="3865190836" sldId="402"/>
            <ac:spMk id="2" creationId="{9D3F2486-F29B-F628-0912-9DAC0092F965}"/>
          </ac:spMkLst>
        </pc:spChg>
        <pc:spChg chg="mod">
          <ac:chgData name="Alessandro Carrega" userId="aad2c8b9-e6be-4150-b5bc-cbfa57d8782b" providerId="ADAL" clId="{3FAE67BE-79A8-C241-A9E8-EA544C86F7BF}" dt="2022-12-14T21:02:56.772" v="1628" actId="6549"/>
          <ac:spMkLst>
            <pc:docMk/>
            <pc:sldMk cId="3865190836" sldId="402"/>
            <ac:spMk id="3" creationId="{FBAAC3F7-DCE4-4BCC-A386-60E60DA1F366}"/>
          </ac:spMkLst>
        </pc:spChg>
      </pc:sldChg>
      <pc:sldChg chg="modSp add mod">
        <pc:chgData name="Alessandro Carrega" userId="aad2c8b9-e6be-4150-b5bc-cbfa57d8782b" providerId="ADAL" clId="{3FAE67BE-79A8-C241-A9E8-EA544C86F7BF}" dt="2022-12-14T21:07:02.915" v="1729" actId="20577"/>
        <pc:sldMkLst>
          <pc:docMk/>
          <pc:sldMk cId="1872688564" sldId="403"/>
        </pc:sldMkLst>
        <pc:spChg chg="mod">
          <ac:chgData name="Alessandro Carrega" userId="aad2c8b9-e6be-4150-b5bc-cbfa57d8782b" providerId="ADAL" clId="{3FAE67BE-79A8-C241-A9E8-EA544C86F7BF}" dt="2022-12-14T21:07:02.915" v="1729" actId="20577"/>
          <ac:spMkLst>
            <pc:docMk/>
            <pc:sldMk cId="1872688564" sldId="403"/>
            <ac:spMk id="2" creationId="{9D3F2486-F29B-F628-0912-9DAC0092F965}"/>
          </ac:spMkLst>
        </pc:spChg>
        <pc:spChg chg="mod">
          <ac:chgData name="Alessandro Carrega" userId="aad2c8b9-e6be-4150-b5bc-cbfa57d8782b" providerId="ADAL" clId="{3FAE67BE-79A8-C241-A9E8-EA544C86F7BF}" dt="2022-12-14T21:04:14.015" v="1685" actId="20577"/>
          <ac:spMkLst>
            <pc:docMk/>
            <pc:sldMk cId="1872688564" sldId="403"/>
            <ac:spMk id="3" creationId="{FBAAC3F7-DCE4-4BCC-A386-60E60DA1F366}"/>
          </ac:spMkLst>
        </pc:spChg>
      </pc:sldChg>
      <pc:sldChg chg="modSp add mod">
        <pc:chgData name="Alessandro Carrega" userId="aad2c8b9-e6be-4150-b5bc-cbfa57d8782b" providerId="ADAL" clId="{3FAE67BE-79A8-C241-A9E8-EA544C86F7BF}" dt="2022-12-14T21:07:25.173" v="1739" actId="948"/>
        <pc:sldMkLst>
          <pc:docMk/>
          <pc:sldMk cId="2057412759" sldId="404"/>
        </pc:sldMkLst>
        <pc:spChg chg="mod">
          <ac:chgData name="Alessandro Carrega" userId="aad2c8b9-e6be-4150-b5bc-cbfa57d8782b" providerId="ADAL" clId="{3FAE67BE-79A8-C241-A9E8-EA544C86F7BF}" dt="2022-12-14T21:07:25.173" v="1739" actId="948"/>
          <ac:spMkLst>
            <pc:docMk/>
            <pc:sldMk cId="2057412759" sldId="404"/>
            <ac:spMk id="2" creationId="{9D3F2486-F29B-F628-0912-9DAC0092F965}"/>
          </ac:spMkLst>
        </pc:spChg>
        <pc:spChg chg="mod">
          <ac:chgData name="Alessandro Carrega" userId="aad2c8b9-e6be-4150-b5bc-cbfa57d8782b" providerId="ADAL" clId="{3FAE67BE-79A8-C241-A9E8-EA544C86F7BF}" dt="2022-12-14T21:04:32.218" v="1689" actId="15"/>
          <ac:spMkLst>
            <pc:docMk/>
            <pc:sldMk cId="2057412759" sldId="404"/>
            <ac:spMk id="3" creationId="{FBAAC3F7-DCE4-4BCC-A386-60E60DA1F366}"/>
          </ac:spMkLst>
        </pc:spChg>
      </pc:sldChg>
      <pc:sldChg chg="modSp add mod">
        <pc:chgData name="Alessandro Carrega" userId="aad2c8b9-e6be-4150-b5bc-cbfa57d8782b" providerId="ADAL" clId="{3FAE67BE-79A8-C241-A9E8-EA544C86F7BF}" dt="2022-12-14T21:14:25.874" v="1947" actId="179"/>
        <pc:sldMkLst>
          <pc:docMk/>
          <pc:sldMk cId="485584812" sldId="405"/>
        </pc:sldMkLst>
        <pc:spChg chg="mod">
          <ac:chgData name="Alessandro Carrega" userId="aad2c8b9-e6be-4150-b5bc-cbfa57d8782b" providerId="ADAL" clId="{3FAE67BE-79A8-C241-A9E8-EA544C86F7BF}" dt="2022-12-14T21:14:25.874" v="1947" actId="179"/>
          <ac:spMkLst>
            <pc:docMk/>
            <pc:sldMk cId="485584812" sldId="405"/>
            <ac:spMk id="2" creationId="{9D3F2486-F29B-F628-0912-9DAC0092F965}"/>
          </ac:spMkLst>
        </pc:spChg>
        <pc:spChg chg="mod">
          <ac:chgData name="Alessandro Carrega" userId="aad2c8b9-e6be-4150-b5bc-cbfa57d8782b" providerId="ADAL" clId="{3FAE67BE-79A8-C241-A9E8-EA544C86F7BF}" dt="2022-12-14T21:09:12.580" v="1790" actId="20577"/>
          <ac:spMkLst>
            <pc:docMk/>
            <pc:sldMk cId="485584812" sldId="405"/>
            <ac:spMk id="3" creationId="{FBAAC3F7-DCE4-4BCC-A386-60E60DA1F366}"/>
          </ac:spMkLst>
        </pc:spChg>
      </pc:sldChg>
      <pc:sldChg chg="modSp add mod">
        <pc:chgData name="Alessandro Carrega" userId="aad2c8b9-e6be-4150-b5bc-cbfa57d8782b" providerId="ADAL" clId="{3FAE67BE-79A8-C241-A9E8-EA544C86F7BF}" dt="2022-12-14T21:14:43.734" v="1959" actId="179"/>
        <pc:sldMkLst>
          <pc:docMk/>
          <pc:sldMk cId="856677738" sldId="406"/>
        </pc:sldMkLst>
        <pc:spChg chg="mod">
          <ac:chgData name="Alessandro Carrega" userId="aad2c8b9-e6be-4150-b5bc-cbfa57d8782b" providerId="ADAL" clId="{3FAE67BE-79A8-C241-A9E8-EA544C86F7BF}" dt="2022-12-14T21:14:43.734" v="1959" actId="179"/>
          <ac:spMkLst>
            <pc:docMk/>
            <pc:sldMk cId="856677738" sldId="406"/>
            <ac:spMk id="2" creationId="{9D3F2486-F29B-F628-0912-9DAC0092F965}"/>
          </ac:spMkLst>
        </pc:spChg>
        <pc:spChg chg="mod">
          <ac:chgData name="Alessandro Carrega" userId="aad2c8b9-e6be-4150-b5bc-cbfa57d8782b" providerId="ADAL" clId="{3FAE67BE-79A8-C241-A9E8-EA544C86F7BF}" dt="2022-12-14T21:10:19.447" v="1833" actId="20577"/>
          <ac:spMkLst>
            <pc:docMk/>
            <pc:sldMk cId="856677738" sldId="406"/>
            <ac:spMk id="3" creationId="{FBAAC3F7-DCE4-4BCC-A386-60E60DA1F366}"/>
          </ac:spMkLst>
        </pc:spChg>
      </pc:sldChg>
      <pc:sldChg chg="modSp add mod">
        <pc:chgData name="Alessandro Carrega" userId="aad2c8b9-e6be-4150-b5bc-cbfa57d8782b" providerId="ADAL" clId="{3FAE67BE-79A8-C241-A9E8-EA544C86F7BF}" dt="2022-12-14T21:15:01.681" v="1969" actId="179"/>
        <pc:sldMkLst>
          <pc:docMk/>
          <pc:sldMk cId="3561856682" sldId="407"/>
        </pc:sldMkLst>
        <pc:spChg chg="mod">
          <ac:chgData name="Alessandro Carrega" userId="aad2c8b9-e6be-4150-b5bc-cbfa57d8782b" providerId="ADAL" clId="{3FAE67BE-79A8-C241-A9E8-EA544C86F7BF}" dt="2022-12-14T21:15:01.681" v="1969" actId="179"/>
          <ac:spMkLst>
            <pc:docMk/>
            <pc:sldMk cId="3561856682" sldId="407"/>
            <ac:spMk id="2" creationId="{9D3F2486-F29B-F628-0912-9DAC0092F965}"/>
          </ac:spMkLst>
        </pc:spChg>
        <pc:spChg chg="mod">
          <ac:chgData name="Alessandro Carrega" userId="aad2c8b9-e6be-4150-b5bc-cbfa57d8782b" providerId="ADAL" clId="{3FAE67BE-79A8-C241-A9E8-EA544C86F7BF}" dt="2022-12-14T21:11:01.311" v="1871" actId="14"/>
          <ac:spMkLst>
            <pc:docMk/>
            <pc:sldMk cId="3561856682" sldId="407"/>
            <ac:spMk id="3" creationId="{FBAAC3F7-DCE4-4BCC-A386-60E60DA1F366}"/>
          </ac:spMkLst>
        </pc:spChg>
      </pc:sldChg>
      <pc:sldChg chg="modSp add mod">
        <pc:chgData name="Alessandro Carrega" userId="aad2c8b9-e6be-4150-b5bc-cbfa57d8782b" providerId="ADAL" clId="{3FAE67BE-79A8-C241-A9E8-EA544C86F7BF}" dt="2022-12-14T21:16:11.959" v="1989" actId="948"/>
        <pc:sldMkLst>
          <pc:docMk/>
          <pc:sldMk cId="510643189" sldId="408"/>
        </pc:sldMkLst>
        <pc:spChg chg="mod">
          <ac:chgData name="Alessandro Carrega" userId="aad2c8b9-e6be-4150-b5bc-cbfa57d8782b" providerId="ADAL" clId="{3FAE67BE-79A8-C241-A9E8-EA544C86F7BF}" dt="2022-12-14T21:16:11.959" v="1989" actId="948"/>
          <ac:spMkLst>
            <pc:docMk/>
            <pc:sldMk cId="510643189" sldId="408"/>
            <ac:spMk id="2" creationId="{9D3F2486-F29B-F628-0912-9DAC0092F965}"/>
          </ac:spMkLst>
        </pc:spChg>
        <pc:spChg chg="mod">
          <ac:chgData name="Alessandro Carrega" userId="aad2c8b9-e6be-4150-b5bc-cbfa57d8782b" providerId="ADAL" clId="{3FAE67BE-79A8-C241-A9E8-EA544C86F7BF}" dt="2022-12-14T21:13:13.340" v="1926" actId="27636"/>
          <ac:spMkLst>
            <pc:docMk/>
            <pc:sldMk cId="510643189" sldId="408"/>
            <ac:spMk id="3" creationId="{FBAAC3F7-DCE4-4BCC-A386-60E60DA1F366}"/>
          </ac:spMkLst>
        </pc:spChg>
      </pc:sldChg>
      <pc:sldChg chg="modSp add mod">
        <pc:chgData name="Alessandro Carrega" userId="aad2c8b9-e6be-4150-b5bc-cbfa57d8782b" providerId="ADAL" clId="{3FAE67BE-79A8-C241-A9E8-EA544C86F7BF}" dt="2022-12-14T21:16:35.543" v="2001" actId="948"/>
        <pc:sldMkLst>
          <pc:docMk/>
          <pc:sldMk cId="410593598" sldId="409"/>
        </pc:sldMkLst>
        <pc:spChg chg="mod">
          <ac:chgData name="Alessandro Carrega" userId="aad2c8b9-e6be-4150-b5bc-cbfa57d8782b" providerId="ADAL" clId="{3FAE67BE-79A8-C241-A9E8-EA544C86F7BF}" dt="2022-12-14T21:16:35.543" v="2001" actId="948"/>
          <ac:spMkLst>
            <pc:docMk/>
            <pc:sldMk cId="410593598" sldId="409"/>
            <ac:spMk id="2" creationId="{9D3F2486-F29B-F628-0912-9DAC0092F965}"/>
          </ac:spMkLst>
        </pc:spChg>
        <pc:spChg chg="mod">
          <ac:chgData name="Alessandro Carrega" userId="aad2c8b9-e6be-4150-b5bc-cbfa57d8782b" providerId="ADAL" clId="{3FAE67BE-79A8-C241-A9E8-EA544C86F7BF}" dt="2022-12-14T21:13:23.104" v="1930" actId="27636"/>
          <ac:spMkLst>
            <pc:docMk/>
            <pc:sldMk cId="410593598" sldId="409"/>
            <ac:spMk id="3" creationId="{FBAAC3F7-DCE4-4BCC-A386-60E60DA1F366}"/>
          </ac:spMkLst>
        </pc:spChg>
      </pc:sldChg>
      <pc:sldChg chg="modSp add mod">
        <pc:chgData name="Alessandro Carrega" userId="aad2c8b9-e6be-4150-b5bc-cbfa57d8782b" providerId="ADAL" clId="{3FAE67BE-79A8-C241-A9E8-EA544C86F7BF}" dt="2022-12-14T21:21:40.617" v="2097" actId="179"/>
        <pc:sldMkLst>
          <pc:docMk/>
          <pc:sldMk cId="1881662862" sldId="410"/>
        </pc:sldMkLst>
        <pc:spChg chg="mod">
          <ac:chgData name="Alessandro Carrega" userId="aad2c8b9-e6be-4150-b5bc-cbfa57d8782b" providerId="ADAL" clId="{3FAE67BE-79A8-C241-A9E8-EA544C86F7BF}" dt="2022-12-14T21:21:40.617" v="2097" actId="179"/>
          <ac:spMkLst>
            <pc:docMk/>
            <pc:sldMk cId="1881662862" sldId="410"/>
            <ac:spMk id="2" creationId="{9D3F2486-F29B-F628-0912-9DAC0092F965}"/>
          </ac:spMkLst>
        </pc:spChg>
        <pc:spChg chg="mod">
          <ac:chgData name="Alessandro Carrega" userId="aad2c8b9-e6be-4150-b5bc-cbfa57d8782b" providerId="ADAL" clId="{3FAE67BE-79A8-C241-A9E8-EA544C86F7BF}" dt="2022-12-14T21:20:55.449" v="2077" actId="20577"/>
          <ac:spMkLst>
            <pc:docMk/>
            <pc:sldMk cId="1881662862" sldId="410"/>
            <ac:spMk id="3" creationId="{FBAAC3F7-DCE4-4BCC-A386-60E60DA1F366}"/>
          </ac:spMkLst>
        </pc:spChg>
      </pc:sldChg>
      <pc:sldChg chg="modSp add mod">
        <pc:chgData name="Alessandro Carrega" userId="aad2c8b9-e6be-4150-b5bc-cbfa57d8782b" providerId="ADAL" clId="{3FAE67BE-79A8-C241-A9E8-EA544C86F7BF}" dt="2022-12-14T21:21:51.428" v="2104" actId="179"/>
        <pc:sldMkLst>
          <pc:docMk/>
          <pc:sldMk cId="2015929144" sldId="411"/>
        </pc:sldMkLst>
        <pc:spChg chg="mod">
          <ac:chgData name="Alessandro Carrega" userId="aad2c8b9-e6be-4150-b5bc-cbfa57d8782b" providerId="ADAL" clId="{3FAE67BE-79A8-C241-A9E8-EA544C86F7BF}" dt="2022-12-14T21:21:51.428" v="2104" actId="179"/>
          <ac:spMkLst>
            <pc:docMk/>
            <pc:sldMk cId="2015929144" sldId="411"/>
            <ac:spMk id="2" creationId="{9D3F2486-F29B-F628-0912-9DAC0092F965}"/>
          </ac:spMkLst>
        </pc:spChg>
        <pc:spChg chg="mod">
          <ac:chgData name="Alessandro Carrega" userId="aad2c8b9-e6be-4150-b5bc-cbfa57d8782b" providerId="ADAL" clId="{3FAE67BE-79A8-C241-A9E8-EA544C86F7BF}" dt="2022-12-14T21:21:01.093" v="2079" actId="27636"/>
          <ac:spMkLst>
            <pc:docMk/>
            <pc:sldMk cId="2015929144" sldId="411"/>
            <ac:spMk id="3" creationId="{FBAAC3F7-DCE4-4BCC-A386-60E60DA1F366}"/>
          </ac:spMkLst>
        </pc:spChg>
      </pc:sldChg>
      <pc:sldChg chg="modSp add mod ord">
        <pc:chgData name="Alessandro Carrega" userId="aad2c8b9-e6be-4150-b5bc-cbfa57d8782b" providerId="ADAL" clId="{3FAE67BE-79A8-C241-A9E8-EA544C86F7BF}" dt="2022-12-14T21:24:17.239" v="2169" actId="179"/>
        <pc:sldMkLst>
          <pc:docMk/>
          <pc:sldMk cId="61725673" sldId="412"/>
        </pc:sldMkLst>
        <pc:spChg chg="mod">
          <ac:chgData name="Alessandro Carrega" userId="aad2c8b9-e6be-4150-b5bc-cbfa57d8782b" providerId="ADAL" clId="{3FAE67BE-79A8-C241-A9E8-EA544C86F7BF}" dt="2022-12-14T21:24:17.239" v="2169" actId="179"/>
          <ac:spMkLst>
            <pc:docMk/>
            <pc:sldMk cId="61725673" sldId="412"/>
            <ac:spMk id="2" creationId="{9D3F2486-F29B-F628-0912-9DAC0092F965}"/>
          </ac:spMkLst>
        </pc:spChg>
        <pc:spChg chg="mod">
          <ac:chgData name="Alessandro Carrega" userId="aad2c8b9-e6be-4150-b5bc-cbfa57d8782b" providerId="ADAL" clId="{3FAE67BE-79A8-C241-A9E8-EA544C86F7BF}" dt="2022-12-14T21:23:41.874" v="2159" actId="20577"/>
          <ac:spMkLst>
            <pc:docMk/>
            <pc:sldMk cId="61725673" sldId="412"/>
            <ac:spMk id="3" creationId="{FBAAC3F7-DCE4-4BCC-A386-60E60DA1F366}"/>
          </ac:spMkLst>
        </pc:spChg>
      </pc:sldChg>
    </pc:docChg>
  </pc:docChgLst>
  <pc:docChgLst>
    <pc:chgData name="Alessandro Carrega" userId="aad2c8b9-e6be-4150-b5bc-cbfa57d8782b" providerId="ADAL" clId="{BDB870F3-6373-5045-ACF1-576FB4221AB7}"/>
    <pc:docChg chg="undo custSel addSld delSld modSld sldOrd">
      <pc:chgData name="Alessandro Carrega" userId="aad2c8b9-e6be-4150-b5bc-cbfa57d8782b" providerId="ADAL" clId="{BDB870F3-6373-5045-ACF1-576FB4221AB7}" dt="2023-01-20T16:03:18.324" v="3742" actId="20577"/>
      <pc:docMkLst>
        <pc:docMk/>
      </pc:docMkLst>
      <pc:sldChg chg="modSp mod">
        <pc:chgData name="Alessandro Carrega" userId="aad2c8b9-e6be-4150-b5bc-cbfa57d8782b" providerId="ADAL" clId="{BDB870F3-6373-5045-ACF1-576FB4221AB7}" dt="2023-01-12T09:37:22.583" v="37" actId="20577"/>
        <pc:sldMkLst>
          <pc:docMk/>
          <pc:sldMk cId="1720193720" sldId="256"/>
        </pc:sldMkLst>
        <pc:spChg chg="mod">
          <ac:chgData name="Alessandro Carrega" userId="aad2c8b9-e6be-4150-b5bc-cbfa57d8782b" providerId="ADAL" clId="{BDB870F3-6373-5045-ACF1-576FB4221AB7}" dt="2023-01-12T09:37:22.583" v="37" actId="20577"/>
          <ac:spMkLst>
            <pc:docMk/>
            <pc:sldMk cId="1720193720" sldId="256"/>
            <ac:spMk id="2" creationId="{B0FAC476-BB9A-524A-B383-557DC410E755}"/>
          </ac:spMkLst>
        </pc:spChg>
        <pc:picChg chg="mod">
          <ac:chgData name="Alessandro Carrega" userId="aad2c8b9-e6be-4150-b5bc-cbfa57d8782b" providerId="ADAL" clId="{BDB870F3-6373-5045-ACF1-576FB4221AB7}" dt="2023-01-12T09:37:20.730" v="36" actId="1076"/>
          <ac:picMkLst>
            <pc:docMk/>
            <pc:sldMk cId="1720193720" sldId="256"/>
            <ac:picMk id="36" creationId="{C9BF0BD0-1D7C-6D15-AF6B-418E1D333929}"/>
          </ac:picMkLst>
        </pc:picChg>
      </pc:sldChg>
      <pc:sldChg chg="modSp mod">
        <pc:chgData name="Alessandro Carrega" userId="aad2c8b9-e6be-4150-b5bc-cbfa57d8782b" providerId="ADAL" clId="{BDB870F3-6373-5045-ACF1-576FB4221AB7}" dt="2023-01-20T16:03:18.324" v="3742" actId="20577"/>
        <pc:sldMkLst>
          <pc:docMk/>
          <pc:sldMk cId="1939863477" sldId="380"/>
        </pc:sldMkLst>
        <pc:spChg chg="mod">
          <ac:chgData name="Alessandro Carrega" userId="aad2c8b9-e6be-4150-b5bc-cbfa57d8782b" providerId="ADAL" clId="{BDB870F3-6373-5045-ACF1-576FB4221AB7}" dt="2023-01-20T16:03:18.324" v="3742" actId="20577"/>
          <ac:spMkLst>
            <pc:docMk/>
            <pc:sldMk cId="1939863477" sldId="380"/>
            <ac:spMk id="3" creationId="{114EA4E8-068E-6891-3CA4-2D867FB825C7}"/>
          </ac:spMkLst>
        </pc:spChg>
      </pc:sldChg>
      <pc:sldChg chg="modSp mod">
        <pc:chgData name="Alessandro Carrega" userId="aad2c8b9-e6be-4150-b5bc-cbfa57d8782b" providerId="ADAL" clId="{BDB870F3-6373-5045-ACF1-576FB4221AB7}" dt="2023-01-12T13:15:28.785" v="2567" actId="6549"/>
        <pc:sldMkLst>
          <pc:docMk/>
          <pc:sldMk cId="1057794292" sldId="381"/>
        </pc:sldMkLst>
        <pc:spChg chg="mod">
          <ac:chgData name="Alessandro Carrega" userId="aad2c8b9-e6be-4150-b5bc-cbfa57d8782b" providerId="ADAL" clId="{BDB870F3-6373-5045-ACF1-576FB4221AB7}" dt="2023-01-12T13:15:28.785" v="2567" actId="6549"/>
          <ac:spMkLst>
            <pc:docMk/>
            <pc:sldMk cId="1057794292" sldId="381"/>
            <ac:spMk id="3" creationId="{114EA4E8-068E-6891-3CA4-2D867FB825C7}"/>
          </ac:spMkLst>
        </pc:spChg>
      </pc:sldChg>
      <pc:sldChg chg="modSp add mod">
        <pc:chgData name="Alessandro Carrega" userId="aad2c8b9-e6be-4150-b5bc-cbfa57d8782b" providerId="ADAL" clId="{BDB870F3-6373-5045-ACF1-576FB4221AB7}" dt="2023-01-12T09:40:08.093" v="179" actId="20577"/>
        <pc:sldMkLst>
          <pc:docMk/>
          <pc:sldMk cId="2089524885" sldId="382"/>
        </pc:sldMkLst>
        <pc:spChg chg="mod">
          <ac:chgData name="Alessandro Carrega" userId="aad2c8b9-e6be-4150-b5bc-cbfa57d8782b" providerId="ADAL" clId="{BDB870F3-6373-5045-ACF1-576FB4221AB7}" dt="2023-01-12T09:40:08.093" v="179" actId="20577"/>
          <ac:spMkLst>
            <pc:docMk/>
            <pc:sldMk cId="2089524885" sldId="382"/>
            <ac:spMk id="2" creationId="{83830A5C-3B48-7189-9B0C-177222098AB9}"/>
          </ac:spMkLst>
        </pc:spChg>
        <pc:spChg chg="mod">
          <ac:chgData name="Alessandro Carrega" userId="aad2c8b9-e6be-4150-b5bc-cbfa57d8782b" providerId="ADAL" clId="{BDB870F3-6373-5045-ACF1-576FB4221AB7}" dt="2023-01-12T09:40:05.604" v="175" actId="20577"/>
          <ac:spMkLst>
            <pc:docMk/>
            <pc:sldMk cId="2089524885" sldId="382"/>
            <ac:spMk id="3" creationId="{114EA4E8-068E-6891-3CA4-2D867FB825C7}"/>
          </ac:spMkLst>
        </pc:spChg>
      </pc:sldChg>
      <pc:sldChg chg="del">
        <pc:chgData name="Alessandro Carrega" userId="aad2c8b9-e6be-4150-b5bc-cbfa57d8782b" providerId="ADAL" clId="{BDB870F3-6373-5045-ACF1-576FB4221AB7}" dt="2023-01-12T09:36:37.967" v="0" actId="2696"/>
        <pc:sldMkLst>
          <pc:docMk/>
          <pc:sldMk cId="4079438383" sldId="382"/>
        </pc:sldMkLst>
      </pc:sldChg>
      <pc:sldChg chg="modSp add mod">
        <pc:chgData name="Alessandro Carrega" userId="aad2c8b9-e6be-4150-b5bc-cbfa57d8782b" providerId="ADAL" clId="{BDB870F3-6373-5045-ACF1-576FB4221AB7}" dt="2023-01-12T09:41:12.428" v="245" actId="20577"/>
        <pc:sldMkLst>
          <pc:docMk/>
          <pc:sldMk cId="137254689" sldId="383"/>
        </pc:sldMkLst>
        <pc:spChg chg="mod">
          <ac:chgData name="Alessandro Carrega" userId="aad2c8b9-e6be-4150-b5bc-cbfa57d8782b" providerId="ADAL" clId="{BDB870F3-6373-5045-ACF1-576FB4221AB7}" dt="2023-01-12T09:40:17.232" v="206" actId="20577"/>
          <ac:spMkLst>
            <pc:docMk/>
            <pc:sldMk cId="137254689" sldId="383"/>
            <ac:spMk id="2" creationId="{83830A5C-3B48-7189-9B0C-177222098AB9}"/>
          </ac:spMkLst>
        </pc:spChg>
        <pc:spChg chg="mod">
          <ac:chgData name="Alessandro Carrega" userId="aad2c8b9-e6be-4150-b5bc-cbfa57d8782b" providerId="ADAL" clId="{BDB870F3-6373-5045-ACF1-576FB4221AB7}" dt="2023-01-12T09:41:12.428" v="245" actId="20577"/>
          <ac:spMkLst>
            <pc:docMk/>
            <pc:sldMk cId="137254689" sldId="383"/>
            <ac:spMk id="3" creationId="{114EA4E8-068E-6891-3CA4-2D867FB825C7}"/>
          </ac:spMkLst>
        </pc:spChg>
      </pc:sldChg>
      <pc:sldChg chg="modSp add mod">
        <pc:chgData name="Alessandro Carrega" userId="aad2c8b9-e6be-4150-b5bc-cbfa57d8782b" providerId="ADAL" clId="{BDB870F3-6373-5045-ACF1-576FB4221AB7}" dt="2023-01-12T09:42:31.187" v="303" actId="20577"/>
        <pc:sldMkLst>
          <pc:docMk/>
          <pc:sldMk cId="493629780" sldId="384"/>
        </pc:sldMkLst>
        <pc:spChg chg="mod">
          <ac:chgData name="Alessandro Carrega" userId="aad2c8b9-e6be-4150-b5bc-cbfa57d8782b" providerId="ADAL" clId="{BDB870F3-6373-5045-ACF1-576FB4221AB7}" dt="2023-01-12T09:41:40.060" v="272" actId="20577"/>
          <ac:spMkLst>
            <pc:docMk/>
            <pc:sldMk cId="493629780" sldId="384"/>
            <ac:spMk id="2" creationId="{83830A5C-3B48-7189-9B0C-177222098AB9}"/>
          </ac:spMkLst>
        </pc:spChg>
        <pc:spChg chg="mod">
          <ac:chgData name="Alessandro Carrega" userId="aad2c8b9-e6be-4150-b5bc-cbfa57d8782b" providerId="ADAL" clId="{BDB870F3-6373-5045-ACF1-576FB4221AB7}" dt="2023-01-12T09:42:31.187" v="303" actId="20577"/>
          <ac:spMkLst>
            <pc:docMk/>
            <pc:sldMk cId="493629780" sldId="384"/>
            <ac:spMk id="3" creationId="{114EA4E8-068E-6891-3CA4-2D867FB825C7}"/>
          </ac:spMkLst>
        </pc:spChg>
      </pc:sldChg>
      <pc:sldChg chg="modSp add mod">
        <pc:chgData name="Alessandro Carrega" userId="aad2c8b9-e6be-4150-b5bc-cbfa57d8782b" providerId="ADAL" clId="{BDB870F3-6373-5045-ACF1-576FB4221AB7}" dt="2023-01-12T13:15:39.481" v="2568" actId="20577"/>
        <pc:sldMkLst>
          <pc:docMk/>
          <pc:sldMk cId="1252653528" sldId="385"/>
        </pc:sldMkLst>
        <pc:spChg chg="mod">
          <ac:chgData name="Alessandro Carrega" userId="aad2c8b9-e6be-4150-b5bc-cbfa57d8782b" providerId="ADAL" clId="{BDB870F3-6373-5045-ACF1-576FB4221AB7}" dt="2023-01-12T09:42:51.961" v="329"/>
          <ac:spMkLst>
            <pc:docMk/>
            <pc:sldMk cId="1252653528" sldId="385"/>
            <ac:spMk id="2" creationId="{83830A5C-3B48-7189-9B0C-177222098AB9}"/>
          </ac:spMkLst>
        </pc:spChg>
        <pc:spChg chg="mod">
          <ac:chgData name="Alessandro Carrega" userId="aad2c8b9-e6be-4150-b5bc-cbfa57d8782b" providerId="ADAL" clId="{BDB870F3-6373-5045-ACF1-576FB4221AB7}" dt="2023-01-12T13:15:39.481" v="2568" actId="20577"/>
          <ac:spMkLst>
            <pc:docMk/>
            <pc:sldMk cId="1252653528" sldId="385"/>
            <ac:spMk id="3" creationId="{114EA4E8-068E-6891-3CA4-2D867FB825C7}"/>
          </ac:spMkLst>
        </pc:spChg>
      </pc:sldChg>
      <pc:sldChg chg="modSp add mod">
        <pc:chgData name="Alessandro Carrega" userId="aad2c8b9-e6be-4150-b5bc-cbfa57d8782b" providerId="ADAL" clId="{BDB870F3-6373-5045-ACF1-576FB4221AB7}" dt="2023-01-12T09:45:22.615" v="410" actId="20577"/>
        <pc:sldMkLst>
          <pc:docMk/>
          <pc:sldMk cId="341679894" sldId="386"/>
        </pc:sldMkLst>
        <pc:spChg chg="mod">
          <ac:chgData name="Alessandro Carrega" userId="aad2c8b9-e6be-4150-b5bc-cbfa57d8782b" providerId="ADAL" clId="{BDB870F3-6373-5045-ACF1-576FB4221AB7}" dt="2023-01-12T09:43:45.903" v="347" actId="20577"/>
          <ac:spMkLst>
            <pc:docMk/>
            <pc:sldMk cId="341679894" sldId="386"/>
            <ac:spMk id="2" creationId="{83830A5C-3B48-7189-9B0C-177222098AB9}"/>
          </ac:spMkLst>
        </pc:spChg>
        <pc:spChg chg="mod">
          <ac:chgData name="Alessandro Carrega" userId="aad2c8b9-e6be-4150-b5bc-cbfa57d8782b" providerId="ADAL" clId="{BDB870F3-6373-5045-ACF1-576FB4221AB7}" dt="2023-01-12T09:45:22.615" v="410" actId="20577"/>
          <ac:spMkLst>
            <pc:docMk/>
            <pc:sldMk cId="341679894" sldId="386"/>
            <ac:spMk id="3" creationId="{114EA4E8-068E-6891-3CA4-2D867FB825C7}"/>
          </ac:spMkLst>
        </pc:spChg>
      </pc:sldChg>
      <pc:sldChg chg="del">
        <pc:chgData name="Alessandro Carrega" userId="aad2c8b9-e6be-4150-b5bc-cbfa57d8782b" providerId="ADAL" clId="{BDB870F3-6373-5045-ACF1-576FB4221AB7}" dt="2023-01-12T09:36:39.100" v="14" actId="2696"/>
        <pc:sldMkLst>
          <pc:docMk/>
          <pc:sldMk cId="4112293821" sldId="386"/>
        </pc:sldMkLst>
      </pc:sldChg>
      <pc:sldChg chg="modSp add mod">
        <pc:chgData name="Alessandro Carrega" userId="aad2c8b9-e6be-4150-b5bc-cbfa57d8782b" providerId="ADAL" clId="{BDB870F3-6373-5045-ACF1-576FB4221AB7}" dt="2023-01-12T13:26:18.354" v="2581" actId="20577"/>
        <pc:sldMkLst>
          <pc:docMk/>
          <pc:sldMk cId="3778652512" sldId="387"/>
        </pc:sldMkLst>
        <pc:spChg chg="mod">
          <ac:chgData name="Alessandro Carrega" userId="aad2c8b9-e6be-4150-b5bc-cbfa57d8782b" providerId="ADAL" clId="{BDB870F3-6373-5045-ACF1-576FB4221AB7}" dt="2023-01-12T09:55:47.503" v="620" actId="404"/>
          <ac:spMkLst>
            <pc:docMk/>
            <pc:sldMk cId="3778652512" sldId="387"/>
            <ac:spMk id="2" creationId="{83830A5C-3B48-7189-9B0C-177222098AB9}"/>
          </ac:spMkLst>
        </pc:spChg>
        <pc:spChg chg="mod">
          <ac:chgData name="Alessandro Carrega" userId="aad2c8b9-e6be-4150-b5bc-cbfa57d8782b" providerId="ADAL" clId="{BDB870F3-6373-5045-ACF1-576FB4221AB7}" dt="2023-01-12T13:26:18.354" v="2581" actId="20577"/>
          <ac:spMkLst>
            <pc:docMk/>
            <pc:sldMk cId="3778652512" sldId="387"/>
            <ac:spMk id="3" creationId="{114EA4E8-068E-6891-3CA4-2D867FB825C7}"/>
          </ac:spMkLst>
        </pc:spChg>
      </pc:sldChg>
      <pc:sldChg chg="modSp add mod">
        <pc:chgData name="Alessandro Carrega" userId="aad2c8b9-e6be-4150-b5bc-cbfa57d8782b" providerId="ADAL" clId="{BDB870F3-6373-5045-ACF1-576FB4221AB7}" dt="2023-01-12T13:16:18.825" v="2573" actId="20577"/>
        <pc:sldMkLst>
          <pc:docMk/>
          <pc:sldMk cId="1768486521" sldId="388"/>
        </pc:sldMkLst>
        <pc:spChg chg="mod">
          <ac:chgData name="Alessandro Carrega" userId="aad2c8b9-e6be-4150-b5bc-cbfa57d8782b" providerId="ADAL" clId="{BDB870F3-6373-5045-ACF1-576FB4221AB7}" dt="2023-01-12T09:55:54.781" v="625" actId="404"/>
          <ac:spMkLst>
            <pc:docMk/>
            <pc:sldMk cId="1768486521" sldId="388"/>
            <ac:spMk id="2" creationId="{83830A5C-3B48-7189-9B0C-177222098AB9}"/>
          </ac:spMkLst>
        </pc:spChg>
        <pc:spChg chg="mod">
          <ac:chgData name="Alessandro Carrega" userId="aad2c8b9-e6be-4150-b5bc-cbfa57d8782b" providerId="ADAL" clId="{BDB870F3-6373-5045-ACF1-576FB4221AB7}" dt="2023-01-12T13:16:18.825" v="2573" actId="20577"/>
          <ac:spMkLst>
            <pc:docMk/>
            <pc:sldMk cId="1768486521" sldId="388"/>
            <ac:spMk id="3" creationId="{114EA4E8-068E-6891-3CA4-2D867FB825C7}"/>
          </ac:spMkLst>
        </pc:spChg>
      </pc:sldChg>
      <pc:sldChg chg="modSp add mod">
        <pc:chgData name="Alessandro Carrega" userId="aad2c8b9-e6be-4150-b5bc-cbfa57d8782b" providerId="ADAL" clId="{BDB870F3-6373-5045-ACF1-576FB4221AB7}" dt="2023-01-12T13:15:46.208" v="2569" actId="6549"/>
        <pc:sldMkLst>
          <pc:docMk/>
          <pc:sldMk cId="3971443714" sldId="389"/>
        </pc:sldMkLst>
        <pc:spChg chg="mod">
          <ac:chgData name="Alessandro Carrega" userId="aad2c8b9-e6be-4150-b5bc-cbfa57d8782b" providerId="ADAL" clId="{BDB870F3-6373-5045-ACF1-576FB4221AB7}" dt="2023-01-12T09:56:04.248" v="630" actId="404"/>
          <ac:spMkLst>
            <pc:docMk/>
            <pc:sldMk cId="3971443714" sldId="389"/>
            <ac:spMk id="2" creationId="{83830A5C-3B48-7189-9B0C-177222098AB9}"/>
          </ac:spMkLst>
        </pc:spChg>
        <pc:spChg chg="mod">
          <ac:chgData name="Alessandro Carrega" userId="aad2c8b9-e6be-4150-b5bc-cbfa57d8782b" providerId="ADAL" clId="{BDB870F3-6373-5045-ACF1-576FB4221AB7}" dt="2023-01-12T13:15:46.208" v="2569" actId="6549"/>
          <ac:spMkLst>
            <pc:docMk/>
            <pc:sldMk cId="3971443714" sldId="389"/>
            <ac:spMk id="3" creationId="{114EA4E8-068E-6891-3CA4-2D867FB825C7}"/>
          </ac:spMkLst>
        </pc:spChg>
      </pc:sldChg>
      <pc:sldChg chg="del">
        <pc:chgData name="Alessandro Carrega" userId="aad2c8b9-e6be-4150-b5bc-cbfa57d8782b" providerId="ADAL" clId="{BDB870F3-6373-5045-ACF1-576FB4221AB7}" dt="2023-01-12T09:36:38.105" v="1" actId="2696"/>
        <pc:sldMkLst>
          <pc:docMk/>
          <pc:sldMk cId="3177512814" sldId="390"/>
        </pc:sldMkLst>
      </pc:sldChg>
      <pc:sldChg chg="modSp add mod">
        <pc:chgData name="Alessandro Carrega" userId="aad2c8b9-e6be-4150-b5bc-cbfa57d8782b" providerId="ADAL" clId="{BDB870F3-6373-5045-ACF1-576FB4221AB7}" dt="2023-01-12T09:58:07.281" v="682" actId="20577"/>
        <pc:sldMkLst>
          <pc:docMk/>
          <pc:sldMk cId="3876189148" sldId="390"/>
        </pc:sldMkLst>
        <pc:spChg chg="mod">
          <ac:chgData name="Alessandro Carrega" userId="aad2c8b9-e6be-4150-b5bc-cbfa57d8782b" providerId="ADAL" clId="{BDB870F3-6373-5045-ACF1-576FB4221AB7}" dt="2023-01-12T09:56:55.571" v="635"/>
          <ac:spMkLst>
            <pc:docMk/>
            <pc:sldMk cId="3876189148" sldId="390"/>
            <ac:spMk id="2" creationId="{83830A5C-3B48-7189-9B0C-177222098AB9}"/>
          </ac:spMkLst>
        </pc:spChg>
        <pc:spChg chg="mod">
          <ac:chgData name="Alessandro Carrega" userId="aad2c8b9-e6be-4150-b5bc-cbfa57d8782b" providerId="ADAL" clId="{BDB870F3-6373-5045-ACF1-576FB4221AB7}" dt="2023-01-12T09:58:07.281" v="682" actId="20577"/>
          <ac:spMkLst>
            <pc:docMk/>
            <pc:sldMk cId="3876189148" sldId="390"/>
            <ac:spMk id="3" creationId="{114EA4E8-068E-6891-3CA4-2D867FB825C7}"/>
          </ac:spMkLst>
        </pc:spChg>
      </pc:sldChg>
      <pc:sldChg chg="modSp add mod">
        <pc:chgData name="Alessandro Carrega" userId="aad2c8b9-e6be-4150-b5bc-cbfa57d8782b" providerId="ADAL" clId="{BDB870F3-6373-5045-ACF1-576FB4221AB7}" dt="2023-01-12T13:26:27.145" v="2583" actId="20577"/>
        <pc:sldMkLst>
          <pc:docMk/>
          <pc:sldMk cId="2498223070" sldId="391"/>
        </pc:sldMkLst>
        <pc:spChg chg="mod">
          <ac:chgData name="Alessandro Carrega" userId="aad2c8b9-e6be-4150-b5bc-cbfa57d8782b" providerId="ADAL" clId="{BDB870F3-6373-5045-ACF1-576FB4221AB7}" dt="2023-01-12T10:10:26.177" v="1128" actId="20577"/>
          <ac:spMkLst>
            <pc:docMk/>
            <pc:sldMk cId="2498223070" sldId="391"/>
            <ac:spMk id="2" creationId="{83830A5C-3B48-7189-9B0C-177222098AB9}"/>
          </ac:spMkLst>
        </pc:spChg>
        <pc:spChg chg="mod">
          <ac:chgData name="Alessandro Carrega" userId="aad2c8b9-e6be-4150-b5bc-cbfa57d8782b" providerId="ADAL" clId="{BDB870F3-6373-5045-ACF1-576FB4221AB7}" dt="2023-01-12T13:26:27.145" v="2583" actId="20577"/>
          <ac:spMkLst>
            <pc:docMk/>
            <pc:sldMk cId="2498223070" sldId="391"/>
            <ac:spMk id="3" creationId="{114EA4E8-068E-6891-3CA4-2D867FB825C7}"/>
          </ac:spMkLst>
        </pc:spChg>
      </pc:sldChg>
      <pc:sldChg chg="del">
        <pc:chgData name="Alessandro Carrega" userId="aad2c8b9-e6be-4150-b5bc-cbfa57d8782b" providerId="ADAL" clId="{BDB870F3-6373-5045-ACF1-576FB4221AB7}" dt="2023-01-12T09:36:38.217" v="2" actId="2696"/>
        <pc:sldMkLst>
          <pc:docMk/>
          <pc:sldMk cId="2727500543" sldId="391"/>
        </pc:sldMkLst>
      </pc:sldChg>
      <pc:sldChg chg="modSp add mod">
        <pc:chgData name="Alessandro Carrega" userId="aad2c8b9-e6be-4150-b5bc-cbfa57d8782b" providerId="ADAL" clId="{BDB870F3-6373-5045-ACF1-576FB4221AB7}" dt="2023-01-12T10:10:32.789" v="1136" actId="20577"/>
        <pc:sldMkLst>
          <pc:docMk/>
          <pc:sldMk cId="572928343" sldId="392"/>
        </pc:sldMkLst>
        <pc:spChg chg="mod">
          <ac:chgData name="Alessandro Carrega" userId="aad2c8b9-e6be-4150-b5bc-cbfa57d8782b" providerId="ADAL" clId="{BDB870F3-6373-5045-ACF1-576FB4221AB7}" dt="2023-01-12T10:10:32.789" v="1136" actId="20577"/>
          <ac:spMkLst>
            <pc:docMk/>
            <pc:sldMk cId="572928343" sldId="392"/>
            <ac:spMk id="2" creationId="{83830A5C-3B48-7189-9B0C-177222098AB9}"/>
          </ac:spMkLst>
        </pc:spChg>
        <pc:spChg chg="mod">
          <ac:chgData name="Alessandro Carrega" userId="aad2c8b9-e6be-4150-b5bc-cbfa57d8782b" providerId="ADAL" clId="{BDB870F3-6373-5045-ACF1-576FB4221AB7}" dt="2023-01-12T10:03:37.287" v="825" actId="27636"/>
          <ac:spMkLst>
            <pc:docMk/>
            <pc:sldMk cId="572928343" sldId="392"/>
            <ac:spMk id="3" creationId="{114EA4E8-068E-6891-3CA4-2D867FB825C7}"/>
          </ac:spMkLst>
        </pc:spChg>
      </pc:sldChg>
      <pc:sldChg chg="del">
        <pc:chgData name="Alessandro Carrega" userId="aad2c8b9-e6be-4150-b5bc-cbfa57d8782b" providerId="ADAL" clId="{BDB870F3-6373-5045-ACF1-576FB4221AB7}" dt="2023-01-12T09:36:38.294" v="3" actId="2696"/>
        <pc:sldMkLst>
          <pc:docMk/>
          <pc:sldMk cId="3169725833" sldId="392"/>
        </pc:sldMkLst>
      </pc:sldChg>
      <pc:sldChg chg="modSp add mod">
        <pc:chgData name="Alessandro Carrega" userId="aad2c8b9-e6be-4150-b5bc-cbfa57d8782b" providerId="ADAL" clId="{BDB870F3-6373-5045-ACF1-576FB4221AB7}" dt="2023-01-12T10:10:36.839" v="1139" actId="20577"/>
        <pc:sldMkLst>
          <pc:docMk/>
          <pc:sldMk cId="2178160433" sldId="393"/>
        </pc:sldMkLst>
        <pc:spChg chg="mod">
          <ac:chgData name="Alessandro Carrega" userId="aad2c8b9-e6be-4150-b5bc-cbfa57d8782b" providerId="ADAL" clId="{BDB870F3-6373-5045-ACF1-576FB4221AB7}" dt="2023-01-12T10:10:36.839" v="1139" actId="20577"/>
          <ac:spMkLst>
            <pc:docMk/>
            <pc:sldMk cId="2178160433" sldId="393"/>
            <ac:spMk id="2" creationId="{83830A5C-3B48-7189-9B0C-177222098AB9}"/>
          </ac:spMkLst>
        </pc:spChg>
        <pc:spChg chg="mod">
          <ac:chgData name="Alessandro Carrega" userId="aad2c8b9-e6be-4150-b5bc-cbfa57d8782b" providerId="ADAL" clId="{BDB870F3-6373-5045-ACF1-576FB4221AB7}" dt="2023-01-12T10:07:16.449" v="965" actId="20577"/>
          <ac:spMkLst>
            <pc:docMk/>
            <pc:sldMk cId="2178160433" sldId="393"/>
            <ac:spMk id="3" creationId="{114EA4E8-068E-6891-3CA4-2D867FB825C7}"/>
          </ac:spMkLst>
        </pc:spChg>
      </pc:sldChg>
      <pc:sldChg chg="del">
        <pc:chgData name="Alessandro Carrega" userId="aad2c8b9-e6be-4150-b5bc-cbfa57d8782b" providerId="ADAL" clId="{BDB870F3-6373-5045-ACF1-576FB4221AB7}" dt="2023-01-12T09:36:38.396" v="4" actId="2696"/>
        <pc:sldMkLst>
          <pc:docMk/>
          <pc:sldMk cId="3461724935" sldId="393"/>
        </pc:sldMkLst>
      </pc:sldChg>
      <pc:sldChg chg="del">
        <pc:chgData name="Alessandro Carrega" userId="aad2c8b9-e6be-4150-b5bc-cbfa57d8782b" providerId="ADAL" clId="{BDB870F3-6373-5045-ACF1-576FB4221AB7}" dt="2023-01-12T09:36:38.493" v="5" actId="2696"/>
        <pc:sldMkLst>
          <pc:docMk/>
          <pc:sldMk cId="1772292368" sldId="394"/>
        </pc:sldMkLst>
      </pc:sldChg>
      <pc:sldChg chg="modSp add mod">
        <pc:chgData name="Alessandro Carrega" userId="aad2c8b9-e6be-4150-b5bc-cbfa57d8782b" providerId="ADAL" clId="{BDB870F3-6373-5045-ACF1-576FB4221AB7}" dt="2023-01-12T10:10:41.779" v="1142" actId="20577"/>
        <pc:sldMkLst>
          <pc:docMk/>
          <pc:sldMk cId="4014216360" sldId="394"/>
        </pc:sldMkLst>
        <pc:spChg chg="mod">
          <ac:chgData name="Alessandro Carrega" userId="aad2c8b9-e6be-4150-b5bc-cbfa57d8782b" providerId="ADAL" clId="{BDB870F3-6373-5045-ACF1-576FB4221AB7}" dt="2023-01-12T10:10:41.779" v="1142" actId="20577"/>
          <ac:spMkLst>
            <pc:docMk/>
            <pc:sldMk cId="4014216360" sldId="394"/>
            <ac:spMk id="2" creationId="{83830A5C-3B48-7189-9B0C-177222098AB9}"/>
          </ac:spMkLst>
        </pc:spChg>
        <pc:spChg chg="mod">
          <ac:chgData name="Alessandro Carrega" userId="aad2c8b9-e6be-4150-b5bc-cbfa57d8782b" providerId="ADAL" clId="{BDB870F3-6373-5045-ACF1-576FB4221AB7}" dt="2023-01-12T10:10:10.265" v="1124" actId="27636"/>
          <ac:spMkLst>
            <pc:docMk/>
            <pc:sldMk cId="4014216360" sldId="394"/>
            <ac:spMk id="3" creationId="{114EA4E8-068E-6891-3CA4-2D867FB825C7}"/>
          </ac:spMkLst>
        </pc:spChg>
      </pc:sldChg>
      <pc:sldChg chg="del">
        <pc:chgData name="Alessandro Carrega" userId="aad2c8b9-e6be-4150-b5bc-cbfa57d8782b" providerId="ADAL" clId="{BDB870F3-6373-5045-ACF1-576FB4221AB7}" dt="2023-01-12T09:36:38.561" v="6" actId="2696"/>
        <pc:sldMkLst>
          <pc:docMk/>
          <pc:sldMk cId="3370665821" sldId="395"/>
        </pc:sldMkLst>
      </pc:sldChg>
      <pc:sldChg chg="modSp add mod">
        <pc:chgData name="Alessandro Carrega" userId="aad2c8b9-e6be-4150-b5bc-cbfa57d8782b" providerId="ADAL" clId="{BDB870F3-6373-5045-ACF1-576FB4221AB7}" dt="2023-01-12T10:10:50.687" v="1147" actId="20577"/>
        <pc:sldMkLst>
          <pc:docMk/>
          <pc:sldMk cId="4048088673" sldId="395"/>
        </pc:sldMkLst>
        <pc:spChg chg="mod">
          <ac:chgData name="Alessandro Carrega" userId="aad2c8b9-e6be-4150-b5bc-cbfa57d8782b" providerId="ADAL" clId="{BDB870F3-6373-5045-ACF1-576FB4221AB7}" dt="2023-01-12T10:10:50.687" v="1147" actId="20577"/>
          <ac:spMkLst>
            <pc:docMk/>
            <pc:sldMk cId="4048088673" sldId="395"/>
            <ac:spMk id="2" creationId="{83830A5C-3B48-7189-9B0C-177222098AB9}"/>
          </ac:spMkLst>
        </pc:spChg>
        <pc:spChg chg="mod">
          <ac:chgData name="Alessandro Carrega" userId="aad2c8b9-e6be-4150-b5bc-cbfa57d8782b" providerId="ADAL" clId="{BDB870F3-6373-5045-ACF1-576FB4221AB7}" dt="2023-01-12T10:10:16.178" v="1126" actId="27636"/>
          <ac:spMkLst>
            <pc:docMk/>
            <pc:sldMk cId="4048088673" sldId="395"/>
            <ac:spMk id="3" creationId="{114EA4E8-068E-6891-3CA4-2D867FB825C7}"/>
          </ac:spMkLst>
        </pc:spChg>
      </pc:sldChg>
      <pc:sldChg chg="del">
        <pc:chgData name="Alessandro Carrega" userId="aad2c8b9-e6be-4150-b5bc-cbfa57d8782b" providerId="ADAL" clId="{BDB870F3-6373-5045-ACF1-576FB4221AB7}" dt="2023-01-12T09:36:38.671" v="7" actId="2696"/>
        <pc:sldMkLst>
          <pc:docMk/>
          <pc:sldMk cId="3820641459" sldId="396"/>
        </pc:sldMkLst>
      </pc:sldChg>
      <pc:sldChg chg="modSp add mod">
        <pc:chgData name="Alessandro Carrega" userId="aad2c8b9-e6be-4150-b5bc-cbfa57d8782b" providerId="ADAL" clId="{BDB870F3-6373-5045-ACF1-576FB4221AB7}" dt="2023-01-12T13:14:59.268" v="2553" actId="6549"/>
        <pc:sldMkLst>
          <pc:docMk/>
          <pc:sldMk cId="4004125455" sldId="396"/>
        </pc:sldMkLst>
        <pc:spChg chg="mod">
          <ac:chgData name="Alessandro Carrega" userId="aad2c8b9-e6be-4150-b5bc-cbfa57d8782b" providerId="ADAL" clId="{BDB870F3-6373-5045-ACF1-576FB4221AB7}" dt="2023-01-12T10:21:10.744" v="1406" actId="20577"/>
          <ac:spMkLst>
            <pc:docMk/>
            <pc:sldMk cId="4004125455" sldId="396"/>
            <ac:spMk id="2" creationId="{83830A5C-3B48-7189-9B0C-177222098AB9}"/>
          </ac:spMkLst>
        </pc:spChg>
        <pc:spChg chg="mod">
          <ac:chgData name="Alessandro Carrega" userId="aad2c8b9-e6be-4150-b5bc-cbfa57d8782b" providerId="ADAL" clId="{BDB870F3-6373-5045-ACF1-576FB4221AB7}" dt="2023-01-12T13:14:59.268" v="2553" actId="6549"/>
          <ac:spMkLst>
            <pc:docMk/>
            <pc:sldMk cId="4004125455" sldId="396"/>
            <ac:spMk id="3" creationId="{114EA4E8-068E-6891-3CA4-2D867FB825C7}"/>
          </ac:spMkLst>
        </pc:spChg>
      </pc:sldChg>
      <pc:sldChg chg="modSp add mod">
        <pc:chgData name="Alessandro Carrega" userId="aad2c8b9-e6be-4150-b5bc-cbfa57d8782b" providerId="ADAL" clId="{BDB870F3-6373-5045-ACF1-576FB4221AB7}" dt="2023-01-12T10:21:20.555" v="1416" actId="20577"/>
        <pc:sldMkLst>
          <pc:docMk/>
          <pc:sldMk cId="317316538" sldId="397"/>
        </pc:sldMkLst>
        <pc:spChg chg="mod">
          <ac:chgData name="Alessandro Carrega" userId="aad2c8b9-e6be-4150-b5bc-cbfa57d8782b" providerId="ADAL" clId="{BDB870F3-6373-5045-ACF1-576FB4221AB7}" dt="2023-01-12T10:21:20.555" v="1416" actId="20577"/>
          <ac:spMkLst>
            <pc:docMk/>
            <pc:sldMk cId="317316538" sldId="397"/>
            <ac:spMk id="2" creationId="{83830A5C-3B48-7189-9B0C-177222098AB9}"/>
          </ac:spMkLst>
        </pc:spChg>
        <pc:spChg chg="mod">
          <ac:chgData name="Alessandro Carrega" userId="aad2c8b9-e6be-4150-b5bc-cbfa57d8782b" providerId="ADAL" clId="{BDB870F3-6373-5045-ACF1-576FB4221AB7}" dt="2023-01-12T10:21:01.593" v="1405" actId="255"/>
          <ac:spMkLst>
            <pc:docMk/>
            <pc:sldMk cId="317316538" sldId="397"/>
            <ac:spMk id="3" creationId="{114EA4E8-068E-6891-3CA4-2D867FB825C7}"/>
          </ac:spMkLst>
        </pc:spChg>
      </pc:sldChg>
      <pc:sldChg chg="del">
        <pc:chgData name="Alessandro Carrega" userId="aad2c8b9-e6be-4150-b5bc-cbfa57d8782b" providerId="ADAL" clId="{BDB870F3-6373-5045-ACF1-576FB4221AB7}" dt="2023-01-12T09:36:38.739" v="8" actId="2696"/>
        <pc:sldMkLst>
          <pc:docMk/>
          <pc:sldMk cId="3340851256" sldId="397"/>
        </pc:sldMkLst>
      </pc:sldChg>
      <pc:sldChg chg="modSp add mod ord">
        <pc:chgData name="Alessandro Carrega" userId="aad2c8b9-e6be-4150-b5bc-cbfa57d8782b" providerId="ADAL" clId="{BDB870F3-6373-5045-ACF1-576FB4221AB7}" dt="2023-01-12T10:21:13.923" v="1409" actId="20577"/>
        <pc:sldMkLst>
          <pc:docMk/>
          <pc:sldMk cId="1230144277" sldId="398"/>
        </pc:sldMkLst>
        <pc:spChg chg="mod">
          <ac:chgData name="Alessandro Carrega" userId="aad2c8b9-e6be-4150-b5bc-cbfa57d8782b" providerId="ADAL" clId="{BDB870F3-6373-5045-ACF1-576FB4221AB7}" dt="2023-01-12T10:21:13.923" v="1409" actId="20577"/>
          <ac:spMkLst>
            <pc:docMk/>
            <pc:sldMk cId="1230144277" sldId="398"/>
            <ac:spMk id="2" creationId="{83830A5C-3B48-7189-9B0C-177222098AB9}"/>
          </ac:spMkLst>
        </pc:spChg>
        <pc:spChg chg="mod">
          <ac:chgData name="Alessandro Carrega" userId="aad2c8b9-e6be-4150-b5bc-cbfa57d8782b" providerId="ADAL" clId="{BDB870F3-6373-5045-ACF1-576FB4221AB7}" dt="2023-01-12T10:20:20.920" v="1390" actId="27636"/>
          <ac:spMkLst>
            <pc:docMk/>
            <pc:sldMk cId="1230144277" sldId="398"/>
            <ac:spMk id="3" creationId="{114EA4E8-068E-6891-3CA4-2D867FB825C7}"/>
          </ac:spMkLst>
        </pc:spChg>
      </pc:sldChg>
      <pc:sldChg chg="del">
        <pc:chgData name="Alessandro Carrega" userId="aad2c8b9-e6be-4150-b5bc-cbfa57d8782b" providerId="ADAL" clId="{BDB870F3-6373-5045-ACF1-576FB4221AB7}" dt="2023-01-12T09:36:38.785" v="9" actId="2696"/>
        <pc:sldMkLst>
          <pc:docMk/>
          <pc:sldMk cId="2355612080" sldId="398"/>
        </pc:sldMkLst>
      </pc:sldChg>
      <pc:sldChg chg="del">
        <pc:chgData name="Alessandro Carrega" userId="aad2c8b9-e6be-4150-b5bc-cbfa57d8782b" providerId="ADAL" clId="{BDB870F3-6373-5045-ACF1-576FB4221AB7}" dt="2023-01-12T09:36:38.831" v="10" actId="2696"/>
        <pc:sldMkLst>
          <pc:docMk/>
          <pc:sldMk cId="1947685512" sldId="399"/>
        </pc:sldMkLst>
      </pc:sldChg>
      <pc:sldChg chg="modSp add mod">
        <pc:chgData name="Alessandro Carrega" userId="aad2c8b9-e6be-4150-b5bc-cbfa57d8782b" providerId="ADAL" clId="{BDB870F3-6373-5045-ACF1-576FB4221AB7}" dt="2023-01-12T10:33:50.835" v="1665" actId="20577"/>
        <pc:sldMkLst>
          <pc:docMk/>
          <pc:sldMk cId="1999072230" sldId="399"/>
        </pc:sldMkLst>
        <pc:spChg chg="mod">
          <ac:chgData name="Alessandro Carrega" userId="aad2c8b9-e6be-4150-b5bc-cbfa57d8782b" providerId="ADAL" clId="{BDB870F3-6373-5045-ACF1-576FB4221AB7}" dt="2023-01-12T10:33:50.835" v="1665" actId="20577"/>
          <ac:spMkLst>
            <pc:docMk/>
            <pc:sldMk cId="1999072230" sldId="399"/>
            <ac:spMk id="2" creationId="{83830A5C-3B48-7189-9B0C-177222098AB9}"/>
          </ac:spMkLst>
        </pc:spChg>
        <pc:spChg chg="mod">
          <ac:chgData name="Alessandro Carrega" userId="aad2c8b9-e6be-4150-b5bc-cbfa57d8782b" providerId="ADAL" clId="{BDB870F3-6373-5045-ACF1-576FB4221AB7}" dt="2023-01-12T10:23:54.611" v="1470" actId="20577"/>
          <ac:spMkLst>
            <pc:docMk/>
            <pc:sldMk cId="1999072230" sldId="399"/>
            <ac:spMk id="3" creationId="{114EA4E8-068E-6891-3CA4-2D867FB825C7}"/>
          </ac:spMkLst>
        </pc:spChg>
      </pc:sldChg>
      <pc:sldChg chg="del">
        <pc:chgData name="Alessandro Carrega" userId="aad2c8b9-e6be-4150-b5bc-cbfa57d8782b" providerId="ADAL" clId="{BDB870F3-6373-5045-ACF1-576FB4221AB7}" dt="2023-01-12T09:36:38.904" v="11" actId="2696"/>
        <pc:sldMkLst>
          <pc:docMk/>
          <pc:sldMk cId="3294523438" sldId="400"/>
        </pc:sldMkLst>
      </pc:sldChg>
      <pc:sldChg chg="modSp add mod">
        <pc:chgData name="Alessandro Carrega" userId="aad2c8b9-e6be-4150-b5bc-cbfa57d8782b" providerId="ADAL" clId="{BDB870F3-6373-5045-ACF1-576FB4221AB7}" dt="2023-01-12T14:22:23.600" v="3019" actId="6549"/>
        <pc:sldMkLst>
          <pc:docMk/>
          <pc:sldMk cId="3779587665" sldId="400"/>
        </pc:sldMkLst>
        <pc:spChg chg="mod">
          <ac:chgData name="Alessandro Carrega" userId="aad2c8b9-e6be-4150-b5bc-cbfa57d8782b" providerId="ADAL" clId="{BDB870F3-6373-5045-ACF1-576FB4221AB7}" dt="2023-01-12T10:33:47.286" v="1664" actId="20577"/>
          <ac:spMkLst>
            <pc:docMk/>
            <pc:sldMk cId="3779587665" sldId="400"/>
            <ac:spMk id="2" creationId="{83830A5C-3B48-7189-9B0C-177222098AB9}"/>
          </ac:spMkLst>
        </pc:spChg>
        <pc:spChg chg="mod">
          <ac:chgData name="Alessandro Carrega" userId="aad2c8b9-e6be-4150-b5bc-cbfa57d8782b" providerId="ADAL" clId="{BDB870F3-6373-5045-ACF1-576FB4221AB7}" dt="2023-01-12T14:22:23.600" v="3019" actId="6549"/>
          <ac:spMkLst>
            <pc:docMk/>
            <pc:sldMk cId="3779587665" sldId="400"/>
            <ac:spMk id="3" creationId="{114EA4E8-068E-6891-3CA4-2D867FB825C7}"/>
          </ac:spMkLst>
        </pc:spChg>
      </pc:sldChg>
      <pc:sldChg chg="del">
        <pc:chgData name="Alessandro Carrega" userId="aad2c8b9-e6be-4150-b5bc-cbfa57d8782b" providerId="ADAL" clId="{BDB870F3-6373-5045-ACF1-576FB4221AB7}" dt="2023-01-12T09:36:39.150" v="15" actId="2696"/>
        <pc:sldMkLst>
          <pc:docMk/>
          <pc:sldMk cId="964687288" sldId="401"/>
        </pc:sldMkLst>
      </pc:sldChg>
      <pc:sldChg chg="modSp add mod">
        <pc:chgData name="Alessandro Carrega" userId="aad2c8b9-e6be-4150-b5bc-cbfa57d8782b" providerId="ADAL" clId="{BDB870F3-6373-5045-ACF1-576FB4221AB7}" dt="2023-01-12T13:15:14.875" v="2564" actId="6549"/>
        <pc:sldMkLst>
          <pc:docMk/>
          <pc:sldMk cId="1198650151" sldId="401"/>
        </pc:sldMkLst>
        <pc:spChg chg="mod">
          <ac:chgData name="Alessandro Carrega" userId="aad2c8b9-e6be-4150-b5bc-cbfa57d8782b" providerId="ADAL" clId="{BDB870F3-6373-5045-ACF1-576FB4221AB7}" dt="2023-01-12T10:33:37.498" v="1663" actId="20577"/>
          <ac:spMkLst>
            <pc:docMk/>
            <pc:sldMk cId="1198650151" sldId="401"/>
            <ac:spMk id="2" creationId="{83830A5C-3B48-7189-9B0C-177222098AB9}"/>
          </ac:spMkLst>
        </pc:spChg>
        <pc:spChg chg="mod">
          <ac:chgData name="Alessandro Carrega" userId="aad2c8b9-e6be-4150-b5bc-cbfa57d8782b" providerId="ADAL" clId="{BDB870F3-6373-5045-ACF1-576FB4221AB7}" dt="2023-01-12T13:15:14.875" v="2564" actId="6549"/>
          <ac:spMkLst>
            <pc:docMk/>
            <pc:sldMk cId="1198650151" sldId="401"/>
            <ac:spMk id="3" creationId="{114EA4E8-068E-6891-3CA4-2D867FB825C7}"/>
          </ac:spMkLst>
        </pc:spChg>
      </pc:sldChg>
      <pc:sldChg chg="del">
        <pc:chgData name="Alessandro Carrega" userId="aad2c8b9-e6be-4150-b5bc-cbfa57d8782b" providerId="ADAL" clId="{BDB870F3-6373-5045-ACF1-576FB4221AB7}" dt="2023-01-12T09:36:39.205" v="16" actId="2696"/>
        <pc:sldMkLst>
          <pc:docMk/>
          <pc:sldMk cId="2297354670" sldId="402"/>
        </pc:sldMkLst>
      </pc:sldChg>
      <pc:sldChg chg="modSp add mod">
        <pc:chgData name="Alessandro Carrega" userId="aad2c8b9-e6be-4150-b5bc-cbfa57d8782b" providerId="ADAL" clId="{BDB870F3-6373-5045-ACF1-576FB4221AB7}" dt="2023-01-12T13:26:23.994" v="2582" actId="20577"/>
        <pc:sldMkLst>
          <pc:docMk/>
          <pc:sldMk cId="4126716479" sldId="402"/>
        </pc:sldMkLst>
        <pc:spChg chg="mod">
          <ac:chgData name="Alessandro Carrega" userId="aad2c8b9-e6be-4150-b5bc-cbfa57d8782b" providerId="ADAL" clId="{BDB870F3-6373-5045-ACF1-576FB4221AB7}" dt="2023-01-12T10:33:34.529" v="1662" actId="20577"/>
          <ac:spMkLst>
            <pc:docMk/>
            <pc:sldMk cId="4126716479" sldId="402"/>
            <ac:spMk id="2" creationId="{83830A5C-3B48-7189-9B0C-177222098AB9}"/>
          </ac:spMkLst>
        </pc:spChg>
        <pc:spChg chg="mod">
          <ac:chgData name="Alessandro Carrega" userId="aad2c8b9-e6be-4150-b5bc-cbfa57d8782b" providerId="ADAL" clId="{BDB870F3-6373-5045-ACF1-576FB4221AB7}" dt="2023-01-12T13:26:23.994" v="2582" actId="20577"/>
          <ac:spMkLst>
            <pc:docMk/>
            <pc:sldMk cId="4126716479" sldId="402"/>
            <ac:spMk id="3" creationId="{114EA4E8-068E-6891-3CA4-2D867FB825C7}"/>
          </ac:spMkLst>
        </pc:spChg>
      </pc:sldChg>
      <pc:sldChg chg="modSp add mod">
        <pc:chgData name="Alessandro Carrega" userId="aad2c8b9-e6be-4150-b5bc-cbfa57d8782b" providerId="ADAL" clId="{BDB870F3-6373-5045-ACF1-576FB4221AB7}" dt="2023-01-12T10:33:30.740" v="1661" actId="20577"/>
        <pc:sldMkLst>
          <pc:docMk/>
          <pc:sldMk cId="1888803660" sldId="403"/>
        </pc:sldMkLst>
        <pc:spChg chg="mod">
          <ac:chgData name="Alessandro Carrega" userId="aad2c8b9-e6be-4150-b5bc-cbfa57d8782b" providerId="ADAL" clId="{BDB870F3-6373-5045-ACF1-576FB4221AB7}" dt="2023-01-12T10:33:30.740" v="1661" actId="20577"/>
          <ac:spMkLst>
            <pc:docMk/>
            <pc:sldMk cId="1888803660" sldId="403"/>
            <ac:spMk id="2" creationId="{83830A5C-3B48-7189-9B0C-177222098AB9}"/>
          </ac:spMkLst>
        </pc:spChg>
        <pc:spChg chg="mod">
          <ac:chgData name="Alessandro Carrega" userId="aad2c8b9-e6be-4150-b5bc-cbfa57d8782b" providerId="ADAL" clId="{BDB870F3-6373-5045-ACF1-576FB4221AB7}" dt="2023-01-12T10:33:03.692" v="1649" actId="21"/>
          <ac:spMkLst>
            <pc:docMk/>
            <pc:sldMk cId="1888803660" sldId="403"/>
            <ac:spMk id="3" creationId="{114EA4E8-068E-6891-3CA4-2D867FB825C7}"/>
          </ac:spMkLst>
        </pc:spChg>
      </pc:sldChg>
      <pc:sldChg chg="del">
        <pc:chgData name="Alessandro Carrega" userId="aad2c8b9-e6be-4150-b5bc-cbfa57d8782b" providerId="ADAL" clId="{BDB870F3-6373-5045-ACF1-576FB4221AB7}" dt="2023-01-12T09:36:39.279" v="17" actId="2696"/>
        <pc:sldMkLst>
          <pc:docMk/>
          <pc:sldMk cId="3979982529" sldId="403"/>
        </pc:sldMkLst>
      </pc:sldChg>
      <pc:sldChg chg="modSp add mod">
        <pc:chgData name="Alessandro Carrega" userId="aad2c8b9-e6be-4150-b5bc-cbfa57d8782b" providerId="ADAL" clId="{BDB870F3-6373-5045-ACF1-576FB4221AB7}" dt="2023-01-12T14:30:38.471" v="3026" actId="6549"/>
        <pc:sldMkLst>
          <pc:docMk/>
          <pc:sldMk cId="3116896869" sldId="404"/>
        </pc:sldMkLst>
        <pc:spChg chg="mod">
          <ac:chgData name="Alessandro Carrega" userId="aad2c8b9-e6be-4150-b5bc-cbfa57d8782b" providerId="ADAL" clId="{BDB870F3-6373-5045-ACF1-576FB4221AB7}" dt="2023-01-12T10:33:15.703" v="1653" actId="20577"/>
          <ac:spMkLst>
            <pc:docMk/>
            <pc:sldMk cId="3116896869" sldId="404"/>
            <ac:spMk id="2" creationId="{83830A5C-3B48-7189-9B0C-177222098AB9}"/>
          </ac:spMkLst>
        </pc:spChg>
        <pc:spChg chg="mod">
          <ac:chgData name="Alessandro Carrega" userId="aad2c8b9-e6be-4150-b5bc-cbfa57d8782b" providerId="ADAL" clId="{BDB870F3-6373-5045-ACF1-576FB4221AB7}" dt="2023-01-12T14:30:38.471" v="3026" actId="6549"/>
          <ac:spMkLst>
            <pc:docMk/>
            <pc:sldMk cId="3116896869" sldId="404"/>
            <ac:spMk id="3" creationId="{114EA4E8-068E-6891-3CA4-2D867FB825C7}"/>
          </ac:spMkLst>
        </pc:spChg>
      </pc:sldChg>
      <pc:sldChg chg="del">
        <pc:chgData name="Alessandro Carrega" userId="aad2c8b9-e6be-4150-b5bc-cbfa57d8782b" providerId="ADAL" clId="{BDB870F3-6373-5045-ACF1-576FB4221AB7}" dt="2023-01-12T09:36:39.333" v="18" actId="2696"/>
        <pc:sldMkLst>
          <pc:docMk/>
          <pc:sldMk cId="3793236990" sldId="404"/>
        </pc:sldMkLst>
      </pc:sldChg>
      <pc:sldChg chg="modSp add mod">
        <pc:chgData name="Alessandro Carrega" userId="aad2c8b9-e6be-4150-b5bc-cbfa57d8782b" providerId="ADAL" clId="{BDB870F3-6373-5045-ACF1-576FB4221AB7}" dt="2023-01-12T16:15:36.531" v="3721" actId="20577"/>
        <pc:sldMkLst>
          <pc:docMk/>
          <pc:sldMk cId="3641512831" sldId="405"/>
        </pc:sldMkLst>
        <pc:spChg chg="mod">
          <ac:chgData name="Alessandro Carrega" userId="aad2c8b9-e6be-4150-b5bc-cbfa57d8782b" providerId="ADAL" clId="{BDB870F3-6373-5045-ACF1-576FB4221AB7}" dt="2023-01-12T11:23:42.127" v="1892" actId="20577"/>
          <ac:spMkLst>
            <pc:docMk/>
            <pc:sldMk cId="3641512831" sldId="405"/>
            <ac:spMk id="2" creationId="{83830A5C-3B48-7189-9B0C-177222098AB9}"/>
          </ac:spMkLst>
        </pc:spChg>
        <pc:spChg chg="mod">
          <ac:chgData name="Alessandro Carrega" userId="aad2c8b9-e6be-4150-b5bc-cbfa57d8782b" providerId="ADAL" clId="{BDB870F3-6373-5045-ACF1-576FB4221AB7}" dt="2023-01-12T16:15:36.531" v="3721" actId="20577"/>
          <ac:spMkLst>
            <pc:docMk/>
            <pc:sldMk cId="3641512831" sldId="405"/>
            <ac:spMk id="3" creationId="{114EA4E8-068E-6891-3CA4-2D867FB825C7}"/>
          </ac:spMkLst>
        </pc:spChg>
      </pc:sldChg>
      <pc:sldChg chg="modSp add mod">
        <pc:chgData name="Alessandro Carrega" userId="aad2c8b9-e6be-4150-b5bc-cbfa57d8782b" providerId="ADAL" clId="{BDB870F3-6373-5045-ACF1-576FB4221AB7}" dt="2023-01-12T16:15:48.341" v="3723" actId="313"/>
        <pc:sldMkLst>
          <pc:docMk/>
          <pc:sldMk cId="2555526116" sldId="406"/>
        </pc:sldMkLst>
        <pc:spChg chg="mod">
          <ac:chgData name="Alessandro Carrega" userId="aad2c8b9-e6be-4150-b5bc-cbfa57d8782b" providerId="ADAL" clId="{BDB870F3-6373-5045-ACF1-576FB4221AB7}" dt="2023-01-12T11:23:49.360" v="1894" actId="20577"/>
          <ac:spMkLst>
            <pc:docMk/>
            <pc:sldMk cId="2555526116" sldId="406"/>
            <ac:spMk id="2" creationId="{83830A5C-3B48-7189-9B0C-177222098AB9}"/>
          </ac:spMkLst>
        </pc:spChg>
        <pc:spChg chg="mod">
          <ac:chgData name="Alessandro Carrega" userId="aad2c8b9-e6be-4150-b5bc-cbfa57d8782b" providerId="ADAL" clId="{BDB870F3-6373-5045-ACF1-576FB4221AB7}" dt="2023-01-12T16:15:48.341" v="3723" actId="313"/>
          <ac:spMkLst>
            <pc:docMk/>
            <pc:sldMk cId="2555526116" sldId="406"/>
            <ac:spMk id="3" creationId="{114EA4E8-068E-6891-3CA4-2D867FB825C7}"/>
          </ac:spMkLst>
        </pc:spChg>
      </pc:sldChg>
      <pc:sldChg chg="modSp add mod ord">
        <pc:chgData name="Alessandro Carrega" userId="aad2c8b9-e6be-4150-b5bc-cbfa57d8782b" providerId="ADAL" clId="{BDB870F3-6373-5045-ACF1-576FB4221AB7}" dt="2023-01-12T16:15:45.708" v="3722" actId="313"/>
        <pc:sldMkLst>
          <pc:docMk/>
          <pc:sldMk cId="1727303810" sldId="407"/>
        </pc:sldMkLst>
        <pc:spChg chg="mod">
          <ac:chgData name="Alessandro Carrega" userId="aad2c8b9-e6be-4150-b5bc-cbfa57d8782b" providerId="ADAL" clId="{BDB870F3-6373-5045-ACF1-576FB4221AB7}" dt="2023-01-12T11:23:45.995" v="1893" actId="20577"/>
          <ac:spMkLst>
            <pc:docMk/>
            <pc:sldMk cId="1727303810" sldId="407"/>
            <ac:spMk id="2" creationId="{83830A5C-3B48-7189-9B0C-177222098AB9}"/>
          </ac:spMkLst>
        </pc:spChg>
        <pc:spChg chg="mod">
          <ac:chgData name="Alessandro Carrega" userId="aad2c8b9-e6be-4150-b5bc-cbfa57d8782b" providerId="ADAL" clId="{BDB870F3-6373-5045-ACF1-576FB4221AB7}" dt="2023-01-12T16:15:45.708" v="3722" actId="313"/>
          <ac:spMkLst>
            <pc:docMk/>
            <pc:sldMk cId="1727303810" sldId="407"/>
            <ac:spMk id="3" creationId="{114EA4E8-068E-6891-3CA4-2D867FB825C7}"/>
          </ac:spMkLst>
        </pc:spChg>
      </pc:sldChg>
      <pc:sldChg chg="modSp add mod">
        <pc:chgData name="Alessandro Carrega" userId="aad2c8b9-e6be-4150-b5bc-cbfa57d8782b" providerId="ADAL" clId="{BDB870F3-6373-5045-ACF1-576FB4221AB7}" dt="2023-01-12T13:15:17.188" v="2566" actId="6549"/>
        <pc:sldMkLst>
          <pc:docMk/>
          <pc:sldMk cId="1519337849" sldId="408"/>
        </pc:sldMkLst>
        <pc:spChg chg="mod">
          <ac:chgData name="Alessandro Carrega" userId="aad2c8b9-e6be-4150-b5bc-cbfa57d8782b" providerId="ADAL" clId="{BDB870F3-6373-5045-ACF1-576FB4221AB7}" dt="2023-01-12T11:23:52.395" v="1895" actId="20577"/>
          <ac:spMkLst>
            <pc:docMk/>
            <pc:sldMk cId="1519337849" sldId="408"/>
            <ac:spMk id="2" creationId="{83830A5C-3B48-7189-9B0C-177222098AB9}"/>
          </ac:spMkLst>
        </pc:spChg>
        <pc:spChg chg="mod">
          <ac:chgData name="Alessandro Carrega" userId="aad2c8b9-e6be-4150-b5bc-cbfa57d8782b" providerId="ADAL" clId="{BDB870F3-6373-5045-ACF1-576FB4221AB7}" dt="2023-01-12T13:15:17.188" v="2566" actId="6549"/>
          <ac:spMkLst>
            <pc:docMk/>
            <pc:sldMk cId="1519337849" sldId="408"/>
            <ac:spMk id="3" creationId="{114EA4E8-068E-6891-3CA4-2D867FB825C7}"/>
          </ac:spMkLst>
        </pc:spChg>
      </pc:sldChg>
      <pc:sldChg chg="modSp add mod">
        <pc:chgData name="Alessandro Carrega" userId="aad2c8b9-e6be-4150-b5bc-cbfa57d8782b" providerId="ADAL" clId="{BDB870F3-6373-5045-ACF1-576FB4221AB7}" dt="2023-01-12T11:23:56.496" v="1896" actId="20577"/>
        <pc:sldMkLst>
          <pc:docMk/>
          <pc:sldMk cId="447155813" sldId="409"/>
        </pc:sldMkLst>
        <pc:spChg chg="mod">
          <ac:chgData name="Alessandro Carrega" userId="aad2c8b9-e6be-4150-b5bc-cbfa57d8782b" providerId="ADAL" clId="{BDB870F3-6373-5045-ACF1-576FB4221AB7}" dt="2023-01-12T11:23:56.496" v="1896" actId="20577"/>
          <ac:spMkLst>
            <pc:docMk/>
            <pc:sldMk cId="447155813" sldId="409"/>
            <ac:spMk id="2" creationId="{83830A5C-3B48-7189-9B0C-177222098AB9}"/>
          </ac:spMkLst>
        </pc:spChg>
        <pc:spChg chg="mod">
          <ac:chgData name="Alessandro Carrega" userId="aad2c8b9-e6be-4150-b5bc-cbfa57d8782b" providerId="ADAL" clId="{BDB870F3-6373-5045-ACF1-576FB4221AB7}" dt="2023-01-12T11:21:56.098" v="1874" actId="20577"/>
          <ac:spMkLst>
            <pc:docMk/>
            <pc:sldMk cId="447155813" sldId="409"/>
            <ac:spMk id="3" creationId="{114EA4E8-068E-6891-3CA4-2D867FB825C7}"/>
          </ac:spMkLst>
        </pc:spChg>
      </pc:sldChg>
      <pc:sldChg chg="modSp add del mod">
        <pc:chgData name="Alessandro Carrega" userId="aad2c8b9-e6be-4150-b5bc-cbfa57d8782b" providerId="ADAL" clId="{BDB870F3-6373-5045-ACF1-576FB4221AB7}" dt="2023-01-12T11:43:44.818" v="2151" actId="20577"/>
        <pc:sldMkLst>
          <pc:docMk/>
          <pc:sldMk cId="3016167647" sldId="410"/>
        </pc:sldMkLst>
        <pc:spChg chg="mod">
          <ac:chgData name="Alessandro Carrega" userId="aad2c8b9-e6be-4150-b5bc-cbfa57d8782b" providerId="ADAL" clId="{BDB870F3-6373-5045-ACF1-576FB4221AB7}" dt="2023-01-12T11:43:44.818" v="2151" actId="20577"/>
          <ac:spMkLst>
            <pc:docMk/>
            <pc:sldMk cId="3016167647" sldId="410"/>
            <ac:spMk id="2" creationId="{83830A5C-3B48-7189-9B0C-177222098AB9}"/>
          </ac:spMkLst>
        </pc:spChg>
        <pc:spChg chg="mod">
          <ac:chgData name="Alessandro Carrega" userId="aad2c8b9-e6be-4150-b5bc-cbfa57d8782b" providerId="ADAL" clId="{BDB870F3-6373-5045-ACF1-576FB4221AB7}" dt="2023-01-12T11:26:40.218" v="1962" actId="20577"/>
          <ac:spMkLst>
            <pc:docMk/>
            <pc:sldMk cId="3016167647" sldId="410"/>
            <ac:spMk id="3" creationId="{114EA4E8-068E-6891-3CA4-2D867FB825C7}"/>
          </ac:spMkLst>
        </pc:spChg>
      </pc:sldChg>
      <pc:sldChg chg="modSp add mod">
        <pc:chgData name="Alessandro Carrega" userId="aad2c8b9-e6be-4150-b5bc-cbfa57d8782b" providerId="ADAL" clId="{BDB870F3-6373-5045-ACF1-576FB4221AB7}" dt="2023-01-12T11:43:49.813" v="2152" actId="20577"/>
        <pc:sldMkLst>
          <pc:docMk/>
          <pc:sldMk cId="2736127237" sldId="411"/>
        </pc:sldMkLst>
        <pc:spChg chg="mod">
          <ac:chgData name="Alessandro Carrega" userId="aad2c8b9-e6be-4150-b5bc-cbfa57d8782b" providerId="ADAL" clId="{BDB870F3-6373-5045-ACF1-576FB4221AB7}" dt="2023-01-12T11:43:49.813" v="2152" actId="20577"/>
          <ac:spMkLst>
            <pc:docMk/>
            <pc:sldMk cId="2736127237" sldId="411"/>
            <ac:spMk id="2" creationId="{83830A5C-3B48-7189-9B0C-177222098AB9}"/>
          </ac:spMkLst>
        </pc:spChg>
        <pc:spChg chg="mod">
          <ac:chgData name="Alessandro Carrega" userId="aad2c8b9-e6be-4150-b5bc-cbfa57d8782b" providerId="ADAL" clId="{BDB870F3-6373-5045-ACF1-576FB4221AB7}" dt="2023-01-12T11:28:05.034" v="2008" actId="403"/>
          <ac:spMkLst>
            <pc:docMk/>
            <pc:sldMk cId="2736127237" sldId="411"/>
            <ac:spMk id="3" creationId="{114EA4E8-068E-6891-3CA4-2D867FB825C7}"/>
          </ac:spMkLst>
        </pc:spChg>
      </pc:sldChg>
      <pc:sldChg chg="del">
        <pc:chgData name="Alessandro Carrega" userId="aad2c8b9-e6be-4150-b5bc-cbfa57d8782b" providerId="ADAL" clId="{BDB870F3-6373-5045-ACF1-576FB4221AB7}" dt="2023-01-12T09:36:39.002" v="12" actId="2696"/>
        <pc:sldMkLst>
          <pc:docMk/>
          <pc:sldMk cId="2787594243" sldId="411"/>
        </pc:sldMkLst>
      </pc:sldChg>
      <pc:sldChg chg="modSp add mod">
        <pc:chgData name="Alessandro Carrega" userId="aad2c8b9-e6be-4150-b5bc-cbfa57d8782b" providerId="ADAL" clId="{BDB870F3-6373-5045-ACF1-576FB4221AB7}" dt="2023-01-12T16:16:04.678" v="3725" actId="114"/>
        <pc:sldMkLst>
          <pc:docMk/>
          <pc:sldMk cId="463718251" sldId="412"/>
        </pc:sldMkLst>
        <pc:spChg chg="mod">
          <ac:chgData name="Alessandro Carrega" userId="aad2c8b9-e6be-4150-b5bc-cbfa57d8782b" providerId="ADAL" clId="{BDB870F3-6373-5045-ACF1-576FB4221AB7}" dt="2023-01-12T11:43:55.227" v="2153" actId="20577"/>
          <ac:spMkLst>
            <pc:docMk/>
            <pc:sldMk cId="463718251" sldId="412"/>
            <ac:spMk id="2" creationId="{83830A5C-3B48-7189-9B0C-177222098AB9}"/>
          </ac:spMkLst>
        </pc:spChg>
        <pc:spChg chg="mod">
          <ac:chgData name="Alessandro Carrega" userId="aad2c8b9-e6be-4150-b5bc-cbfa57d8782b" providerId="ADAL" clId="{BDB870F3-6373-5045-ACF1-576FB4221AB7}" dt="2023-01-12T16:16:04.678" v="3725" actId="114"/>
          <ac:spMkLst>
            <pc:docMk/>
            <pc:sldMk cId="463718251" sldId="412"/>
            <ac:spMk id="3" creationId="{114EA4E8-068E-6891-3CA4-2D867FB825C7}"/>
          </ac:spMkLst>
        </pc:spChg>
      </pc:sldChg>
      <pc:sldChg chg="del">
        <pc:chgData name="Alessandro Carrega" userId="aad2c8b9-e6be-4150-b5bc-cbfa57d8782b" providerId="ADAL" clId="{BDB870F3-6373-5045-ACF1-576FB4221AB7}" dt="2023-01-12T09:36:39.049" v="13" actId="2696"/>
        <pc:sldMkLst>
          <pc:docMk/>
          <pc:sldMk cId="2917895216" sldId="412"/>
        </pc:sldMkLst>
      </pc:sldChg>
      <pc:sldChg chg="del">
        <pc:chgData name="Alessandro Carrega" userId="aad2c8b9-e6be-4150-b5bc-cbfa57d8782b" providerId="ADAL" clId="{BDB870F3-6373-5045-ACF1-576FB4221AB7}" dt="2023-01-12T09:36:39.403" v="19" actId="2696"/>
        <pc:sldMkLst>
          <pc:docMk/>
          <pc:sldMk cId="2838748063" sldId="413"/>
        </pc:sldMkLst>
      </pc:sldChg>
      <pc:sldChg chg="modSp add mod">
        <pc:chgData name="Alessandro Carrega" userId="aad2c8b9-e6be-4150-b5bc-cbfa57d8782b" providerId="ADAL" clId="{BDB870F3-6373-5045-ACF1-576FB4221AB7}" dt="2023-01-12T16:16:23.338" v="3727" actId="114"/>
        <pc:sldMkLst>
          <pc:docMk/>
          <pc:sldMk cId="2879252670" sldId="413"/>
        </pc:sldMkLst>
        <pc:spChg chg="mod">
          <ac:chgData name="Alessandro Carrega" userId="aad2c8b9-e6be-4150-b5bc-cbfa57d8782b" providerId="ADAL" clId="{BDB870F3-6373-5045-ACF1-576FB4221AB7}" dt="2023-01-12T11:43:58.970" v="2154" actId="20577"/>
          <ac:spMkLst>
            <pc:docMk/>
            <pc:sldMk cId="2879252670" sldId="413"/>
            <ac:spMk id="2" creationId="{83830A5C-3B48-7189-9B0C-177222098AB9}"/>
          </ac:spMkLst>
        </pc:spChg>
        <pc:spChg chg="mod">
          <ac:chgData name="Alessandro Carrega" userId="aad2c8b9-e6be-4150-b5bc-cbfa57d8782b" providerId="ADAL" clId="{BDB870F3-6373-5045-ACF1-576FB4221AB7}" dt="2023-01-12T16:16:23.338" v="3727" actId="114"/>
          <ac:spMkLst>
            <pc:docMk/>
            <pc:sldMk cId="2879252670" sldId="413"/>
            <ac:spMk id="3" creationId="{114EA4E8-068E-6891-3CA4-2D867FB825C7}"/>
          </ac:spMkLst>
        </pc:spChg>
      </pc:sldChg>
      <pc:sldChg chg="modSp add mod">
        <pc:chgData name="Alessandro Carrega" userId="aad2c8b9-e6be-4150-b5bc-cbfa57d8782b" providerId="ADAL" clId="{BDB870F3-6373-5045-ACF1-576FB4221AB7}" dt="2023-01-12T11:44:03.640" v="2155" actId="20577"/>
        <pc:sldMkLst>
          <pc:docMk/>
          <pc:sldMk cId="331562622" sldId="414"/>
        </pc:sldMkLst>
        <pc:spChg chg="mod">
          <ac:chgData name="Alessandro Carrega" userId="aad2c8b9-e6be-4150-b5bc-cbfa57d8782b" providerId="ADAL" clId="{BDB870F3-6373-5045-ACF1-576FB4221AB7}" dt="2023-01-12T11:44:03.640" v="2155" actId="20577"/>
          <ac:spMkLst>
            <pc:docMk/>
            <pc:sldMk cId="331562622" sldId="414"/>
            <ac:spMk id="2" creationId="{83830A5C-3B48-7189-9B0C-177222098AB9}"/>
          </ac:spMkLst>
        </pc:spChg>
        <pc:spChg chg="mod">
          <ac:chgData name="Alessandro Carrega" userId="aad2c8b9-e6be-4150-b5bc-cbfa57d8782b" providerId="ADAL" clId="{BDB870F3-6373-5045-ACF1-576FB4221AB7}" dt="2023-01-12T11:43:30.418" v="2150" actId="404"/>
          <ac:spMkLst>
            <pc:docMk/>
            <pc:sldMk cId="331562622" sldId="414"/>
            <ac:spMk id="3" creationId="{114EA4E8-068E-6891-3CA4-2D867FB825C7}"/>
          </ac:spMkLst>
        </pc:spChg>
      </pc:sldChg>
      <pc:sldChg chg="del">
        <pc:chgData name="Alessandro Carrega" userId="aad2c8b9-e6be-4150-b5bc-cbfa57d8782b" providerId="ADAL" clId="{BDB870F3-6373-5045-ACF1-576FB4221AB7}" dt="2023-01-12T09:36:39.463" v="20" actId="2696"/>
        <pc:sldMkLst>
          <pc:docMk/>
          <pc:sldMk cId="3647979560" sldId="414"/>
        </pc:sldMkLst>
      </pc:sldChg>
      <pc:sldChg chg="modSp add mod">
        <pc:chgData name="Alessandro Carrega" userId="aad2c8b9-e6be-4150-b5bc-cbfa57d8782b" providerId="ADAL" clId="{BDB870F3-6373-5045-ACF1-576FB4221AB7}" dt="2023-01-12T16:16:37.146" v="3729" actId="114"/>
        <pc:sldMkLst>
          <pc:docMk/>
          <pc:sldMk cId="776739635" sldId="415"/>
        </pc:sldMkLst>
        <pc:spChg chg="mod">
          <ac:chgData name="Alessandro Carrega" userId="aad2c8b9-e6be-4150-b5bc-cbfa57d8782b" providerId="ADAL" clId="{BDB870F3-6373-5045-ACF1-576FB4221AB7}" dt="2023-01-12T11:50:43.912" v="2187" actId="403"/>
          <ac:spMkLst>
            <pc:docMk/>
            <pc:sldMk cId="776739635" sldId="415"/>
            <ac:spMk id="2" creationId="{83830A5C-3B48-7189-9B0C-177222098AB9}"/>
          </ac:spMkLst>
        </pc:spChg>
        <pc:spChg chg="mod">
          <ac:chgData name="Alessandro Carrega" userId="aad2c8b9-e6be-4150-b5bc-cbfa57d8782b" providerId="ADAL" clId="{BDB870F3-6373-5045-ACF1-576FB4221AB7}" dt="2023-01-12T16:16:37.146" v="3729" actId="114"/>
          <ac:spMkLst>
            <pc:docMk/>
            <pc:sldMk cId="776739635" sldId="415"/>
            <ac:spMk id="3" creationId="{114EA4E8-068E-6891-3CA4-2D867FB825C7}"/>
          </ac:spMkLst>
        </pc:spChg>
      </pc:sldChg>
      <pc:sldChg chg="del">
        <pc:chgData name="Alessandro Carrega" userId="aad2c8b9-e6be-4150-b5bc-cbfa57d8782b" providerId="ADAL" clId="{BDB870F3-6373-5045-ACF1-576FB4221AB7}" dt="2023-01-12T09:36:39.523" v="21" actId="2696"/>
        <pc:sldMkLst>
          <pc:docMk/>
          <pc:sldMk cId="2265921671" sldId="415"/>
        </pc:sldMkLst>
      </pc:sldChg>
      <pc:sldChg chg="del">
        <pc:chgData name="Alessandro Carrega" userId="aad2c8b9-e6be-4150-b5bc-cbfa57d8782b" providerId="ADAL" clId="{BDB870F3-6373-5045-ACF1-576FB4221AB7}" dt="2023-01-12T09:36:39.582" v="22" actId="2696"/>
        <pc:sldMkLst>
          <pc:docMk/>
          <pc:sldMk cId="11299737" sldId="416"/>
        </pc:sldMkLst>
      </pc:sldChg>
      <pc:sldChg chg="modSp add mod">
        <pc:chgData name="Alessandro Carrega" userId="aad2c8b9-e6be-4150-b5bc-cbfa57d8782b" providerId="ADAL" clId="{BDB870F3-6373-5045-ACF1-576FB4221AB7}" dt="2023-01-12T11:55:58.721" v="2298" actId="313"/>
        <pc:sldMkLst>
          <pc:docMk/>
          <pc:sldMk cId="1831925085" sldId="416"/>
        </pc:sldMkLst>
        <pc:spChg chg="mod">
          <ac:chgData name="Alessandro Carrega" userId="aad2c8b9-e6be-4150-b5bc-cbfa57d8782b" providerId="ADAL" clId="{BDB870F3-6373-5045-ACF1-576FB4221AB7}" dt="2023-01-12T11:53:57.500" v="2250" actId="20577"/>
          <ac:spMkLst>
            <pc:docMk/>
            <pc:sldMk cId="1831925085" sldId="416"/>
            <ac:spMk id="2" creationId="{83830A5C-3B48-7189-9B0C-177222098AB9}"/>
          </ac:spMkLst>
        </pc:spChg>
        <pc:spChg chg="mod">
          <ac:chgData name="Alessandro Carrega" userId="aad2c8b9-e6be-4150-b5bc-cbfa57d8782b" providerId="ADAL" clId="{BDB870F3-6373-5045-ACF1-576FB4221AB7}" dt="2023-01-12T11:55:58.721" v="2298" actId="313"/>
          <ac:spMkLst>
            <pc:docMk/>
            <pc:sldMk cId="1831925085" sldId="416"/>
            <ac:spMk id="3" creationId="{114EA4E8-068E-6891-3CA4-2D867FB825C7}"/>
          </ac:spMkLst>
        </pc:spChg>
      </pc:sldChg>
      <pc:sldChg chg="del">
        <pc:chgData name="Alessandro Carrega" userId="aad2c8b9-e6be-4150-b5bc-cbfa57d8782b" providerId="ADAL" clId="{BDB870F3-6373-5045-ACF1-576FB4221AB7}" dt="2023-01-12T09:36:39.656" v="23" actId="2696"/>
        <pc:sldMkLst>
          <pc:docMk/>
          <pc:sldMk cId="2394182686" sldId="417"/>
        </pc:sldMkLst>
      </pc:sldChg>
      <pc:sldChg chg="modSp add mod">
        <pc:chgData name="Alessandro Carrega" userId="aad2c8b9-e6be-4150-b5bc-cbfa57d8782b" providerId="ADAL" clId="{BDB870F3-6373-5045-ACF1-576FB4221AB7}" dt="2023-01-12T14:10:00.857" v="2897" actId="20577"/>
        <pc:sldMkLst>
          <pc:docMk/>
          <pc:sldMk cId="3671020238" sldId="417"/>
        </pc:sldMkLst>
        <pc:spChg chg="mod">
          <ac:chgData name="Alessandro Carrega" userId="aad2c8b9-e6be-4150-b5bc-cbfa57d8782b" providerId="ADAL" clId="{BDB870F3-6373-5045-ACF1-576FB4221AB7}" dt="2023-01-12T14:10:00.857" v="2897" actId="20577"/>
          <ac:spMkLst>
            <pc:docMk/>
            <pc:sldMk cId="3671020238" sldId="417"/>
            <ac:spMk id="3" creationId="{114EA4E8-068E-6891-3CA4-2D867FB825C7}"/>
          </ac:spMkLst>
        </pc:spChg>
      </pc:sldChg>
      <pc:sldChg chg="modSp add mod">
        <pc:chgData name="Alessandro Carrega" userId="aad2c8b9-e6be-4150-b5bc-cbfa57d8782b" providerId="ADAL" clId="{BDB870F3-6373-5045-ACF1-576FB4221AB7}" dt="2023-01-12T16:17:07.572" v="3730" actId="114"/>
        <pc:sldMkLst>
          <pc:docMk/>
          <pc:sldMk cId="1223186101" sldId="418"/>
        </pc:sldMkLst>
        <pc:spChg chg="mod">
          <ac:chgData name="Alessandro Carrega" userId="aad2c8b9-e6be-4150-b5bc-cbfa57d8782b" providerId="ADAL" clId="{BDB870F3-6373-5045-ACF1-576FB4221AB7}" dt="2023-01-12T12:00:51.863" v="2440" actId="20577"/>
          <ac:spMkLst>
            <pc:docMk/>
            <pc:sldMk cId="1223186101" sldId="418"/>
            <ac:spMk id="2" creationId="{83830A5C-3B48-7189-9B0C-177222098AB9}"/>
          </ac:spMkLst>
        </pc:spChg>
        <pc:spChg chg="mod">
          <ac:chgData name="Alessandro Carrega" userId="aad2c8b9-e6be-4150-b5bc-cbfa57d8782b" providerId="ADAL" clId="{BDB870F3-6373-5045-ACF1-576FB4221AB7}" dt="2023-01-12T16:17:07.572" v="3730" actId="114"/>
          <ac:spMkLst>
            <pc:docMk/>
            <pc:sldMk cId="1223186101" sldId="418"/>
            <ac:spMk id="3" creationId="{114EA4E8-068E-6891-3CA4-2D867FB825C7}"/>
          </ac:spMkLst>
        </pc:spChg>
      </pc:sldChg>
      <pc:sldChg chg="modSp add mod">
        <pc:chgData name="Alessandro Carrega" userId="aad2c8b9-e6be-4150-b5bc-cbfa57d8782b" providerId="ADAL" clId="{BDB870F3-6373-5045-ACF1-576FB4221AB7}" dt="2023-01-12T14:22:59.676" v="3024" actId="6549"/>
        <pc:sldMkLst>
          <pc:docMk/>
          <pc:sldMk cId="906613906" sldId="419"/>
        </pc:sldMkLst>
        <pc:spChg chg="mod">
          <ac:chgData name="Alessandro Carrega" userId="aad2c8b9-e6be-4150-b5bc-cbfa57d8782b" providerId="ADAL" clId="{BDB870F3-6373-5045-ACF1-576FB4221AB7}" dt="2023-01-12T13:16:38.745" v="2577" actId="20577"/>
          <ac:spMkLst>
            <pc:docMk/>
            <pc:sldMk cId="906613906" sldId="419"/>
            <ac:spMk id="2" creationId="{83830A5C-3B48-7189-9B0C-177222098AB9}"/>
          </ac:spMkLst>
        </pc:spChg>
        <pc:spChg chg="mod">
          <ac:chgData name="Alessandro Carrega" userId="aad2c8b9-e6be-4150-b5bc-cbfa57d8782b" providerId="ADAL" clId="{BDB870F3-6373-5045-ACF1-576FB4221AB7}" dt="2023-01-12T14:22:59.676" v="3024" actId="6549"/>
          <ac:spMkLst>
            <pc:docMk/>
            <pc:sldMk cId="906613906" sldId="419"/>
            <ac:spMk id="3" creationId="{114EA4E8-068E-6891-3CA4-2D867FB825C7}"/>
          </ac:spMkLst>
        </pc:spChg>
      </pc:sldChg>
      <pc:sldChg chg="modSp add mod">
        <pc:chgData name="Alessandro Carrega" userId="aad2c8b9-e6be-4150-b5bc-cbfa57d8782b" providerId="ADAL" clId="{BDB870F3-6373-5045-ACF1-576FB4221AB7}" dt="2023-01-12T14:22:43.061" v="3021" actId="6549"/>
        <pc:sldMkLst>
          <pc:docMk/>
          <pc:sldMk cId="1404518336" sldId="420"/>
        </pc:sldMkLst>
        <pc:spChg chg="mod">
          <ac:chgData name="Alessandro Carrega" userId="aad2c8b9-e6be-4150-b5bc-cbfa57d8782b" providerId="ADAL" clId="{BDB870F3-6373-5045-ACF1-576FB4221AB7}" dt="2023-01-12T14:07:42.915" v="2816" actId="404"/>
          <ac:spMkLst>
            <pc:docMk/>
            <pc:sldMk cId="1404518336" sldId="420"/>
            <ac:spMk id="2" creationId="{83830A5C-3B48-7189-9B0C-177222098AB9}"/>
          </ac:spMkLst>
        </pc:spChg>
        <pc:spChg chg="mod">
          <ac:chgData name="Alessandro Carrega" userId="aad2c8b9-e6be-4150-b5bc-cbfa57d8782b" providerId="ADAL" clId="{BDB870F3-6373-5045-ACF1-576FB4221AB7}" dt="2023-01-12T14:22:43.061" v="3021" actId="6549"/>
          <ac:spMkLst>
            <pc:docMk/>
            <pc:sldMk cId="1404518336" sldId="420"/>
            <ac:spMk id="3" creationId="{114EA4E8-068E-6891-3CA4-2D867FB825C7}"/>
          </ac:spMkLst>
        </pc:spChg>
      </pc:sldChg>
      <pc:sldChg chg="modSp add mod">
        <pc:chgData name="Alessandro Carrega" userId="aad2c8b9-e6be-4150-b5bc-cbfa57d8782b" providerId="ADAL" clId="{BDB870F3-6373-5045-ACF1-576FB4221AB7}" dt="2023-01-12T14:07:31.644" v="2813" actId="20577"/>
        <pc:sldMkLst>
          <pc:docMk/>
          <pc:sldMk cId="57641725" sldId="421"/>
        </pc:sldMkLst>
        <pc:spChg chg="mod">
          <ac:chgData name="Alessandro Carrega" userId="aad2c8b9-e6be-4150-b5bc-cbfa57d8782b" providerId="ADAL" clId="{BDB870F3-6373-5045-ACF1-576FB4221AB7}" dt="2023-01-12T14:07:31.644" v="2813" actId="20577"/>
          <ac:spMkLst>
            <pc:docMk/>
            <pc:sldMk cId="57641725" sldId="421"/>
            <ac:spMk id="2" creationId="{83830A5C-3B48-7189-9B0C-177222098AB9}"/>
          </ac:spMkLst>
        </pc:spChg>
        <pc:spChg chg="mod">
          <ac:chgData name="Alessandro Carrega" userId="aad2c8b9-e6be-4150-b5bc-cbfa57d8782b" providerId="ADAL" clId="{BDB870F3-6373-5045-ACF1-576FB4221AB7}" dt="2023-01-12T13:33:12.741" v="2680" actId="20577"/>
          <ac:spMkLst>
            <pc:docMk/>
            <pc:sldMk cId="57641725" sldId="421"/>
            <ac:spMk id="3" creationId="{114EA4E8-068E-6891-3CA4-2D867FB825C7}"/>
          </ac:spMkLst>
        </pc:spChg>
      </pc:sldChg>
      <pc:sldChg chg="modSp add mod">
        <pc:chgData name="Alessandro Carrega" userId="aad2c8b9-e6be-4150-b5bc-cbfa57d8782b" providerId="ADAL" clId="{BDB870F3-6373-5045-ACF1-576FB4221AB7}" dt="2023-01-12T14:09:18.984" v="2878" actId="6549"/>
        <pc:sldMkLst>
          <pc:docMk/>
          <pc:sldMk cId="2403462075" sldId="422"/>
        </pc:sldMkLst>
        <pc:spChg chg="mod">
          <ac:chgData name="Alessandro Carrega" userId="aad2c8b9-e6be-4150-b5bc-cbfa57d8782b" providerId="ADAL" clId="{BDB870F3-6373-5045-ACF1-576FB4221AB7}" dt="2023-01-12T14:07:47.827" v="2817" actId="20577"/>
          <ac:spMkLst>
            <pc:docMk/>
            <pc:sldMk cId="2403462075" sldId="422"/>
            <ac:spMk id="2" creationId="{83830A5C-3B48-7189-9B0C-177222098AB9}"/>
          </ac:spMkLst>
        </pc:spChg>
        <pc:spChg chg="mod">
          <ac:chgData name="Alessandro Carrega" userId="aad2c8b9-e6be-4150-b5bc-cbfa57d8782b" providerId="ADAL" clId="{BDB870F3-6373-5045-ACF1-576FB4221AB7}" dt="2023-01-12T14:09:18.984" v="2878" actId="6549"/>
          <ac:spMkLst>
            <pc:docMk/>
            <pc:sldMk cId="2403462075" sldId="422"/>
            <ac:spMk id="3" creationId="{114EA4E8-068E-6891-3CA4-2D867FB825C7}"/>
          </ac:spMkLst>
        </pc:spChg>
      </pc:sldChg>
      <pc:sldChg chg="modSp add mod">
        <pc:chgData name="Alessandro Carrega" userId="aad2c8b9-e6be-4150-b5bc-cbfa57d8782b" providerId="ADAL" clId="{BDB870F3-6373-5045-ACF1-576FB4221AB7}" dt="2023-01-12T14:09:29.467" v="2886" actId="6549"/>
        <pc:sldMkLst>
          <pc:docMk/>
          <pc:sldMk cId="74070786" sldId="423"/>
        </pc:sldMkLst>
        <pc:spChg chg="mod">
          <ac:chgData name="Alessandro Carrega" userId="aad2c8b9-e6be-4150-b5bc-cbfa57d8782b" providerId="ADAL" clId="{BDB870F3-6373-5045-ACF1-576FB4221AB7}" dt="2023-01-12T14:07:50.932" v="2818" actId="20577"/>
          <ac:spMkLst>
            <pc:docMk/>
            <pc:sldMk cId="74070786" sldId="423"/>
            <ac:spMk id="2" creationId="{83830A5C-3B48-7189-9B0C-177222098AB9}"/>
          </ac:spMkLst>
        </pc:spChg>
        <pc:spChg chg="mod">
          <ac:chgData name="Alessandro Carrega" userId="aad2c8b9-e6be-4150-b5bc-cbfa57d8782b" providerId="ADAL" clId="{BDB870F3-6373-5045-ACF1-576FB4221AB7}" dt="2023-01-12T14:09:29.467" v="2886" actId="6549"/>
          <ac:spMkLst>
            <pc:docMk/>
            <pc:sldMk cId="74070786" sldId="423"/>
            <ac:spMk id="3" creationId="{114EA4E8-068E-6891-3CA4-2D867FB825C7}"/>
          </ac:spMkLst>
        </pc:spChg>
      </pc:sldChg>
      <pc:sldChg chg="modSp add mod">
        <pc:chgData name="Alessandro Carrega" userId="aad2c8b9-e6be-4150-b5bc-cbfa57d8782b" providerId="ADAL" clId="{BDB870F3-6373-5045-ACF1-576FB4221AB7}" dt="2023-01-12T14:09:20.207" v="2879" actId="6549"/>
        <pc:sldMkLst>
          <pc:docMk/>
          <pc:sldMk cId="884826073" sldId="424"/>
        </pc:sldMkLst>
        <pc:spChg chg="mod">
          <ac:chgData name="Alessandro Carrega" userId="aad2c8b9-e6be-4150-b5bc-cbfa57d8782b" providerId="ADAL" clId="{BDB870F3-6373-5045-ACF1-576FB4221AB7}" dt="2023-01-12T14:07:53.555" v="2819" actId="20577"/>
          <ac:spMkLst>
            <pc:docMk/>
            <pc:sldMk cId="884826073" sldId="424"/>
            <ac:spMk id="2" creationId="{83830A5C-3B48-7189-9B0C-177222098AB9}"/>
          </ac:spMkLst>
        </pc:spChg>
        <pc:spChg chg="mod">
          <ac:chgData name="Alessandro Carrega" userId="aad2c8b9-e6be-4150-b5bc-cbfa57d8782b" providerId="ADAL" clId="{BDB870F3-6373-5045-ACF1-576FB4221AB7}" dt="2023-01-12T14:09:20.207" v="2879" actId="6549"/>
          <ac:spMkLst>
            <pc:docMk/>
            <pc:sldMk cId="884826073" sldId="424"/>
            <ac:spMk id="3" creationId="{114EA4E8-068E-6891-3CA4-2D867FB825C7}"/>
          </ac:spMkLst>
        </pc:spChg>
      </pc:sldChg>
      <pc:sldChg chg="modSp add mod">
        <pc:chgData name="Alessandro Carrega" userId="aad2c8b9-e6be-4150-b5bc-cbfa57d8782b" providerId="ADAL" clId="{BDB870F3-6373-5045-ACF1-576FB4221AB7}" dt="2023-01-12T14:30:52.790" v="3028" actId="6549"/>
        <pc:sldMkLst>
          <pc:docMk/>
          <pc:sldMk cId="1066618868" sldId="425"/>
        </pc:sldMkLst>
        <pc:spChg chg="mod">
          <ac:chgData name="Alessandro Carrega" userId="aad2c8b9-e6be-4150-b5bc-cbfa57d8782b" providerId="ADAL" clId="{BDB870F3-6373-5045-ACF1-576FB4221AB7}" dt="2023-01-12T14:19:00.029" v="3013" actId="20577"/>
          <ac:spMkLst>
            <pc:docMk/>
            <pc:sldMk cId="1066618868" sldId="425"/>
            <ac:spMk id="2" creationId="{83830A5C-3B48-7189-9B0C-177222098AB9}"/>
          </ac:spMkLst>
        </pc:spChg>
        <pc:spChg chg="mod">
          <ac:chgData name="Alessandro Carrega" userId="aad2c8b9-e6be-4150-b5bc-cbfa57d8782b" providerId="ADAL" clId="{BDB870F3-6373-5045-ACF1-576FB4221AB7}" dt="2023-01-12T14:30:52.790" v="3028" actId="6549"/>
          <ac:spMkLst>
            <pc:docMk/>
            <pc:sldMk cId="1066618868" sldId="425"/>
            <ac:spMk id="3" creationId="{114EA4E8-068E-6891-3CA4-2D867FB825C7}"/>
          </ac:spMkLst>
        </pc:spChg>
      </pc:sldChg>
      <pc:sldChg chg="modSp add mod">
        <pc:chgData name="Alessandro Carrega" userId="aad2c8b9-e6be-4150-b5bc-cbfa57d8782b" providerId="ADAL" clId="{BDB870F3-6373-5045-ACF1-576FB4221AB7}" dt="2023-01-12T14:30:41.062" v="3027" actId="6549"/>
        <pc:sldMkLst>
          <pc:docMk/>
          <pc:sldMk cId="1622082032" sldId="426"/>
        </pc:sldMkLst>
        <pc:spChg chg="mod">
          <ac:chgData name="Alessandro Carrega" userId="aad2c8b9-e6be-4150-b5bc-cbfa57d8782b" providerId="ADAL" clId="{BDB870F3-6373-5045-ACF1-576FB4221AB7}" dt="2023-01-12T14:18:55.296" v="3012" actId="20577"/>
          <ac:spMkLst>
            <pc:docMk/>
            <pc:sldMk cId="1622082032" sldId="426"/>
            <ac:spMk id="2" creationId="{83830A5C-3B48-7189-9B0C-177222098AB9}"/>
          </ac:spMkLst>
        </pc:spChg>
        <pc:spChg chg="mod">
          <ac:chgData name="Alessandro Carrega" userId="aad2c8b9-e6be-4150-b5bc-cbfa57d8782b" providerId="ADAL" clId="{BDB870F3-6373-5045-ACF1-576FB4221AB7}" dt="2023-01-12T14:30:41.062" v="3027" actId="6549"/>
          <ac:spMkLst>
            <pc:docMk/>
            <pc:sldMk cId="1622082032" sldId="426"/>
            <ac:spMk id="3" creationId="{114EA4E8-068E-6891-3CA4-2D867FB825C7}"/>
          </ac:spMkLst>
        </pc:spChg>
      </pc:sldChg>
      <pc:sldChg chg="modSp add mod">
        <pc:chgData name="Alessandro Carrega" userId="aad2c8b9-e6be-4150-b5bc-cbfa57d8782b" providerId="ADAL" clId="{BDB870F3-6373-5045-ACF1-576FB4221AB7}" dt="2023-01-12T16:17:47.926" v="3733" actId="2"/>
        <pc:sldMkLst>
          <pc:docMk/>
          <pc:sldMk cId="1711005663" sldId="427"/>
        </pc:sldMkLst>
        <pc:spChg chg="mod">
          <ac:chgData name="Alessandro Carrega" userId="aad2c8b9-e6be-4150-b5bc-cbfa57d8782b" providerId="ADAL" clId="{BDB870F3-6373-5045-ACF1-576FB4221AB7}" dt="2023-01-12T14:18:50.119" v="3011" actId="20577"/>
          <ac:spMkLst>
            <pc:docMk/>
            <pc:sldMk cId="1711005663" sldId="427"/>
            <ac:spMk id="2" creationId="{83830A5C-3B48-7189-9B0C-177222098AB9}"/>
          </ac:spMkLst>
        </pc:spChg>
        <pc:spChg chg="mod">
          <ac:chgData name="Alessandro Carrega" userId="aad2c8b9-e6be-4150-b5bc-cbfa57d8782b" providerId="ADAL" clId="{BDB870F3-6373-5045-ACF1-576FB4221AB7}" dt="2023-01-12T16:17:47.926" v="3733" actId="2"/>
          <ac:spMkLst>
            <pc:docMk/>
            <pc:sldMk cId="1711005663" sldId="427"/>
            <ac:spMk id="3" creationId="{114EA4E8-068E-6891-3CA4-2D867FB825C7}"/>
          </ac:spMkLst>
        </pc:spChg>
      </pc:sldChg>
      <pc:sldChg chg="modSp add mod">
        <pc:chgData name="Alessandro Carrega" userId="aad2c8b9-e6be-4150-b5bc-cbfa57d8782b" providerId="ADAL" clId="{BDB870F3-6373-5045-ACF1-576FB4221AB7}" dt="2023-01-12T14:22:57.860" v="3023" actId="6549"/>
        <pc:sldMkLst>
          <pc:docMk/>
          <pc:sldMk cId="185947855" sldId="428"/>
        </pc:sldMkLst>
        <pc:spChg chg="mod">
          <ac:chgData name="Alessandro Carrega" userId="aad2c8b9-e6be-4150-b5bc-cbfa57d8782b" providerId="ADAL" clId="{BDB870F3-6373-5045-ACF1-576FB4221AB7}" dt="2023-01-12T14:18:17.913" v="3008" actId="20577"/>
          <ac:spMkLst>
            <pc:docMk/>
            <pc:sldMk cId="185947855" sldId="428"/>
            <ac:spMk id="2" creationId="{83830A5C-3B48-7189-9B0C-177222098AB9}"/>
          </ac:spMkLst>
        </pc:spChg>
        <pc:spChg chg="mod">
          <ac:chgData name="Alessandro Carrega" userId="aad2c8b9-e6be-4150-b5bc-cbfa57d8782b" providerId="ADAL" clId="{BDB870F3-6373-5045-ACF1-576FB4221AB7}" dt="2023-01-12T14:22:57.860" v="3023" actId="6549"/>
          <ac:spMkLst>
            <pc:docMk/>
            <pc:sldMk cId="185947855" sldId="428"/>
            <ac:spMk id="3" creationId="{114EA4E8-068E-6891-3CA4-2D867FB825C7}"/>
          </ac:spMkLst>
        </pc:spChg>
      </pc:sldChg>
      <pc:sldChg chg="modSp add mod">
        <pc:chgData name="Alessandro Carrega" userId="aad2c8b9-e6be-4150-b5bc-cbfa57d8782b" providerId="ADAL" clId="{BDB870F3-6373-5045-ACF1-576FB4221AB7}" dt="2023-01-12T16:17:50.372" v="3735" actId="2"/>
        <pc:sldMkLst>
          <pc:docMk/>
          <pc:sldMk cId="3093902340" sldId="429"/>
        </pc:sldMkLst>
        <pc:spChg chg="mod">
          <ac:chgData name="Alessandro Carrega" userId="aad2c8b9-e6be-4150-b5bc-cbfa57d8782b" providerId="ADAL" clId="{BDB870F3-6373-5045-ACF1-576FB4221AB7}" dt="2023-01-12T15:56:03.239" v="3484" actId="20577"/>
          <ac:spMkLst>
            <pc:docMk/>
            <pc:sldMk cId="3093902340" sldId="429"/>
            <ac:spMk id="2" creationId="{83830A5C-3B48-7189-9B0C-177222098AB9}"/>
          </ac:spMkLst>
        </pc:spChg>
        <pc:spChg chg="mod">
          <ac:chgData name="Alessandro Carrega" userId="aad2c8b9-e6be-4150-b5bc-cbfa57d8782b" providerId="ADAL" clId="{BDB870F3-6373-5045-ACF1-576FB4221AB7}" dt="2023-01-12T16:17:50.372" v="3735" actId="2"/>
          <ac:spMkLst>
            <pc:docMk/>
            <pc:sldMk cId="3093902340" sldId="429"/>
            <ac:spMk id="3" creationId="{114EA4E8-068E-6891-3CA4-2D867FB825C7}"/>
          </ac:spMkLst>
        </pc:spChg>
      </pc:sldChg>
      <pc:sldChg chg="modSp add mod">
        <pc:chgData name="Alessandro Carrega" userId="aad2c8b9-e6be-4150-b5bc-cbfa57d8782b" providerId="ADAL" clId="{BDB870F3-6373-5045-ACF1-576FB4221AB7}" dt="2023-01-12T16:17:53.505" v="3737" actId="2"/>
        <pc:sldMkLst>
          <pc:docMk/>
          <pc:sldMk cId="1342714403" sldId="430"/>
        </pc:sldMkLst>
        <pc:spChg chg="mod">
          <ac:chgData name="Alessandro Carrega" userId="aad2c8b9-e6be-4150-b5bc-cbfa57d8782b" providerId="ADAL" clId="{BDB870F3-6373-5045-ACF1-576FB4221AB7}" dt="2023-01-12T15:55:57.791" v="3483" actId="20577"/>
          <ac:spMkLst>
            <pc:docMk/>
            <pc:sldMk cId="1342714403" sldId="430"/>
            <ac:spMk id="2" creationId="{83830A5C-3B48-7189-9B0C-177222098AB9}"/>
          </ac:spMkLst>
        </pc:spChg>
        <pc:spChg chg="mod">
          <ac:chgData name="Alessandro Carrega" userId="aad2c8b9-e6be-4150-b5bc-cbfa57d8782b" providerId="ADAL" clId="{BDB870F3-6373-5045-ACF1-576FB4221AB7}" dt="2023-01-12T16:17:53.505" v="3737" actId="2"/>
          <ac:spMkLst>
            <pc:docMk/>
            <pc:sldMk cId="1342714403" sldId="430"/>
            <ac:spMk id="3" creationId="{114EA4E8-068E-6891-3CA4-2D867FB825C7}"/>
          </ac:spMkLst>
        </pc:spChg>
      </pc:sldChg>
      <pc:sldChg chg="modSp add mod">
        <pc:chgData name="Alessandro Carrega" userId="aad2c8b9-e6be-4150-b5bc-cbfa57d8782b" providerId="ADAL" clId="{BDB870F3-6373-5045-ACF1-576FB4221AB7}" dt="2023-01-12T16:13:55.434" v="3712" actId="20577"/>
        <pc:sldMkLst>
          <pc:docMk/>
          <pc:sldMk cId="117491321" sldId="431"/>
        </pc:sldMkLst>
        <pc:spChg chg="mod">
          <ac:chgData name="Alessandro Carrega" userId="aad2c8b9-e6be-4150-b5bc-cbfa57d8782b" providerId="ADAL" clId="{BDB870F3-6373-5045-ACF1-576FB4221AB7}" dt="2023-01-12T15:55:44.093" v="3478" actId="20577"/>
          <ac:spMkLst>
            <pc:docMk/>
            <pc:sldMk cId="117491321" sldId="431"/>
            <ac:spMk id="2" creationId="{83830A5C-3B48-7189-9B0C-177222098AB9}"/>
          </ac:spMkLst>
        </pc:spChg>
        <pc:spChg chg="mod">
          <ac:chgData name="Alessandro Carrega" userId="aad2c8b9-e6be-4150-b5bc-cbfa57d8782b" providerId="ADAL" clId="{BDB870F3-6373-5045-ACF1-576FB4221AB7}" dt="2023-01-12T16:13:55.434" v="3712" actId="20577"/>
          <ac:spMkLst>
            <pc:docMk/>
            <pc:sldMk cId="117491321" sldId="431"/>
            <ac:spMk id="3" creationId="{114EA4E8-068E-6891-3CA4-2D867FB825C7}"/>
          </ac:spMkLst>
        </pc:spChg>
      </pc:sldChg>
      <pc:sldChg chg="new del">
        <pc:chgData name="Alessandro Carrega" userId="aad2c8b9-e6be-4150-b5bc-cbfa57d8782b" providerId="ADAL" clId="{BDB870F3-6373-5045-ACF1-576FB4221AB7}" dt="2023-01-12T15:38:26.895" v="3293" actId="680"/>
        <pc:sldMkLst>
          <pc:docMk/>
          <pc:sldMk cId="837723644" sldId="432"/>
        </pc:sldMkLst>
      </pc:sldChg>
      <pc:sldChg chg="add del">
        <pc:chgData name="Alessandro Carrega" userId="aad2c8b9-e6be-4150-b5bc-cbfa57d8782b" providerId="ADAL" clId="{BDB870F3-6373-5045-ACF1-576FB4221AB7}" dt="2023-01-12T15:48:53.799" v="3350" actId="2696"/>
        <pc:sldMkLst>
          <pc:docMk/>
          <pc:sldMk cId="1497177689" sldId="432"/>
        </pc:sldMkLst>
      </pc:sldChg>
      <pc:sldChg chg="add del">
        <pc:chgData name="Alessandro Carrega" userId="aad2c8b9-e6be-4150-b5bc-cbfa57d8782b" providerId="ADAL" clId="{BDB870F3-6373-5045-ACF1-576FB4221AB7}" dt="2023-01-12T15:38:15.557" v="3291" actId="2890"/>
        <pc:sldMkLst>
          <pc:docMk/>
          <pc:sldMk cId="2904869370" sldId="432"/>
        </pc:sldMkLst>
      </pc:sldChg>
      <pc:sldChg chg="add del">
        <pc:chgData name="Alessandro Carrega" userId="aad2c8b9-e6be-4150-b5bc-cbfa57d8782b" providerId="ADAL" clId="{BDB870F3-6373-5045-ACF1-576FB4221AB7}" dt="2023-01-12T15:42:07.138" v="3296" actId="2696"/>
        <pc:sldMkLst>
          <pc:docMk/>
          <pc:sldMk cId="1936626346" sldId="433"/>
        </pc:sldMkLst>
      </pc:sldChg>
      <pc:sldChg chg="new del">
        <pc:chgData name="Alessandro Carrega" userId="aad2c8b9-e6be-4150-b5bc-cbfa57d8782b" providerId="ADAL" clId="{BDB870F3-6373-5045-ACF1-576FB4221AB7}" dt="2023-01-12T15:44:22.978" v="3298" actId="2696"/>
        <pc:sldMkLst>
          <pc:docMk/>
          <pc:sldMk cId="2401983792" sldId="433"/>
        </pc:sldMkLst>
      </pc:sldChg>
      <pc:sldChg chg="modSp add mod">
        <pc:chgData name="Alessandro Carrega" userId="aad2c8b9-e6be-4150-b5bc-cbfa57d8782b" providerId="ADAL" clId="{BDB870F3-6373-5045-ACF1-576FB4221AB7}" dt="2023-01-12T16:18:02.253" v="3740" actId="313"/>
        <pc:sldMkLst>
          <pc:docMk/>
          <pc:sldMk cId="3694749137" sldId="433"/>
        </pc:sldMkLst>
        <pc:spChg chg="mod">
          <ac:chgData name="Alessandro Carrega" userId="aad2c8b9-e6be-4150-b5bc-cbfa57d8782b" providerId="ADAL" clId="{BDB870F3-6373-5045-ACF1-576FB4221AB7}" dt="2023-01-12T15:55:35.623" v="3477" actId="20577"/>
          <ac:spMkLst>
            <pc:docMk/>
            <pc:sldMk cId="3694749137" sldId="433"/>
            <ac:spMk id="2" creationId="{83830A5C-3B48-7189-9B0C-177222098AB9}"/>
          </ac:spMkLst>
        </pc:spChg>
        <pc:spChg chg="mod">
          <ac:chgData name="Alessandro Carrega" userId="aad2c8b9-e6be-4150-b5bc-cbfa57d8782b" providerId="ADAL" clId="{BDB870F3-6373-5045-ACF1-576FB4221AB7}" dt="2023-01-12T16:18:02.253" v="3740" actId="313"/>
          <ac:spMkLst>
            <pc:docMk/>
            <pc:sldMk cId="3694749137" sldId="433"/>
            <ac:spMk id="3" creationId="{114EA4E8-068E-6891-3CA4-2D867FB825C7}"/>
          </ac:spMkLst>
        </pc:spChg>
      </pc:sldChg>
      <pc:sldChg chg="addSp delSp modSp add mod">
        <pc:chgData name="Alessandro Carrega" userId="aad2c8b9-e6be-4150-b5bc-cbfa57d8782b" providerId="ADAL" clId="{BDB870F3-6373-5045-ACF1-576FB4221AB7}" dt="2023-01-12T16:14:39.300" v="3719" actId="20577"/>
        <pc:sldMkLst>
          <pc:docMk/>
          <pc:sldMk cId="475405266" sldId="434"/>
        </pc:sldMkLst>
        <pc:spChg chg="mod">
          <ac:chgData name="Alessandro Carrega" userId="aad2c8b9-e6be-4150-b5bc-cbfa57d8782b" providerId="ADAL" clId="{BDB870F3-6373-5045-ACF1-576FB4221AB7}" dt="2023-01-12T15:54:51.654" v="3457" actId="20577"/>
          <ac:spMkLst>
            <pc:docMk/>
            <pc:sldMk cId="475405266" sldId="434"/>
            <ac:spMk id="2" creationId="{83830A5C-3B48-7189-9B0C-177222098AB9}"/>
          </ac:spMkLst>
        </pc:spChg>
        <pc:spChg chg="mod">
          <ac:chgData name="Alessandro Carrega" userId="aad2c8b9-e6be-4150-b5bc-cbfa57d8782b" providerId="ADAL" clId="{BDB870F3-6373-5045-ACF1-576FB4221AB7}" dt="2023-01-12T16:14:39.300" v="3719" actId="20577"/>
          <ac:spMkLst>
            <pc:docMk/>
            <pc:sldMk cId="475405266" sldId="434"/>
            <ac:spMk id="3" creationId="{114EA4E8-068E-6891-3CA4-2D867FB825C7}"/>
          </ac:spMkLst>
        </pc:spChg>
        <pc:spChg chg="add del mod">
          <ac:chgData name="Alessandro Carrega" userId="aad2c8b9-e6be-4150-b5bc-cbfa57d8782b" providerId="ADAL" clId="{BDB870F3-6373-5045-ACF1-576FB4221AB7}" dt="2023-01-12T15:54:46.612" v="3455"/>
          <ac:spMkLst>
            <pc:docMk/>
            <pc:sldMk cId="475405266" sldId="434"/>
            <ac:spMk id="4" creationId="{CA91C00C-2791-AB6E-7748-C9CC600FA592}"/>
          </ac:spMkLst>
        </pc:spChg>
      </pc:sldChg>
      <pc:sldChg chg="modSp add mod">
        <pc:chgData name="Alessandro Carrega" userId="aad2c8b9-e6be-4150-b5bc-cbfa57d8782b" providerId="ADAL" clId="{BDB870F3-6373-5045-ACF1-576FB4221AB7}" dt="2023-01-12T16:14:09.389" v="3715" actId="20577"/>
        <pc:sldMkLst>
          <pc:docMk/>
          <pc:sldMk cId="693417346" sldId="435"/>
        </pc:sldMkLst>
        <pc:spChg chg="mod">
          <ac:chgData name="Alessandro Carrega" userId="aad2c8b9-e6be-4150-b5bc-cbfa57d8782b" providerId="ADAL" clId="{BDB870F3-6373-5045-ACF1-576FB4221AB7}" dt="2023-01-12T15:55:13.659" v="3476" actId="20577"/>
          <ac:spMkLst>
            <pc:docMk/>
            <pc:sldMk cId="693417346" sldId="435"/>
            <ac:spMk id="2" creationId="{83830A5C-3B48-7189-9B0C-177222098AB9}"/>
          </ac:spMkLst>
        </pc:spChg>
        <pc:spChg chg="mod">
          <ac:chgData name="Alessandro Carrega" userId="aad2c8b9-e6be-4150-b5bc-cbfa57d8782b" providerId="ADAL" clId="{BDB870F3-6373-5045-ACF1-576FB4221AB7}" dt="2023-01-12T16:14:09.389" v="3715" actId="20577"/>
          <ac:spMkLst>
            <pc:docMk/>
            <pc:sldMk cId="693417346" sldId="435"/>
            <ac:spMk id="3" creationId="{114EA4E8-068E-6891-3CA4-2D867FB825C7}"/>
          </ac:spMkLst>
        </pc:spChg>
      </pc:sldChg>
      <pc:sldChg chg="modSp add mod">
        <pc:chgData name="Alessandro Carrega" userId="aad2c8b9-e6be-4150-b5bc-cbfa57d8782b" providerId="ADAL" clId="{BDB870F3-6373-5045-ACF1-576FB4221AB7}" dt="2023-01-12T16:08:04.912" v="3582" actId="20577"/>
        <pc:sldMkLst>
          <pc:docMk/>
          <pc:sldMk cId="2491393384" sldId="436"/>
        </pc:sldMkLst>
        <pc:spChg chg="mod">
          <ac:chgData name="Alessandro Carrega" userId="aad2c8b9-e6be-4150-b5bc-cbfa57d8782b" providerId="ADAL" clId="{BDB870F3-6373-5045-ACF1-576FB4221AB7}" dt="2023-01-12T16:05:34.587" v="3529" actId="20577"/>
          <ac:spMkLst>
            <pc:docMk/>
            <pc:sldMk cId="2491393384" sldId="436"/>
            <ac:spMk id="2" creationId="{83830A5C-3B48-7189-9B0C-177222098AB9}"/>
          </ac:spMkLst>
        </pc:spChg>
        <pc:spChg chg="mod">
          <ac:chgData name="Alessandro Carrega" userId="aad2c8b9-e6be-4150-b5bc-cbfa57d8782b" providerId="ADAL" clId="{BDB870F3-6373-5045-ACF1-576FB4221AB7}" dt="2023-01-12T16:08:04.912" v="3582" actId="20577"/>
          <ac:spMkLst>
            <pc:docMk/>
            <pc:sldMk cId="2491393384" sldId="436"/>
            <ac:spMk id="3" creationId="{114EA4E8-068E-6891-3CA4-2D867FB825C7}"/>
          </ac:spMkLst>
        </pc:spChg>
      </pc:sldChg>
      <pc:sldChg chg="modSp add mod">
        <pc:chgData name="Alessandro Carrega" userId="aad2c8b9-e6be-4150-b5bc-cbfa57d8782b" providerId="ADAL" clId="{BDB870F3-6373-5045-ACF1-576FB4221AB7}" dt="2023-01-12T16:13:23.046" v="3707" actId="6549"/>
        <pc:sldMkLst>
          <pc:docMk/>
          <pc:sldMk cId="2759581594" sldId="437"/>
        </pc:sldMkLst>
        <pc:spChg chg="mod">
          <ac:chgData name="Alessandro Carrega" userId="aad2c8b9-e6be-4150-b5bc-cbfa57d8782b" providerId="ADAL" clId="{BDB870F3-6373-5045-ACF1-576FB4221AB7}" dt="2023-01-12T16:08:10.514" v="3584" actId="20577"/>
          <ac:spMkLst>
            <pc:docMk/>
            <pc:sldMk cId="2759581594" sldId="437"/>
            <ac:spMk id="2" creationId="{83830A5C-3B48-7189-9B0C-177222098AB9}"/>
          </ac:spMkLst>
        </pc:spChg>
        <pc:spChg chg="mod">
          <ac:chgData name="Alessandro Carrega" userId="aad2c8b9-e6be-4150-b5bc-cbfa57d8782b" providerId="ADAL" clId="{BDB870F3-6373-5045-ACF1-576FB4221AB7}" dt="2023-01-12T16:13:23.046" v="3707" actId="6549"/>
          <ac:spMkLst>
            <pc:docMk/>
            <pc:sldMk cId="2759581594" sldId="437"/>
            <ac:spMk id="3" creationId="{114EA4E8-068E-6891-3CA4-2D867FB825C7}"/>
          </ac:spMkLst>
        </pc:spChg>
      </pc:sldChg>
      <pc:sldChg chg="modSp add mod">
        <pc:chgData name="Alessandro Carrega" userId="aad2c8b9-e6be-4150-b5bc-cbfa57d8782b" providerId="ADAL" clId="{BDB870F3-6373-5045-ACF1-576FB4221AB7}" dt="2023-01-12T16:18:18.844" v="3741" actId="313"/>
        <pc:sldMkLst>
          <pc:docMk/>
          <pc:sldMk cId="2347065588" sldId="438"/>
        </pc:sldMkLst>
        <pc:spChg chg="mod">
          <ac:chgData name="Alessandro Carrega" userId="aad2c8b9-e6be-4150-b5bc-cbfa57d8782b" providerId="ADAL" clId="{BDB870F3-6373-5045-ACF1-576FB4221AB7}" dt="2023-01-12T16:10:04.232" v="3630" actId="20577"/>
          <ac:spMkLst>
            <pc:docMk/>
            <pc:sldMk cId="2347065588" sldId="438"/>
            <ac:spMk id="2" creationId="{83830A5C-3B48-7189-9B0C-177222098AB9}"/>
          </ac:spMkLst>
        </pc:spChg>
        <pc:spChg chg="mod">
          <ac:chgData name="Alessandro Carrega" userId="aad2c8b9-e6be-4150-b5bc-cbfa57d8782b" providerId="ADAL" clId="{BDB870F3-6373-5045-ACF1-576FB4221AB7}" dt="2023-01-12T16:18:18.844" v="3741" actId="313"/>
          <ac:spMkLst>
            <pc:docMk/>
            <pc:sldMk cId="2347065588" sldId="438"/>
            <ac:spMk id="3" creationId="{114EA4E8-068E-6891-3CA4-2D867FB825C7}"/>
          </ac:spMkLst>
        </pc:spChg>
      </pc:sldChg>
      <pc:sldChg chg="modSp add mod">
        <pc:chgData name="Alessandro Carrega" userId="aad2c8b9-e6be-4150-b5bc-cbfa57d8782b" providerId="ADAL" clId="{BDB870F3-6373-5045-ACF1-576FB4221AB7}" dt="2023-01-12T16:13:16.246" v="3706" actId="6549"/>
        <pc:sldMkLst>
          <pc:docMk/>
          <pc:sldMk cId="4020624153" sldId="439"/>
        </pc:sldMkLst>
        <pc:spChg chg="mod">
          <ac:chgData name="Alessandro Carrega" userId="aad2c8b9-e6be-4150-b5bc-cbfa57d8782b" providerId="ADAL" clId="{BDB870F3-6373-5045-ACF1-576FB4221AB7}" dt="2023-01-12T16:12:05.162" v="3689" actId="20577"/>
          <ac:spMkLst>
            <pc:docMk/>
            <pc:sldMk cId="4020624153" sldId="439"/>
            <ac:spMk id="2" creationId="{83830A5C-3B48-7189-9B0C-177222098AB9}"/>
          </ac:spMkLst>
        </pc:spChg>
        <pc:spChg chg="mod">
          <ac:chgData name="Alessandro Carrega" userId="aad2c8b9-e6be-4150-b5bc-cbfa57d8782b" providerId="ADAL" clId="{BDB870F3-6373-5045-ACF1-576FB4221AB7}" dt="2023-01-12T16:13:16.246" v="3706" actId="6549"/>
          <ac:spMkLst>
            <pc:docMk/>
            <pc:sldMk cId="4020624153" sldId="439"/>
            <ac:spMk id="3" creationId="{114EA4E8-068E-6891-3CA4-2D867FB825C7}"/>
          </ac:spMkLst>
        </pc:spChg>
      </pc:sldChg>
    </pc:docChg>
  </pc:docChgLst>
  <pc:docChgLst>
    <pc:chgData name="Alessandro Carrega" userId="aad2c8b9-e6be-4150-b5bc-cbfa57d8782b" providerId="ADAL" clId="{AA1ABB8C-DE65-FE41-9CEA-4CCFFED6E386}"/>
    <pc:docChg chg="modSld">
      <pc:chgData name="Alessandro Carrega" userId="aad2c8b9-e6be-4150-b5bc-cbfa57d8782b" providerId="ADAL" clId="{AA1ABB8C-DE65-FE41-9CEA-4CCFFED6E386}" dt="2022-12-21T21:51:33.582" v="0"/>
      <pc:docMkLst>
        <pc:docMk/>
      </pc:docMkLst>
      <pc:sldChg chg="modSp mod">
        <pc:chgData name="Alessandro Carrega" userId="aad2c8b9-e6be-4150-b5bc-cbfa57d8782b" providerId="ADAL" clId="{AA1ABB8C-DE65-FE41-9CEA-4CCFFED6E386}" dt="2022-12-21T21:51:33.582" v="0"/>
        <pc:sldMkLst>
          <pc:docMk/>
          <pc:sldMk cId="1057794292" sldId="381"/>
        </pc:sldMkLst>
        <pc:spChg chg="mod">
          <ac:chgData name="Alessandro Carrega" userId="aad2c8b9-e6be-4150-b5bc-cbfa57d8782b" providerId="ADAL" clId="{AA1ABB8C-DE65-FE41-9CEA-4CCFFED6E386}" dt="2022-12-21T21:51:33.582" v="0"/>
          <ac:spMkLst>
            <pc:docMk/>
            <pc:sldMk cId="1057794292" sldId="381"/>
            <ac:spMk id="3" creationId="{114EA4E8-068E-6891-3CA4-2D867FB825C7}"/>
          </ac:spMkLst>
        </pc:spChg>
      </pc:sldChg>
    </pc:docChg>
  </pc:docChgLst>
  <pc:docChgLst>
    <pc:chgData name="Alessandro Carrega" userId="aad2c8b9-e6be-4150-b5bc-cbfa57d8782b" providerId="ADAL" clId="{D589A8AA-BFFF-4D46-8230-BBAC34252509}"/>
    <pc:docChg chg="undo custSel addSld delSld modSld sldOrd modMainMaster">
      <pc:chgData name="Alessandro Carrega" userId="aad2c8b9-e6be-4150-b5bc-cbfa57d8782b" providerId="ADAL" clId="{D589A8AA-BFFF-4D46-8230-BBAC34252509}" dt="2022-12-20T14:29:00.838" v="281" actId="27636"/>
      <pc:docMkLst>
        <pc:docMk/>
      </pc:docMkLst>
      <pc:sldChg chg="modSp mod">
        <pc:chgData name="Alessandro Carrega" userId="aad2c8b9-e6be-4150-b5bc-cbfa57d8782b" providerId="ADAL" clId="{D589A8AA-BFFF-4D46-8230-BBAC34252509}" dt="2022-12-17T14:05:17.430" v="87" actId="20577"/>
        <pc:sldMkLst>
          <pc:docMk/>
          <pc:sldMk cId="1720193720" sldId="256"/>
        </pc:sldMkLst>
        <pc:spChg chg="mod">
          <ac:chgData name="Alessandro Carrega" userId="aad2c8b9-e6be-4150-b5bc-cbfa57d8782b" providerId="ADAL" clId="{D589A8AA-BFFF-4D46-8230-BBAC34252509}" dt="2022-12-17T14:05:17.430" v="87" actId="20577"/>
          <ac:spMkLst>
            <pc:docMk/>
            <pc:sldMk cId="1720193720" sldId="256"/>
            <ac:spMk id="2" creationId="{B0FAC476-BB9A-524A-B383-557DC410E755}"/>
          </ac:spMkLst>
        </pc:spChg>
      </pc:sldChg>
      <pc:sldChg chg="modSp mod">
        <pc:chgData name="Alessandro Carrega" userId="aad2c8b9-e6be-4150-b5bc-cbfa57d8782b" providerId="ADAL" clId="{D589A8AA-BFFF-4D46-8230-BBAC34252509}" dt="2022-12-18T16:30:34.630" v="255" actId="948"/>
        <pc:sldMkLst>
          <pc:docMk/>
          <pc:sldMk cId="1939863477" sldId="380"/>
        </pc:sldMkLst>
        <pc:spChg chg="mod">
          <ac:chgData name="Alessandro Carrega" userId="aad2c8b9-e6be-4150-b5bc-cbfa57d8782b" providerId="ADAL" clId="{D589A8AA-BFFF-4D46-8230-BBAC34252509}" dt="2022-12-18T16:30:34.630" v="255" actId="948"/>
          <ac:spMkLst>
            <pc:docMk/>
            <pc:sldMk cId="1939863477" sldId="380"/>
            <ac:spMk id="2" creationId="{83830A5C-3B48-7189-9B0C-177222098AB9}"/>
          </ac:spMkLst>
        </pc:spChg>
      </pc:sldChg>
      <pc:sldChg chg="modSp mod modClrScheme chgLayout">
        <pc:chgData name="Alessandro Carrega" userId="aad2c8b9-e6be-4150-b5bc-cbfa57d8782b" providerId="ADAL" clId="{D589A8AA-BFFF-4D46-8230-BBAC34252509}" dt="2022-12-20T14:29:00.838" v="281" actId="27636"/>
        <pc:sldMkLst>
          <pc:docMk/>
          <pc:sldMk cId="1057794292" sldId="381"/>
        </pc:sldMkLst>
        <pc:spChg chg="mod ord">
          <ac:chgData name="Alessandro Carrega" userId="aad2c8b9-e6be-4150-b5bc-cbfa57d8782b" providerId="ADAL" clId="{D589A8AA-BFFF-4D46-8230-BBAC34252509}" dt="2022-12-18T16:31:18.869" v="267" actId="20577"/>
          <ac:spMkLst>
            <pc:docMk/>
            <pc:sldMk cId="1057794292" sldId="381"/>
            <ac:spMk id="2" creationId="{83830A5C-3B48-7189-9B0C-177222098AB9}"/>
          </ac:spMkLst>
        </pc:spChg>
        <pc:spChg chg="mod ord">
          <ac:chgData name="Alessandro Carrega" userId="aad2c8b9-e6be-4150-b5bc-cbfa57d8782b" providerId="ADAL" clId="{D589A8AA-BFFF-4D46-8230-BBAC34252509}" dt="2022-12-20T14:29:00.838" v="281" actId="27636"/>
          <ac:spMkLst>
            <pc:docMk/>
            <pc:sldMk cId="1057794292" sldId="381"/>
            <ac:spMk id="3" creationId="{114EA4E8-068E-6891-3CA4-2D867FB825C7}"/>
          </ac:spMkLst>
        </pc:spChg>
      </pc:sldChg>
      <pc:sldChg chg="del">
        <pc:chgData name="Alessandro Carrega" userId="aad2c8b9-e6be-4150-b5bc-cbfa57d8782b" providerId="ADAL" clId="{D589A8AA-BFFF-4D46-8230-BBAC34252509}" dt="2022-12-17T14:04:17.752" v="0" actId="2696"/>
        <pc:sldMkLst>
          <pc:docMk/>
          <pc:sldMk cId="742394567" sldId="382"/>
        </pc:sldMkLst>
      </pc:sldChg>
      <pc:sldChg chg="addSp delSp modSp new mod">
        <pc:chgData name="Alessandro Carrega" userId="aad2c8b9-e6be-4150-b5bc-cbfa57d8782b" providerId="ADAL" clId="{D589A8AA-BFFF-4D46-8230-BBAC34252509}" dt="2022-12-17T14:05:05.328" v="80" actId="1076"/>
        <pc:sldMkLst>
          <pc:docMk/>
          <pc:sldMk cId="4079438383" sldId="382"/>
        </pc:sldMkLst>
        <pc:spChg chg="mod">
          <ac:chgData name="Alessandro Carrega" userId="aad2c8b9-e6be-4150-b5bc-cbfa57d8782b" providerId="ADAL" clId="{D589A8AA-BFFF-4D46-8230-BBAC34252509}" dt="2022-12-17T14:04:34.030" v="75" actId="20577"/>
          <ac:spMkLst>
            <pc:docMk/>
            <pc:sldMk cId="4079438383" sldId="382"/>
            <ac:spMk id="2" creationId="{4C6E3C90-78DD-0FCC-1444-BB47F4FFA5A8}"/>
          </ac:spMkLst>
        </pc:spChg>
        <pc:spChg chg="del">
          <ac:chgData name="Alessandro Carrega" userId="aad2c8b9-e6be-4150-b5bc-cbfa57d8782b" providerId="ADAL" clId="{D589A8AA-BFFF-4D46-8230-BBAC34252509}" dt="2022-12-17T14:04:54.786" v="76"/>
          <ac:spMkLst>
            <pc:docMk/>
            <pc:sldMk cId="4079438383" sldId="382"/>
            <ac:spMk id="3" creationId="{0B15092E-1B70-06E9-1FCA-2C173AE23EF9}"/>
          </ac:spMkLst>
        </pc:spChg>
        <pc:picChg chg="add mod">
          <ac:chgData name="Alessandro Carrega" userId="aad2c8b9-e6be-4150-b5bc-cbfa57d8782b" providerId="ADAL" clId="{D589A8AA-BFFF-4D46-8230-BBAC34252509}" dt="2022-12-17T14:05:05.328" v="80" actId="1076"/>
          <ac:picMkLst>
            <pc:docMk/>
            <pc:sldMk cId="4079438383" sldId="382"/>
            <ac:picMk id="4" creationId="{66724756-376B-CC18-CAA2-B12D58B27F73}"/>
          </ac:picMkLst>
        </pc:picChg>
      </pc:sldChg>
      <pc:sldChg chg="addSp delSp modSp new mod">
        <pc:chgData name="Alessandro Carrega" userId="aad2c8b9-e6be-4150-b5bc-cbfa57d8782b" providerId="ADAL" clId="{D589A8AA-BFFF-4D46-8230-BBAC34252509}" dt="2022-12-17T14:19:39.929" v="237" actId="732"/>
        <pc:sldMkLst>
          <pc:docMk/>
          <pc:sldMk cId="2252734524" sldId="383"/>
        </pc:sldMkLst>
        <pc:spChg chg="mod">
          <ac:chgData name="Alessandro Carrega" userId="aad2c8b9-e6be-4150-b5bc-cbfa57d8782b" providerId="ADAL" clId="{D589A8AA-BFFF-4D46-8230-BBAC34252509}" dt="2022-12-17T14:11:59.662" v="181" actId="948"/>
          <ac:spMkLst>
            <pc:docMk/>
            <pc:sldMk cId="2252734524" sldId="383"/>
            <ac:spMk id="2" creationId="{86FBF5D7-37A2-6492-6DED-0C8D3AE9C117}"/>
          </ac:spMkLst>
        </pc:spChg>
        <pc:spChg chg="del">
          <ac:chgData name="Alessandro Carrega" userId="aad2c8b9-e6be-4150-b5bc-cbfa57d8782b" providerId="ADAL" clId="{D589A8AA-BFFF-4D46-8230-BBAC34252509}" dt="2022-12-17T14:07:04.975" v="89"/>
          <ac:spMkLst>
            <pc:docMk/>
            <pc:sldMk cId="2252734524" sldId="383"/>
            <ac:spMk id="3" creationId="{B9D017CF-6E90-F5CE-2A5E-4FF0132CC937}"/>
          </ac:spMkLst>
        </pc:spChg>
        <pc:picChg chg="add mod">
          <ac:chgData name="Alessandro Carrega" userId="aad2c8b9-e6be-4150-b5bc-cbfa57d8782b" providerId="ADAL" clId="{D589A8AA-BFFF-4D46-8230-BBAC34252509}" dt="2022-12-17T14:10:18.709" v="164" actId="14100"/>
          <ac:picMkLst>
            <pc:docMk/>
            <pc:sldMk cId="2252734524" sldId="383"/>
            <ac:picMk id="4" creationId="{9B720FE4-01F5-FC15-897B-83F28A769874}"/>
          </ac:picMkLst>
        </pc:picChg>
        <pc:picChg chg="add mod modCrop">
          <ac:chgData name="Alessandro Carrega" userId="aad2c8b9-e6be-4150-b5bc-cbfa57d8782b" providerId="ADAL" clId="{D589A8AA-BFFF-4D46-8230-BBAC34252509}" dt="2022-12-17T14:19:39.929" v="237" actId="732"/>
          <ac:picMkLst>
            <pc:docMk/>
            <pc:sldMk cId="2252734524" sldId="383"/>
            <ac:picMk id="5" creationId="{4D02D2BE-F10E-0B2A-ACE4-DBADB002FD1E}"/>
          </ac:picMkLst>
        </pc:picChg>
        <pc:picChg chg="add del mod">
          <ac:chgData name="Alessandro Carrega" userId="aad2c8b9-e6be-4150-b5bc-cbfa57d8782b" providerId="ADAL" clId="{D589A8AA-BFFF-4D46-8230-BBAC34252509}" dt="2022-12-17T14:08:34.272" v="149"/>
          <ac:picMkLst>
            <pc:docMk/>
            <pc:sldMk cId="2252734524" sldId="383"/>
            <ac:picMk id="6" creationId="{89701344-4B08-F6D5-4651-BC8FC8D16FB9}"/>
          </ac:picMkLst>
        </pc:picChg>
        <pc:picChg chg="add del mod">
          <ac:chgData name="Alessandro Carrega" userId="aad2c8b9-e6be-4150-b5bc-cbfa57d8782b" providerId="ADAL" clId="{D589A8AA-BFFF-4D46-8230-BBAC34252509}" dt="2022-12-17T14:10:07.951" v="160" actId="478"/>
          <ac:picMkLst>
            <pc:docMk/>
            <pc:sldMk cId="2252734524" sldId="383"/>
            <ac:picMk id="7" creationId="{9C9252B3-DB95-2AC2-F754-8014960DAFA3}"/>
          </ac:picMkLst>
        </pc:picChg>
      </pc:sldChg>
      <pc:sldChg chg="del">
        <pc:chgData name="Alessandro Carrega" userId="aad2c8b9-e6be-4150-b5bc-cbfa57d8782b" providerId="ADAL" clId="{D589A8AA-BFFF-4D46-8230-BBAC34252509}" dt="2022-12-17T14:04:17.761" v="1" actId="2696"/>
        <pc:sldMkLst>
          <pc:docMk/>
          <pc:sldMk cId="3029560713" sldId="383"/>
        </pc:sldMkLst>
      </pc:sldChg>
      <pc:sldChg chg="addSp delSp modSp add mod">
        <pc:chgData name="Alessandro Carrega" userId="aad2c8b9-e6be-4150-b5bc-cbfa57d8782b" providerId="ADAL" clId="{D589A8AA-BFFF-4D46-8230-BBAC34252509}" dt="2022-12-17T14:19:25.729" v="236" actId="732"/>
        <pc:sldMkLst>
          <pc:docMk/>
          <pc:sldMk cId="809038994" sldId="384"/>
        </pc:sldMkLst>
        <pc:spChg chg="mod">
          <ac:chgData name="Alessandro Carrega" userId="aad2c8b9-e6be-4150-b5bc-cbfa57d8782b" providerId="ADAL" clId="{D589A8AA-BFFF-4D46-8230-BBAC34252509}" dt="2022-12-17T14:12:18.147" v="187" actId="948"/>
          <ac:spMkLst>
            <pc:docMk/>
            <pc:sldMk cId="809038994" sldId="384"/>
            <ac:spMk id="2" creationId="{86FBF5D7-37A2-6492-6DED-0C8D3AE9C117}"/>
          </ac:spMkLst>
        </pc:spChg>
        <pc:spChg chg="add del mod">
          <ac:chgData name="Alessandro Carrega" userId="aad2c8b9-e6be-4150-b5bc-cbfa57d8782b" providerId="ADAL" clId="{D589A8AA-BFFF-4D46-8230-BBAC34252509}" dt="2022-12-17T14:09:34.364" v="156" actId="478"/>
          <ac:spMkLst>
            <pc:docMk/>
            <pc:sldMk cId="809038994" sldId="384"/>
            <ac:spMk id="6" creationId="{E5CDD3AC-70AB-B52E-DABD-6832212D9F85}"/>
          </ac:spMkLst>
        </pc:spChg>
        <pc:picChg chg="del">
          <ac:chgData name="Alessandro Carrega" userId="aad2c8b9-e6be-4150-b5bc-cbfa57d8782b" providerId="ADAL" clId="{D589A8AA-BFFF-4D46-8230-BBAC34252509}" dt="2022-12-17T14:09:32.151" v="155" actId="478"/>
          <ac:picMkLst>
            <pc:docMk/>
            <pc:sldMk cId="809038994" sldId="384"/>
            <ac:picMk id="4" creationId="{9B720FE4-01F5-FC15-897B-83F28A769874}"/>
          </ac:picMkLst>
        </pc:picChg>
        <pc:picChg chg="del">
          <ac:chgData name="Alessandro Carrega" userId="aad2c8b9-e6be-4150-b5bc-cbfa57d8782b" providerId="ADAL" clId="{D589A8AA-BFFF-4D46-8230-BBAC34252509}" dt="2022-12-17T14:09:31.074" v="154" actId="478"/>
          <ac:picMkLst>
            <pc:docMk/>
            <pc:sldMk cId="809038994" sldId="384"/>
            <ac:picMk id="5" creationId="{4D02D2BE-F10E-0B2A-ACE4-DBADB002FD1E}"/>
          </ac:picMkLst>
        </pc:picChg>
        <pc:picChg chg="mod">
          <ac:chgData name="Alessandro Carrega" userId="aad2c8b9-e6be-4150-b5bc-cbfa57d8782b" providerId="ADAL" clId="{D589A8AA-BFFF-4D46-8230-BBAC34252509}" dt="2022-12-17T14:09:37.061" v="157" actId="1076"/>
          <ac:picMkLst>
            <pc:docMk/>
            <pc:sldMk cId="809038994" sldId="384"/>
            <ac:picMk id="7" creationId="{9C9252B3-DB95-2AC2-F754-8014960DAFA3}"/>
          </ac:picMkLst>
        </pc:picChg>
        <pc:picChg chg="add del">
          <ac:chgData name="Alessandro Carrega" userId="aad2c8b9-e6be-4150-b5bc-cbfa57d8782b" providerId="ADAL" clId="{D589A8AA-BFFF-4D46-8230-BBAC34252509}" dt="2022-12-17T14:09:42.363" v="159"/>
          <ac:picMkLst>
            <pc:docMk/>
            <pc:sldMk cId="809038994" sldId="384"/>
            <ac:picMk id="8" creationId="{D047EA51-3860-A6D7-DA5D-EAFD4B499E15}"/>
          </ac:picMkLst>
        </pc:picChg>
        <pc:picChg chg="add mod modCrop">
          <ac:chgData name="Alessandro Carrega" userId="aad2c8b9-e6be-4150-b5bc-cbfa57d8782b" providerId="ADAL" clId="{D589A8AA-BFFF-4D46-8230-BBAC34252509}" dt="2022-12-17T14:19:25.729" v="236" actId="732"/>
          <ac:picMkLst>
            <pc:docMk/>
            <pc:sldMk cId="809038994" sldId="384"/>
            <ac:picMk id="9" creationId="{7BE578A0-3C3B-B23C-BEE2-9E1C0BEA39BD}"/>
          </ac:picMkLst>
        </pc:picChg>
        <pc:picChg chg="add mod">
          <ac:chgData name="Alessandro Carrega" userId="aad2c8b9-e6be-4150-b5bc-cbfa57d8782b" providerId="ADAL" clId="{D589A8AA-BFFF-4D46-8230-BBAC34252509}" dt="2022-12-17T14:10:35.236" v="168" actId="571"/>
          <ac:picMkLst>
            <pc:docMk/>
            <pc:sldMk cId="809038994" sldId="384"/>
            <ac:picMk id="10" creationId="{D9A5A118-8BC3-D405-2F99-C8A1B4FE7DC6}"/>
          </ac:picMkLst>
        </pc:picChg>
      </pc:sldChg>
      <pc:sldChg chg="del">
        <pc:chgData name="Alessandro Carrega" userId="aad2c8b9-e6be-4150-b5bc-cbfa57d8782b" providerId="ADAL" clId="{D589A8AA-BFFF-4D46-8230-BBAC34252509}" dt="2022-12-17T14:04:17.925" v="2" actId="2696"/>
        <pc:sldMkLst>
          <pc:docMk/>
          <pc:sldMk cId="2800481219" sldId="384"/>
        </pc:sldMkLst>
      </pc:sldChg>
      <pc:sldChg chg="addSp delSp modSp add del mod ord">
        <pc:chgData name="Alessandro Carrega" userId="aad2c8b9-e6be-4150-b5bc-cbfa57d8782b" providerId="ADAL" clId="{D589A8AA-BFFF-4D46-8230-BBAC34252509}" dt="2022-12-17T14:20:05.907" v="243" actId="2696"/>
        <pc:sldMkLst>
          <pc:docMk/>
          <pc:sldMk cId="433231817" sldId="385"/>
        </pc:sldMkLst>
        <pc:spChg chg="mod">
          <ac:chgData name="Alessandro Carrega" userId="aad2c8b9-e6be-4150-b5bc-cbfa57d8782b" providerId="ADAL" clId="{D589A8AA-BFFF-4D46-8230-BBAC34252509}" dt="2022-12-17T14:17:05.491" v="201" actId="404"/>
          <ac:spMkLst>
            <pc:docMk/>
            <pc:sldMk cId="433231817" sldId="385"/>
            <ac:spMk id="2" creationId="{86FBF5D7-37A2-6492-6DED-0C8D3AE9C117}"/>
          </ac:spMkLst>
        </pc:spChg>
        <pc:spChg chg="add del mod">
          <ac:chgData name="Alessandro Carrega" userId="aad2c8b9-e6be-4150-b5bc-cbfa57d8782b" providerId="ADAL" clId="{D589A8AA-BFFF-4D46-8230-BBAC34252509}" dt="2022-12-17T14:17:22.521" v="215" actId="478"/>
          <ac:spMkLst>
            <pc:docMk/>
            <pc:sldMk cId="433231817" sldId="385"/>
            <ac:spMk id="6" creationId="{79A8D4D0-E5AA-B7E8-60E7-5DFD7D029670}"/>
          </ac:spMkLst>
        </pc:spChg>
        <pc:picChg chg="del">
          <ac:chgData name="Alessandro Carrega" userId="aad2c8b9-e6be-4150-b5bc-cbfa57d8782b" providerId="ADAL" clId="{D589A8AA-BFFF-4D46-8230-BBAC34252509}" dt="2022-12-17T14:17:20.785" v="213" actId="478"/>
          <ac:picMkLst>
            <pc:docMk/>
            <pc:sldMk cId="433231817" sldId="385"/>
            <ac:picMk id="4" creationId="{9B720FE4-01F5-FC15-897B-83F28A769874}"/>
          </ac:picMkLst>
        </pc:picChg>
        <pc:picChg chg="del">
          <ac:chgData name="Alessandro Carrega" userId="aad2c8b9-e6be-4150-b5bc-cbfa57d8782b" providerId="ADAL" clId="{D589A8AA-BFFF-4D46-8230-BBAC34252509}" dt="2022-12-17T14:17:23.174" v="216" actId="478"/>
          <ac:picMkLst>
            <pc:docMk/>
            <pc:sldMk cId="433231817" sldId="385"/>
            <ac:picMk id="5" creationId="{4D02D2BE-F10E-0B2A-ACE4-DBADB002FD1E}"/>
          </ac:picMkLst>
        </pc:picChg>
      </pc:sldChg>
      <pc:sldChg chg="del">
        <pc:chgData name="Alessandro Carrega" userId="aad2c8b9-e6be-4150-b5bc-cbfa57d8782b" providerId="ADAL" clId="{D589A8AA-BFFF-4D46-8230-BBAC34252509}" dt="2022-12-17T14:04:17.929" v="3" actId="2696"/>
        <pc:sldMkLst>
          <pc:docMk/>
          <pc:sldMk cId="1991910231" sldId="386"/>
        </pc:sldMkLst>
      </pc:sldChg>
      <pc:sldChg chg="addSp delSp modSp add mod ord">
        <pc:chgData name="Alessandro Carrega" userId="aad2c8b9-e6be-4150-b5bc-cbfa57d8782b" providerId="ADAL" clId="{D589A8AA-BFFF-4D46-8230-BBAC34252509}" dt="2022-12-17T14:20:03.594" v="242" actId="403"/>
        <pc:sldMkLst>
          <pc:docMk/>
          <pc:sldMk cId="4112293821" sldId="386"/>
        </pc:sldMkLst>
        <pc:spChg chg="mod">
          <ac:chgData name="Alessandro Carrega" userId="aad2c8b9-e6be-4150-b5bc-cbfa57d8782b" providerId="ADAL" clId="{D589A8AA-BFFF-4D46-8230-BBAC34252509}" dt="2022-12-17T14:20:03.594" v="242" actId="403"/>
          <ac:spMkLst>
            <pc:docMk/>
            <pc:sldMk cId="4112293821" sldId="386"/>
            <ac:spMk id="2" creationId="{86FBF5D7-37A2-6492-6DED-0C8D3AE9C117}"/>
          </ac:spMkLst>
        </pc:spChg>
        <pc:picChg chg="add mod">
          <ac:chgData name="Alessandro Carrega" userId="aad2c8b9-e6be-4150-b5bc-cbfa57d8782b" providerId="ADAL" clId="{D589A8AA-BFFF-4D46-8230-BBAC34252509}" dt="2022-12-17T14:18:15.475" v="225" actId="1076"/>
          <ac:picMkLst>
            <pc:docMk/>
            <pc:sldMk cId="4112293821" sldId="386"/>
            <ac:picMk id="3" creationId="{55A015A8-2D6E-A336-9089-74D62E2D10E2}"/>
          </ac:picMkLst>
        </pc:picChg>
        <pc:picChg chg="add mod modCrop">
          <ac:chgData name="Alessandro Carrega" userId="aad2c8b9-e6be-4150-b5bc-cbfa57d8782b" providerId="ADAL" clId="{D589A8AA-BFFF-4D46-8230-BBAC34252509}" dt="2022-12-17T14:19:09.942" v="235" actId="732"/>
          <ac:picMkLst>
            <pc:docMk/>
            <pc:sldMk cId="4112293821" sldId="386"/>
            <ac:picMk id="4" creationId="{0BF0689B-6EDC-303A-F3D3-2ADDF2C608A9}"/>
          </ac:picMkLst>
        </pc:picChg>
        <pc:picChg chg="del">
          <ac:chgData name="Alessandro Carrega" userId="aad2c8b9-e6be-4150-b5bc-cbfa57d8782b" providerId="ADAL" clId="{D589A8AA-BFFF-4D46-8230-BBAC34252509}" dt="2022-12-17T14:17:17.864" v="211" actId="478"/>
          <ac:picMkLst>
            <pc:docMk/>
            <pc:sldMk cId="4112293821" sldId="386"/>
            <ac:picMk id="7" creationId="{9C9252B3-DB95-2AC2-F754-8014960DAFA3}"/>
          </ac:picMkLst>
        </pc:picChg>
        <pc:picChg chg="del">
          <ac:chgData name="Alessandro Carrega" userId="aad2c8b9-e6be-4150-b5bc-cbfa57d8782b" providerId="ADAL" clId="{D589A8AA-BFFF-4D46-8230-BBAC34252509}" dt="2022-12-17T14:17:18.545" v="212" actId="478"/>
          <ac:picMkLst>
            <pc:docMk/>
            <pc:sldMk cId="4112293821" sldId="386"/>
            <ac:picMk id="9" creationId="{7BE578A0-3C3B-B23C-BEE2-9E1C0BEA39BD}"/>
          </ac:picMkLst>
        </pc:picChg>
      </pc:sldChg>
      <pc:sldChg chg="del">
        <pc:chgData name="Alessandro Carrega" userId="aad2c8b9-e6be-4150-b5bc-cbfa57d8782b" providerId="ADAL" clId="{D589A8AA-BFFF-4D46-8230-BBAC34252509}" dt="2022-12-17T14:04:17.954" v="4" actId="2696"/>
        <pc:sldMkLst>
          <pc:docMk/>
          <pc:sldMk cId="2331040812" sldId="387"/>
        </pc:sldMkLst>
      </pc:sldChg>
      <pc:sldChg chg="del">
        <pc:chgData name="Alessandro Carrega" userId="aad2c8b9-e6be-4150-b5bc-cbfa57d8782b" providerId="ADAL" clId="{D589A8AA-BFFF-4D46-8230-BBAC34252509}" dt="2022-12-17T14:04:17.960" v="5" actId="2696"/>
        <pc:sldMkLst>
          <pc:docMk/>
          <pc:sldMk cId="43660832" sldId="388"/>
        </pc:sldMkLst>
      </pc:sldChg>
      <pc:sldChg chg="del">
        <pc:chgData name="Alessandro Carrega" userId="aad2c8b9-e6be-4150-b5bc-cbfa57d8782b" providerId="ADAL" clId="{D589A8AA-BFFF-4D46-8230-BBAC34252509}" dt="2022-12-17T14:04:17.972" v="7" actId="2696"/>
        <pc:sldMkLst>
          <pc:docMk/>
          <pc:sldMk cId="1755106783" sldId="389"/>
        </pc:sldMkLst>
      </pc:sldChg>
      <pc:sldChg chg="del">
        <pc:chgData name="Alessandro Carrega" userId="aad2c8b9-e6be-4150-b5bc-cbfa57d8782b" providerId="ADAL" clId="{D589A8AA-BFFF-4D46-8230-BBAC34252509}" dt="2022-12-17T14:04:18.132" v="19" actId="2696"/>
        <pc:sldMkLst>
          <pc:docMk/>
          <pc:sldMk cId="1948834191" sldId="390"/>
        </pc:sldMkLst>
      </pc:sldChg>
      <pc:sldChg chg="del">
        <pc:chgData name="Alessandro Carrega" userId="aad2c8b9-e6be-4150-b5bc-cbfa57d8782b" providerId="ADAL" clId="{D589A8AA-BFFF-4D46-8230-BBAC34252509}" dt="2022-12-17T14:04:18.103" v="14" actId="2696"/>
        <pc:sldMkLst>
          <pc:docMk/>
          <pc:sldMk cId="3231184381" sldId="391"/>
        </pc:sldMkLst>
      </pc:sldChg>
      <pc:sldChg chg="del">
        <pc:chgData name="Alessandro Carrega" userId="aad2c8b9-e6be-4150-b5bc-cbfa57d8782b" providerId="ADAL" clId="{D589A8AA-BFFF-4D46-8230-BBAC34252509}" dt="2022-12-17T14:04:18.169" v="25" actId="2696"/>
        <pc:sldMkLst>
          <pc:docMk/>
          <pc:sldMk cId="3654308868" sldId="392"/>
        </pc:sldMkLst>
      </pc:sldChg>
      <pc:sldChg chg="del">
        <pc:chgData name="Alessandro Carrega" userId="aad2c8b9-e6be-4150-b5bc-cbfa57d8782b" providerId="ADAL" clId="{D589A8AA-BFFF-4D46-8230-BBAC34252509}" dt="2022-12-17T14:04:18.189" v="29" actId="2696"/>
        <pc:sldMkLst>
          <pc:docMk/>
          <pc:sldMk cId="2948912151" sldId="393"/>
        </pc:sldMkLst>
      </pc:sldChg>
      <pc:sldChg chg="del">
        <pc:chgData name="Alessandro Carrega" userId="aad2c8b9-e6be-4150-b5bc-cbfa57d8782b" providerId="ADAL" clId="{D589A8AA-BFFF-4D46-8230-BBAC34252509}" dt="2022-12-17T14:04:17.966" v="6" actId="2696"/>
        <pc:sldMkLst>
          <pc:docMk/>
          <pc:sldMk cId="3907774368" sldId="394"/>
        </pc:sldMkLst>
      </pc:sldChg>
      <pc:sldChg chg="del">
        <pc:chgData name="Alessandro Carrega" userId="aad2c8b9-e6be-4150-b5bc-cbfa57d8782b" providerId="ADAL" clId="{D589A8AA-BFFF-4D46-8230-BBAC34252509}" dt="2022-12-17T14:04:17.977" v="8" actId="2696"/>
        <pc:sldMkLst>
          <pc:docMk/>
          <pc:sldMk cId="406117084" sldId="395"/>
        </pc:sldMkLst>
      </pc:sldChg>
      <pc:sldChg chg="del">
        <pc:chgData name="Alessandro Carrega" userId="aad2c8b9-e6be-4150-b5bc-cbfa57d8782b" providerId="ADAL" clId="{D589A8AA-BFFF-4D46-8230-BBAC34252509}" dt="2022-12-17T14:04:17.984" v="9" actId="2696"/>
        <pc:sldMkLst>
          <pc:docMk/>
          <pc:sldMk cId="1642197254" sldId="396"/>
        </pc:sldMkLst>
      </pc:sldChg>
      <pc:sldChg chg="del">
        <pc:chgData name="Alessandro Carrega" userId="aad2c8b9-e6be-4150-b5bc-cbfa57d8782b" providerId="ADAL" clId="{D589A8AA-BFFF-4D46-8230-BBAC34252509}" dt="2022-12-17T14:04:18.010" v="10" actId="2696"/>
        <pc:sldMkLst>
          <pc:docMk/>
          <pc:sldMk cId="3630515674" sldId="397"/>
        </pc:sldMkLst>
      </pc:sldChg>
      <pc:sldChg chg="del">
        <pc:chgData name="Alessandro Carrega" userId="aad2c8b9-e6be-4150-b5bc-cbfa57d8782b" providerId="ADAL" clId="{D589A8AA-BFFF-4D46-8230-BBAC34252509}" dt="2022-12-17T14:04:18.039" v="11" actId="2696"/>
        <pc:sldMkLst>
          <pc:docMk/>
          <pc:sldMk cId="4227544724" sldId="398"/>
        </pc:sldMkLst>
      </pc:sldChg>
      <pc:sldChg chg="del">
        <pc:chgData name="Alessandro Carrega" userId="aad2c8b9-e6be-4150-b5bc-cbfa57d8782b" providerId="ADAL" clId="{D589A8AA-BFFF-4D46-8230-BBAC34252509}" dt="2022-12-17T14:04:18.097" v="13" actId="2696"/>
        <pc:sldMkLst>
          <pc:docMk/>
          <pc:sldMk cId="2819872644" sldId="399"/>
        </pc:sldMkLst>
      </pc:sldChg>
      <pc:sldChg chg="del">
        <pc:chgData name="Alessandro Carrega" userId="aad2c8b9-e6be-4150-b5bc-cbfa57d8782b" providerId="ADAL" clId="{D589A8AA-BFFF-4D46-8230-BBAC34252509}" dt="2022-12-17T14:04:18.073" v="12" actId="2696"/>
        <pc:sldMkLst>
          <pc:docMk/>
          <pc:sldMk cId="3023286043" sldId="400"/>
        </pc:sldMkLst>
      </pc:sldChg>
      <pc:sldChg chg="del">
        <pc:chgData name="Alessandro Carrega" userId="aad2c8b9-e6be-4150-b5bc-cbfa57d8782b" providerId="ADAL" clId="{D589A8AA-BFFF-4D46-8230-BBAC34252509}" dt="2022-12-17T14:04:18.110" v="15" actId="2696"/>
        <pc:sldMkLst>
          <pc:docMk/>
          <pc:sldMk cId="330803652" sldId="401"/>
        </pc:sldMkLst>
      </pc:sldChg>
      <pc:sldChg chg="del">
        <pc:chgData name="Alessandro Carrega" userId="aad2c8b9-e6be-4150-b5bc-cbfa57d8782b" providerId="ADAL" clId="{D589A8AA-BFFF-4D46-8230-BBAC34252509}" dt="2022-12-17T14:04:18.115" v="16" actId="2696"/>
        <pc:sldMkLst>
          <pc:docMk/>
          <pc:sldMk cId="3865190836" sldId="402"/>
        </pc:sldMkLst>
      </pc:sldChg>
      <pc:sldChg chg="del">
        <pc:chgData name="Alessandro Carrega" userId="aad2c8b9-e6be-4150-b5bc-cbfa57d8782b" providerId="ADAL" clId="{D589A8AA-BFFF-4D46-8230-BBAC34252509}" dt="2022-12-17T14:04:18.121" v="17" actId="2696"/>
        <pc:sldMkLst>
          <pc:docMk/>
          <pc:sldMk cId="1872688564" sldId="403"/>
        </pc:sldMkLst>
      </pc:sldChg>
      <pc:sldChg chg="del">
        <pc:chgData name="Alessandro Carrega" userId="aad2c8b9-e6be-4150-b5bc-cbfa57d8782b" providerId="ADAL" clId="{D589A8AA-BFFF-4D46-8230-BBAC34252509}" dt="2022-12-17T14:04:18.126" v="18" actId="2696"/>
        <pc:sldMkLst>
          <pc:docMk/>
          <pc:sldMk cId="2057412759" sldId="404"/>
        </pc:sldMkLst>
      </pc:sldChg>
      <pc:sldChg chg="del">
        <pc:chgData name="Alessandro Carrega" userId="aad2c8b9-e6be-4150-b5bc-cbfa57d8782b" providerId="ADAL" clId="{D589A8AA-BFFF-4D46-8230-BBAC34252509}" dt="2022-12-17T14:04:18.139" v="20" actId="2696"/>
        <pc:sldMkLst>
          <pc:docMk/>
          <pc:sldMk cId="485584812" sldId="405"/>
        </pc:sldMkLst>
      </pc:sldChg>
      <pc:sldChg chg="del">
        <pc:chgData name="Alessandro Carrega" userId="aad2c8b9-e6be-4150-b5bc-cbfa57d8782b" providerId="ADAL" clId="{D589A8AA-BFFF-4D46-8230-BBAC34252509}" dt="2022-12-17T14:04:18.144" v="21" actId="2696"/>
        <pc:sldMkLst>
          <pc:docMk/>
          <pc:sldMk cId="856677738" sldId="406"/>
        </pc:sldMkLst>
      </pc:sldChg>
      <pc:sldChg chg="del">
        <pc:chgData name="Alessandro Carrega" userId="aad2c8b9-e6be-4150-b5bc-cbfa57d8782b" providerId="ADAL" clId="{D589A8AA-BFFF-4D46-8230-BBAC34252509}" dt="2022-12-17T14:04:18.150" v="22" actId="2696"/>
        <pc:sldMkLst>
          <pc:docMk/>
          <pc:sldMk cId="3561856682" sldId="407"/>
        </pc:sldMkLst>
      </pc:sldChg>
      <pc:sldChg chg="del">
        <pc:chgData name="Alessandro Carrega" userId="aad2c8b9-e6be-4150-b5bc-cbfa57d8782b" providerId="ADAL" clId="{D589A8AA-BFFF-4D46-8230-BBAC34252509}" dt="2022-12-17T14:04:18.156" v="23" actId="2696"/>
        <pc:sldMkLst>
          <pc:docMk/>
          <pc:sldMk cId="510643189" sldId="408"/>
        </pc:sldMkLst>
      </pc:sldChg>
      <pc:sldChg chg="del">
        <pc:chgData name="Alessandro Carrega" userId="aad2c8b9-e6be-4150-b5bc-cbfa57d8782b" providerId="ADAL" clId="{D589A8AA-BFFF-4D46-8230-BBAC34252509}" dt="2022-12-17T14:04:18.163" v="24" actId="2696"/>
        <pc:sldMkLst>
          <pc:docMk/>
          <pc:sldMk cId="410593598" sldId="409"/>
        </pc:sldMkLst>
      </pc:sldChg>
      <pc:sldChg chg="del">
        <pc:chgData name="Alessandro Carrega" userId="aad2c8b9-e6be-4150-b5bc-cbfa57d8782b" providerId="ADAL" clId="{D589A8AA-BFFF-4D46-8230-BBAC34252509}" dt="2022-12-17T14:04:18.174" v="26" actId="2696"/>
        <pc:sldMkLst>
          <pc:docMk/>
          <pc:sldMk cId="1881662862" sldId="410"/>
        </pc:sldMkLst>
      </pc:sldChg>
      <pc:sldChg chg="del">
        <pc:chgData name="Alessandro Carrega" userId="aad2c8b9-e6be-4150-b5bc-cbfa57d8782b" providerId="ADAL" clId="{D589A8AA-BFFF-4D46-8230-BBAC34252509}" dt="2022-12-17T14:04:18.179" v="27" actId="2696"/>
        <pc:sldMkLst>
          <pc:docMk/>
          <pc:sldMk cId="2015929144" sldId="411"/>
        </pc:sldMkLst>
      </pc:sldChg>
      <pc:sldChg chg="del">
        <pc:chgData name="Alessandro Carrega" userId="aad2c8b9-e6be-4150-b5bc-cbfa57d8782b" providerId="ADAL" clId="{D589A8AA-BFFF-4D46-8230-BBAC34252509}" dt="2022-12-17T14:04:18.184" v="28" actId="2696"/>
        <pc:sldMkLst>
          <pc:docMk/>
          <pc:sldMk cId="61725673" sldId="412"/>
        </pc:sldMkLst>
      </pc:sldChg>
      <pc:sldChg chg="del">
        <pc:chgData name="Alessandro Carrega" userId="aad2c8b9-e6be-4150-b5bc-cbfa57d8782b" providerId="ADAL" clId="{D589A8AA-BFFF-4D46-8230-BBAC34252509}" dt="2022-12-17T14:04:18.195" v="30" actId="2696"/>
        <pc:sldMkLst>
          <pc:docMk/>
          <pc:sldMk cId="4085117048" sldId="413"/>
        </pc:sldMkLst>
      </pc:sldChg>
      <pc:sldChg chg="del">
        <pc:chgData name="Alessandro Carrega" userId="aad2c8b9-e6be-4150-b5bc-cbfa57d8782b" providerId="ADAL" clId="{D589A8AA-BFFF-4D46-8230-BBAC34252509}" dt="2022-12-17T14:04:18.200" v="31" actId="2696"/>
        <pc:sldMkLst>
          <pc:docMk/>
          <pc:sldMk cId="1529716807" sldId="414"/>
        </pc:sldMkLst>
      </pc:sldChg>
      <pc:sldChg chg="del">
        <pc:chgData name="Alessandro Carrega" userId="aad2c8b9-e6be-4150-b5bc-cbfa57d8782b" providerId="ADAL" clId="{D589A8AA-BFFF-4D46-8230-BBAC34252509}" dt="2022-12-17T14:04:18.206" v="32" actId="2696"/>
        <pc:sldMkLst>
          <pc:docMk/>
          <pc:sldMk cId="152919985" sldId="415"/>
        </pc:sldMkLst>
      </pc:sldChg>
      <pc:sldChg chg="del">
        <pc:chgData name="Alessandro Carrega" userId="aad2c8b9-e6be-4150-b5bc-cbfa57d8782b" providerId="ADAL" clId="{D589A8AA-BFFF-4D46-8230-BBAC34252509}" dt="2022-12-17T14:04:18.212" v="33" actId="2696"/>
        <pc:sldMkLst>
          <pc:docMk/>
          <pc:sldMk cId="3924381361" sldId="416"/>
        </pc:sldMkLst>
      </pc:sldChg>
      <pc:sldChg chg="del">
        <pc:chgData name="Alessandro Carrega" userId="aad2c8b9-e6be-4150-b5bc-cbfa57d8782b" providerId="ADAL" clId="{D589A8AA-BFFF-4D46-8230-BBAC34252509}" dt="2022-12-17T14:04:18.218" v="34" actId="2696"/>
        <pc:sldMkLst>
          <pc:docMk/>
          <pc:sldMk cId="1365989620" sldId="417"/>
        </pc:sldMkLst>
      </pc:sldChg>
      <pc:sldChg chg="del">
        <pc:chgData name="Alessandro Carrega" userId="aad2c8b9-e6be-4150-b5bc-cbfa57d8782b" providerId="ADAL" clId="{D589A8AA-BFFF-4D46-8230-BBAC34252509}" dt="2022-12-17T14:04:18.224" v="35" actId="2696"/>
        <pc:sldMkLst>
          <pc:docMk/>
          <pc:sldMk cId="3888751983" sldId="419"/>
        </pc:sldMkLst>
      </pc:sldChg>
      <pc:sldChg chg="del">
        <pc:chgData name="Alessandro Carrega" userId="aad2c8b9-e6be-4150-b5bc-cbfa57d8782b" providerId="ADAL" clId="{D589A8AA-BFFF-4D46-8230-BBAC34252509}" dt="2022-12-17T14:04:18.231" v="36" actId="2696"/>
        <pc:sldMkLst>
          <pc:docMk/>
          <pc:sldMk cId="1057872353" sldId="420"/>
        </pc:sldMkLst>
      </pc:sldChg>
      <pc:sldChg chg="del">
        <pc:chgData name="Alessandro Carrega" userId="aad2c8b9-e6be-4150-b5bc-cbfa57d8782b" providerId="ADAL" clId="{D589A8AA-BFFF-4D46-8230-BBAC34252509}" dt="2022-12-17T14:04:18.237" v="37" actId="2696"/>
        <pc:sldMkLst>
          <pc:docMk/>
          <pc:sldMk cId="4124215805" sldId="424"/>
        </pc:sldMkLst>
      </pc:sldChg>
      <pc:sldChg chg="del">
        <pc:chgData name="Alessandro Carrega" userId="aad2c8b9-e6be-4150-b5bc-cbfa57d8782b" providerId="ADAL" clId="{D589A8AA-BFFF-4D46-8230-BBAC34252509}" dt="2022-12-17T14:04:18.243" v="38" actId="2696"/>
        <pc:sldMkLst>
          <pc:docMk/>
          <pc:sldMk cId="3912143676" sldId="425"/>
        </pc:sldMkLst>
      </pc:sldChg>
      <pc:sldChg chg="del">
        <pc:chgData name="Alessandro Carrega" userId="aad2c8b9-e6be-4150-b5bc-cbfa57d8782b" providerId="ADAL" clId="{D589A8AA-BFFF-4D46-8230-BBAC34252509}" dt="2022-12-17T14:04:18.249" v="39" actId="2696"/>
        <pc:sldMkLst>
          <pc:docMk/>
          <pc:sldMk cId="2683268926" sldId="426"/>
        </pc:sldMkLst>
      </pc:sldChg>
      <pc:sldChg chg="del">
        <pc:chgData name="Alessandro Carrega" userId="aad2c8b9-e6be-4150-b5bc-cbfa57d8782b" providerId="ADAL" clId="{D589A8AA-BFFF-4D46-8230-BBAC34252509}" dt="2022-12-17T14:04:18.255" v="40" actId="2696"/>
        <pc:sldMkLst>
          <pc:docMk/>
          <pc:sldMk cId="1288493705" sldId="427"/>
        </pc:sldMkLst>
      </pc:sldChg>
      <pc:sldChg chg="del">
        <pc:chgData name="Alessandro Carrega" userId="aad2c8b9-e6be-4150-b5bc-cbfa57d8782b" providerId="ADAL" clId="{D589A8AA-BFFF-4D46-8230-BBAC34252509}" dt="2022-12-17T14:04:18.260" v="41" actId="2696"/>
        <pc:sldMkLst>
          <pc:docMk/>
          <pc:sldMk cId="781397667" sldId="428"/>
        </pc:sldMkLst>
      </pc:sldChg>
      <pc:sldChg chg="del">
        <pc:chgData name="Alessandro Carrega" userId="aad2c8b9-e6be-4150-b5bc-cbfa57d8782b" providerId="ADAL" clId="{D589A8AA-BFFF-4D46-8230-BBAC34252509}" dt="2022-12-17T14:04:18.265" v="42" actId="2696"/>
        <pc:sldMkLst>
          <pc:docMk/>
          <pc:sldMk cId="4017534190" sldId="429"/>
        </pc:sldMkLst>
      </pc:sldChg>
      <pc:sldChg chg="del">
        <pc:chgData name="Alessandro Carrega" userId="aad2c8b9-e6be-4150-b5bc-cbfa57d8782b" providerId="ADAL" clId="{D589A8AA-BFFF-4D46-8230-BBAC34252509}" dt="2022-12-17T14:04:18.270" v="43" actId="2696"/>
        <pc:sldMkLst>
          <pc:docMk/>
          <pc:sldMk cId="2841239310" sldId="430"/>
        </pc:sldMkLst>
      </pc:sldChg>
      <pc:sldChg chg="del">
        <pc:chgData name="Alessandro Carrega" userId="aad2c8b9-e6be-4150-b5bc-cbfa57d8782b" providerId="ADAL" clId="{D589A8AA-BFFF-4D46-8230-BBAC34252509}" dt="2022-12-17T14:04:18.276" v="44" actId="2696"/>
        <pc:sldMkLst>
          <pc:docMk/>
          <pc:sldMk cId="3988935943" sldId="431"/>
        </pc:sldMkLst>
      </pc:sldChg>
      <pc:sldChg chg="del">
        <pc:chgData name="Alessandro Carrega" userId="aad2c8b9-e6be-4150-b5bc-cbfa57d8782b" providerId="ADAL" clId="{D589A8AA-BFFF-4D46-8230-BBAC34252509}" dt="2022-12-17T14:04:18.283" v="45" actId="2696"/>
        <pc:sldMkLst>
          <pc:docMk/>
          <pc:sldMk cId="2248079700" sldId="432"/>
        </pc:sldMkLst>
      </pc:sldChg>
      <pc:sldChg chg="del">
        <pc:chgData name="Alessandro Carrega" userId="aad2c8b9-e6be-4150-b5bc-cbfa57d8782b" providerId="ADAL" clId="{D589A8AA-BFFF-4D46-8230-BBAC34252509}" dt="2022-12-17T14:04:18.290" v="46" actId="2696"/>
        <pc:sldMkLst>
          <pc:docMk/>
          <pc:sldMk cId="3029837176" sldId="433"/>
        </pc:sldMkLst>
      </pc:sldChg>
      <pc:sldChg chg="del">
        <pc:chgData name="Alessandro Carrega" userId="aad2c8b9-e6be-4150-b5bc-cbfa57d8782b" providerId="ADAL" clId="{D589A8AA-BFFF-4D46-8230-BBAC34252509}" dt="2022-12-17T14:04:18.297" v="47" actId="2696"/>
        <pc:sldMkLst>
          <pc:docMk/>
          <pc:sldMk cId="3731924672" sldId="434"/>
        </pc:sldMkLst>
      </pc:sldChg>
      <pc:sldChg chg="del">
        <pc:chgData name="Alessandro Carrega" userId="aad2c8b9-e6be-4150-b5bc-cbfa57d8782b" providerId="ADAL" clId="{D589A8AA-BFFF-4D46-8230-BBAC34252509}" dt="2022-12-17T14:04:18.304" v="48" actId="2696"/>
        <pc:sldMkLst>
          <pc:docMk/>
          <pc:sldMk cId="3019409333" sldId="435"/>
        </pc:sldMkLst>
      </pc:sldChg>
      <pc:sldChg chg="del">
        <pc:chgData name="Alessandro Carrega" userId="aad2c8b9-e6be-4150-b5bc-cbfa57d8782b" providerId="ADAL" clId="{D589A8AA-BFFF-4D46-8230-BBAC34252509}" dt="2022-12-17T14:04:18.311" v="49" actId="2696"/>
        <pc:sldMkLst>
          <pc:docMk/>
          <pc:sldMk cId="2756266419" sldId="436"/>
        </pc:sldMkLst>
      </pc:sldChg>
      <pc:sldChg chg="del">
        <pc:chgData name="Alessandro Carrega" userId="aad2c8b9-e6be-4150-b5bc-cbfa57d8782b" providerId="ADAL" clId="{D589A8AA-BFFF-4D46-8230-BBAC34252509}" dt="2022-12-17T14:04:18.317" v="50" actId="2696"/>
        <pc:sldMkLst>
          <pc:docMk/>
          <pc:sldMk cId="1318092451" sldId="437"/>
        </pc:sldMkLst>
      </pc:sldChg>
      <pc:sldChg chg="del">
        <pc:chgData name="Alessandro Carrega" userId="aad2c8b9-e6be-4150-b5bc-cbfa57d8782b" providerId="ADAL" clId="{D589A8AA-BFFF-4D46-8230-BBAC34252509}" dt="2022-12-17T14:04:18.324" v="51" actId="2696"/>
        <pc:sldMkLst>
          <pc:docMk/>
          <pc:sldMk cId="2261224691" sldId="438"/>
        </pc:sldMkLst>
      </pc:sldChg>
      <pc:sldChg chg="del">
        <pc:chgData name="Alessandro Carrega" userId="aad2c8b9-e6be-4150-b5bc-cbfa57d8782b" providerId="ADAL" clId="{D589A8AA-BFFF-4D46-8230-BBAC34252509}" dt="2022-12-17T14:04:18.330" v="52" actId="2696"/>
        <pc:sldMkLst>
          <pc:docMk/>
          <pc:sldMk cId="2364390259" sldId="439"/>
        </pc:sldMkLst>
      </pc:sldChg>
      <pc:sldChg chg="del">
        <pc:chgData name="Alessandro Carrega" userId="aad2c8b9-e6be-4150-b5bc-cbfa57d8782b" providerId="ADAL" clId="{D589A8AA-BFFF-4D46-8230-BBAC34252509}" dt="2022-12-17T14:04:18.334" v="53" actId="2696"/>
        <pc:sldMkLst>
          <pc:docMk/>
          <pc:sldMk cId="4270848761" sldId="440"/>
        </pc:sldMkLst>
      </pc:sldChg>
      <pc:sldChg chg="del">
        <pc:chgData name="Alessandro Carrega" userId="aad2c8b9-e6be-4150-b5bc-cbfa57d8782b" providerId="ADAL" clId="{D589A8AA-BFFF-4D46-8230-BBAC34252509}" dt="2022-12-17T14:04:18.359" v="54" actId="2696"/>
        <pc:sldMkLst>
          <pc:docMk/>
          <pc:sldMk cId="2092730754" sldId="441"/>
        </pc:sldMkLst>
      </pc:sldChg>
      <pc:sldChg chg="del">
        <pc:chgData name="Alessandro Carrega" userId="aad2c8b9-e6be-4150-b5bc-cbfa57d8782b" providerId="ADAL" clId="{D589A8AA-BFFF-4D46-8230-BBAC34252509}" dt="2022-12-17T14:04:18.422" v="55" actId="2696"/>
        <pc:sldMkLst>
          <pc:docMk/>
          <pc:sldMk cId="2098159173" sldId="442"/>
        </pc:sldMkLst>
      </pc:sldChg>
      <pc:sldChg chg="del">
        <pc:chgData name="Alessandro Carrega" userId="aad2c8b9-e6be-4150-b5bc-cbfa57d8782b" providerId="ADAL" clId="{D589A8AA-BFFF-4D46-8230-BBAC34252509}" dt="2022-12-17T14:04:18.462" v="56" actId="2696"/>
        <pc:sldMkLst>
          <pc:docMk/>
          <pc:sldMk cId="3461855624" sldId="443"/>
        </pc:sldMkLst>
      </pc:sldChg>
      <pc:sldChg chg="del">
        <pc:chgData name="Alessandro Carrega" userId="aad2c8b9-e6be-4150-b5bc-cbfa57d8782b" providerId="ADAL" clId="{D589A8AA-BFFF-4D46-8230-BBAC34252509}" dt="2022-12-17T14:04:18.504" v="57" actId="2696"/>
        <pc:sldMkLst>
          <pc:docMk/>
          <pc:sldMk cId="3973267058" sldId="444"/>
        </pc:sldMkLst>
      </pc:sldChg>
      <pc:sldChg chg="del">
        <pc:chgData name="Alessandro Carrega" userId="aad2c8b9-e6be-4150-b5bc-cbfa57d8782b" providerId="ADAL" clId="{D589A8AA-BFFF-4D46-8230-BBAC34252509}" dt="2022-12-17T14:04:18.550" v="58" actId="2696"/>
        <pc:sldMkLst>
          <pc:docMk/>
          <pc:sldMk cId="1938478934" sldId="445"/>
        </pc:sldMkLst>
      </pc:sldChg>
      <pc:sldChg chg="del">
        <pc:chgData name="Alessandro Carrega" userId="aad2c8b9-e6be-4150-b5bc-cbfa57d8782b" providerId="ADAL" clId="{D589A8AA-BFFF-4D46-8230-BBAC34252509}" dt="2022-12-17T14:04:18.556" v="59" actId="2696"/>
        <pc:sldMkLst>
          <pc:docMk/>
          <pc:sldMk cId="1422141398" sldId="446"/>
        </pc:sldMkLst>
      </pc:sldChg>
      <pc:sldChg chg="del">
        <pc:chgData name="Alessandro Carrega" userId="aad2c8b9-e6be-4150-b5bc-cbfa57d8782b" providerId="ADAL" clId="{D589A8AA-BFFF-4D46-8230-BBAC34252509}" dt="2022-12-17T14:04:18.561" v="60" actId="2696"/>
        <pc:sldMkLst>
          <pc:docMk/>
          <pc:sldMk cId="2271214188" sldId="447"/>
        </pc:sldMkLst>
      </pc:sldChg>
      <pc:sldChg chg="del">
        <pc:chgData name="Alessandro Carrega" userId="aad2c8b9-e6be-4150-b5bc-cbfa57d8782b" providerId="ADAL" clId="{D589A8AA-BFFF-4D46-8230-BBAC34252509}" dt="2022-12-17T14:04:18.566" v="61" actId="2696"/>
        <pc:sldMkLst>
          <pc:docMk/>
          <pc:sldMk cId="578393561" sldId="448"/>
        </pc:sldMkLst>
      </pc:sldChg>
      <pc:sldChg chg="del">
        <pc:chgData name="Alessandro Carrega" userId="aad2c8b9-e6be-4150-b5bc-cbfa57d8782b" providerId="ADAL" clId="{D589A8AA-BFFF-4D46-8230-BBAC34252509}" dt="2022-12-17T14:04:18.580" v="62" actId="2696"/>
        <pc:sldMkLst>
          <pc:docMk/>
          <pc:sldMk cId="1011341178" sldId="449"/>
        </pc:sldMkLst>
      </pc:sldChg>
      <pc:sldMasterChg chg="modSldLayout">
        <pc:chgData name="Alessandro Carrega" userId="aad2c8b9-e6be-4150-b5bc-cbfa57d8782b" providerId="ADAL" clId="{D589A8AA-BFFF-4D46-8230-BBAC34252509}" dt="2022-12-18T16:30:15.548" v="252" actId="20577"/>
        <pc:sldMasterMkLst>
          <pc:docMk/>
          <pc:sldMasterMk cId="4134384810" sldId="2147484408"/>
        </pc:sldMasterMkLst>
        <pc:sldLayoutChg chg="modSp mod">
          <pc:chgData name="Alessandro Carrega" userId="aad2c8b9-e6be-4150-b5bc-cbfa57d8782b" providerId="ADAL" clId="{D589A8AA-BFFF-4D46-8230-BBAC34252509}" dt="2022-12-18T16:30:15.548" v="252" actId="20577"/>
          <pc:sldLayoutMkLst>
            <pc:docMk/>
            <pc:sldMasterMk cId="4134384810" sldId="2147484408"/>
            <pc:sldLayoutMk cId="2715217520" sldId="2147484410"/>
          </pc:sldLayoutMkLst>
          <pc:spChg chg="mod">
            <ac:chgData name="Alessandro Carrega" userId="aad2c8b9-e6be-4150-b5bc-cbfa57d8782b" providerId="ADAL" clId="{D589A8AA-BFFF-4D46-8230-BBAC34252509}" dt="2022-12-18T16:30:15.548" v="252" actId="20577"/>
            <ac:spMkLst>
              <pc:docMk/>
              <pc:sldMasterMk cId="4134384810" sldId="2147484408"/>
              <pc:sldLayoutMk cId="2715217520" sldId="2147484410"/>
              <ac:spMk id="2" creationId="{00000000-0000-0000-0000-000000000000}"/>
            </ac:spMkLst>
          </pc:spChg>
        </pc:sldLayoutChg>
      </pc:sldMasterChg>
    </pc:docChg>
  </pc:docChgLst>
  <pc:docChgLst>
    <pc:chgData name="Alessandro Carrega" userId="aad2c8b9-e6be-4150-b5bc-cbfa57d8782b" providerId="ADAL" clId="{72DE4E06-6EDA-C448-95D6-0A2F59A1C805}"/>
    <pc:docChg chg="modSld">
      <pc:chgData name="Alessandro Carrega" userId="aad2c8b9-e6be-4150-b5bc-cbfa57d8782b" providerId="ADAL" clId="{72DE4E06-6EDA-C448-95D6-0A2F59A1C805}" dt="2023-01-12T09:30:46.915" v="0" actId="20577"/>
      <pc:docMkLst>
        <pc:docMk/>
      </pc:docMkLst>
      <pc:sldChg chg="modSp mod">
        <pc:chgData name="Alessandro Carrega" userId="aad2c8b9-e6be-4150-b5bc-cbfa57d8782b" providerId="ADAL" clId="{72DE4E06-6EDA-C448-95D6-0A2F59A1C805}" dt="2023-01-12T09:30:46.915" v="0" actId="20577"/>
        <pc:sldMkLst>
          <pc:docMk/>
          <pc:sldMk cId="1720193720" sldId="256"/>
        </pc:sldMkLst>
        <pc:spChg chg="mod">
          <ac:chgData name="Alessandro Carrega" userId="aad2c8b9-e6be-4150-b5bc-cbfa57d8782b" providerId="ADAL" clId="{72DE4E06-6EDA-C448-95D6-0A2F59A1C805}" dt="2023-01-12T09:30:46.915" v="0" actId="20577"/>
          <ac:spMkLst>
            <pc:docMk/>
            <pc:sldMk cId="1720193720" sldId="256"/>
            <ac:spMk id="2" creationId="{B0FAC476-BB9A-524A-B383-557DC410E7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47225-8790-BB43-A491-05E01506A2DA}" type="datetimeFigureOut">
              <a:rPr lang="en-GB" smtClean="0"/>
              <a:t>20/01/2023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83BD-5AFE-5443-A1CE-09C7AE621AE7}" type="slidenum">
              <a:rPr lang="en-GB" smtClean="0"/>
              <a:t>‹#›</a:t>
            </a:fld>
            <a:endParaRPr lang="en-GB" dirty="0"/>
          </a:p>
        </p:txBody>
      </p:sp>
    </p:spTree>
    <p:extLst>
      <p:ext uri="{BB962C8B-B14F-4D97-AF65-F5344CB8AC3E}">
        <p14:creationId xmlns:p14="http://schemas.microsoft.com/office/powerpoint/2010/main" val="68767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2</a:t>
            </a:fld>
            <a:endParaRPr lang="en-GB" dirty="0"/>
          </a:p>
        </p:txBody>
      </p:sp>
    </p:spTree>
    <p:extLst>
      <p:ext uri="{BB962C8B-B14F-4D97-AF65-F5344CB8AC3E}">
        <p14:creationId xmlns:p14="http://schemas.microsoft.com/office/powerpoint/2010/main" val="1971984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11</a:t>
            </a:fld>
            <a:endParaRPr lang="en-GB" dirty="0"/>
          </a:p>
        </p:txBody>
      </p:sp>
    </p:spTree>
    <p:extLst>
      <p:ext uri="{BB962C8B-B14F-4D97-AF65-F5344CB8AC3E}">
        <p14:creationId xmlns:p14="http://schemas.microsoft.com/office/powerpoint/2010/main" val="1873195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12</a:t>
            </a:fld>
            <a:endParaRPr lang="en-GB" dirty="0"/>
          </a:p>
        </p:txBody>
      </p:sp>
    </p:spTree>
    <p:extLst>
      <p:ext uri="{BB962C8B-B14F-4D97-AF65-F5344CB8AC3E}">
        <p14:creationId xmlns:p14="http://schemas.microsoft.com/office/powerpoint/2010/main" val="151994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13</a:t>
            </a:fld>
            <a:endParaRPr lang="en-GB" dirty="0"/>
          </a:p>
        </p:txBody>
      </p:sp>
    </p:spTree>
    <p:extLst>
      <p:ext uri="{BB962C8B-B14F-4D97-AF65-F5344CB8AC3E}">
        <p14:creationId xmlns:p14="http://schemas.microsoft.com/office/powerpoint/2010/main" val="173057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14</a:t>
            </a:fld>
            <a:endParaRPr lang="en-GB" dirty="0"/>
          </a:p>
        </p:txBody>
      </p:sp>
    </p:spTree>
    <p:extLst>
      <p:ext uri="{BB962C8B-B14F-4D97-AF65-F5344CB8AC3E}">
        <p14:creationId xmlns:p14="http://schemas.microsoft.com/office/powerpoint/2010/main" val="716068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15</a:t>
            </a:fld>
            <a:endParaRPr lang="en-GB" dirty="0"/>
          </a:p>
        </p:txBody>
      </p:sp>
    </p:spTree>
    <p:extLst>
      <p:ext uri="{BB962C8B-B14F-4D97-AF65-F5344CB8AC3E}">
        <p14:creationId xmlns:p14="http://schemas.microsoft.com/office/powerpoint/2010/main" val="627505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16</a:t>
            </a:fld>
            <a:endParaRPr lang="en-GB" dirty="0"/>
          </a:p>
        </p:txBody>
      </p:sp>
    </p:spTree>
    <p:extLst>
      <p:ext uri="{BB962C8B-B14F-4D97-AF65-F5344CB8AC3E}">
        <p14:creationId xmlns:p14="http://schemas.microsoft.com/office/powerpoint/2010/main" val="744003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17</a:t>
            </a:fld>
            <a:endParaRPr lang="en-GB" dirty="0"/>
          </a:p>
        </p:txBody>
      </p:sp>
    </p:spTree>
    <p:extLst>
      <p:ext uri="{BB962C8B-B14F-4D97-AF65-F5344CB8AC3E}">
        <p14:creationId xmlns:p14="http://schemas.microsoft.com/office/powerpoint/2010/main" val="1472590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18</a:t>
            </a:fld>
            <a:endParaRPr lang="en-GB" dirty="0"/>
          </a:p>
        </p:txBody>
      </p:sp>
    </p:spTree>
    <p:extLst>
      <p:ext uri="{BB962C8B-B14F-4D97-AF65-F5344CB8AC3E}">
        <p14:creationId xmlns:p14="http://schemas.microsoft.com/office/powerpoint/2010/main" val="289761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19</a:t>
            </a:fld>
            <a:endParaRPr lang="en-GB" dirty="0"/>
          </a:p>
        </p:txBody>
      </p:sp>
    </p:spTree>
    <p:extLst>
      <p:ext uri="{BB962C8B-B14F-4D97-AF65-F5344CB8AC3E}">
        <p14:creationId xmlns:p14="http://schemas.microsoft.com/office/powerpoint/2010/main" val="3672138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20</a:t>
            </a:fld>
            <a:endParaRPr lang="en-GB" dirty="0"/>
          </a:p>
        </p:txBody>
      </p:sp>
    </p:spTree>
    <p:extLst>
      <p:ext uri="{BB962C8B-B14F-4D97-AF65-F5344CB8AC3E}">
        <p14:creationId xmlns:p14="http://schemas.microsoft.com/office/powerpoint/2010/main" val="38806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3</a:t>
            </a:fld>
            <a:endParaRPr lang="en-GB" dirty="0"/>
          </a:p>
        </p:txBody>
      </p:sp>
    </p:spTree>
    <p:extLst>
      <p:ext uri="{BB962C8B-B14F-4D97-AF65-F5344CB8AC3E}">
        <p14:creationId xmlns:p14="http://schemas.microsoft.com/office/powerpoint/2010/main" val="3355489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21</a:t>
            </a:fld>
            <a:endParaRPr lang="en-GB" dirty="0"/>
          </a:p>
        </p:txBody>
      </p:sp>
    </p:spTree>
    <p:extLst>
      <p:ext uri="{BB962C8B-B14F-4D97-AF65-F5344CB8AC3E}">
        <p14:creationId xmlns:p14="http://schemas.microsoft.com/office/powerpoint/2010/main" val="385608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22</a:t>
            </a:fld>
            <a:endParaRPr lang="en-GB" dirty="0"/>
          </a:p>
        </p:txBody>
      </p:sp>
    </p:spTree>
    <p:extLst>
      <p:ext uri="{BB962C8B-B14F-4D97-AF65-F5344CB8AC3E}">
        <p14:creationId xmlns:p14="http://schemas.microsoft.com/office/powerpoint/2010/main" val="4003040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23</a:t>
            </a:fld>
            <a:endParaRPr lang="en-GB" dirty="0"/>
          </a:p>
        </p:txBody>
      </p:sp>
    </p:spTree>
    <p:extLst>
      <p:ext uri="{BB962C8B-B14F-4D97-AF65-F5344CB8AC3E}">
        <p14:creationId xmlns:p14="http://schemas.microsoft.com/office/powerpoint/2010/main" val="3020249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24</a:t>
            </a:fld>
            <a:endParaRPr lang="en-GB" dirty="0"/>
          </a:p>
        </p:txBody>
      </p:sp>
    </p:spTree>
    <p:extLst>
      <p:ext uri="{BB962C8B-B14F-4D97-AF65-F5344CB8AC3E}">
        <p14:creationId xmlns:p14="http://schemas.microsoft.com/office/powerpoint/2010/main" val="2359916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25</a:t>
            </a:fld>
            <a:endParaRPr lang="en-GB" dirty="0"/>
          </a:p>
        </p:txBody>
      </p:sp>
    </p:spTree>
    <p:extLst>
      <p:ext uri="{BB962C8B-B14F-4D97-AF65-F5344CB8AC3E}">
        <p14:creationId xmlns:p14="http://schemas.microsoft.com/office/powerpoint/2010/main" val="906047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26</a:t>
            </a:fld>
            <a:endParaRPr lang="en-GB" dirty="0"/>
          </a:p>
        </p:txBody>
      </p:sp>
    </p:spTree>
    <p:extLst>
      <p:ext uri="{BB962C8B-B14F-4D97-AF65-F5344CB8AC3E}">
        <p14:creationId xmlns:p14="http://schemas.microsoft.com/office/powerpoint/2010/main" val="1352299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27</a:t>
            </a:fld>
            <a:endParaRPr lang="en-GB" dirty="0"/>
          </a:p>
        </p:txBody>
      </p:sp>
    </p:spTree>
    <p:extLst>
      <p:ext uri="{BB962C8B-B14F-4D97-AF65-F5344CB8AC3E}">
        <p14:creationId xmlns:p14="http://schemas.microsoft.com/office/powerpoint/2010/main" val="2329518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28</a:t>
            </a:fld>
            <a:endParaRPr lang="en-GB" dirty="0"/>
          </a:p>
        </p:txBody>
      </p:sp>
    </p:spTree>
    <p:extLst>
      <p:ext uri="{BB962C8B-B14F-4D97-AF65-F5344CB8AC3E}">
        <p14:creationId xmlns:p14="http://schemas.microsoft.com/office/powerpoint/2010/main" val="500168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29</a:t>
            </a:fld>
            <a:endParaRPr lang="en-GB" dirty="0"/>
          </a:p>
        </p:txBody>
      </p:sp>
    </p:spTree>
    <p:extLst>
      <p:ext uri="{BB962C8B-B14F-4D97-AF65-F5344CB8AC3E}">
        <p14:creationId xmlns:p14="http://schemas.microsoft.com/office/powerpoint/2010/main" val="907190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30</a:t>
            </a:fld>
            <a:endParaRPr lang="en-GB" dirty="0"/>
          </a:p>
        </p:txBody>
      </p:sp>
    </p:spTree>
    <p:extLst>
      <p:ext uri="{BB962C8B-B14F-4D97-AF65-F5344CB8AC3E}">
        <p14:creationId xmlns:p14="http://schemas.microsoft.com/office/powerpoint/2010/main" val="13574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4</a:t>
            </a:fld>
            <a:endParaRPr lang="en-GB" dirty="0"/>
          </a:p>
        </p:txBody>
      </p:sp>
    </p:spTree>
    <p:extLst>
      <p:ext uri="{BB962C8B-B14F-4D97-AF65-F5344CB8AC3E}">
        <p14:creationId xmlns:p14="http://schemas.microsoft.com/office/powerpoint/2010/main" val="1444773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31</a:t>
            </a:fld>
            <a:endParaRPr lang="en-GB" dirty="0"/>
          </a:p>
        </p:txBody>
      </p:sp>
    </p:spTree>
    <p:extLst>
      <p:ext uri="{BB962C8B-B14F-4D97-AF65-F5344CB8AC3E}">
        <p14:creationId xmlns:p14="http://schemas.microsoft.com/office/powerpoint/2010/main" val="2232303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32</a:t>
            </a:fld>
            <a:endParaRPr lang="en-GB" dirty="0"/>
          </a:p>
        </p:txBody>
      </p:sp>
    </p:spTree>
    <p:extLst>
      <p:ext uri="{BB962C8B-B14F-4D97-AF65-F5344CB8AC3E}">
        <p14:creationId xmlns:p14="http://schemas.microsoft.com/office/powerpoint/2010/main" val="2394555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33</a:t>
            </a:fld>
            <a:endParaRPr lang="en-GB" dirty="0"/>
          </a:p>
        </p:txBody>
      </p:sp>
    </p:spTree>
    <p:extLst>
      <p:ext uri="{BB962C8B-B14F-4D97-AF65-F5344CB8AC3E}">
        <p14:creationId xmlns:p14="http://schemas.microsoft.com/office/powerpoint/2010/main" val="3277576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34</a:t>
            </a:fld>
            <a:endParaRPr lang="en-GB" dirty="0"/>
          </a:p>
        </p:txBody>
      </p:sp>
    </p:spTree>
    <p:extLst>
      <p:ext uri="{BB962C8B-B14F-4D97-AF65-F5344CB8AC3E}">
        <p14:creationId xmlns:p14="http://schemas.microsoft.com/office/powerpoint/2010/main" val="1498044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35</a:t>
            </a:fld>
            <a:endParaRPr lang="en-GB" dirty="0"/>
          </a:p>
        </p:txBody>
      </p:sp>
    </p:spTree>
    <p:extLst>
      <p:ext uri="{BB962C8B-B14F-4D97-AF65-F5344CB8AC3E}">
        <p14:creationId xmlns:p14="http://schemas.microsoft.com/office/powerpoint/2010/main" val="392842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36</a:t>
            </a:fld>
            <a:endParaRPr lang="en-GB" dirty="0"/>
          </a:p>
        </p:txBody>
      </p:sp>
    </p:spTree>
    <p:extLst>
      <p:ext uri="{BB962C8B-B14F-4D97-AF65-F5344CB8AC3E}">
        <p14:creationId xmlns:p14="http://schemas.microsoft.com/office/powerpoint/2010/main" val="2558122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37</a:t>
            </a:fld>
            <a:endParaRPr lang="en-GB" dirty="0"/>
          </a:p>
        </p:txBody>
      </p:sp>
    </p:spTree>
    <p:extLst>
      <p:ext uri="{BB962C8B-B14F-4D97-AF65-F5344CB8AC3E}">
        <p14:creationId xmlns:p14="http://schemas.microsoft.com/office/powerpoint/2010/main" val="21011887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38</a:t>
            </a:fld>
            <a:endParaRPr lang="en-GB" dirty="0"/>
          </a:p>
        </p:txBody>
      </p:sp>
    </p:spTree>
    <p:extLst>
      <p:ext uri="{BB962C8B-B14F-4D97-AF65-F5344CB8AC3E}">
        <p14:creationId xmlns:p14="http://schemas.microsoft.com/office/powerpoint/2010/main" val="3158973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39</a:t>
            </a:fld>
            <a:endParaRPr lang="en-GB" dirty="0"/>
          </a:p>
        </p:txBody>
      </p:sp>
    </p:spTree>
    <p:extLst>
      <p:ext uri="{BB962C8B-B14F-4D97-AF65-F5344CB8AC3E}">
        <p14:creationId xmlns:p14="http://schemas.microsoft.com/office/powerpoint/2010/main" val="4060409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40</a:t>
            </a:fld>
            <a:endParaRPr lang="en-GB" dirty="0"/>
          </a:p>
        </p:txBody>
      </p:sp>
    </p:spTree>
    <p:extLst>
      <p:ext uri="{BB962C8B-B14F-4D97-AF65-F5344CB8AC3E}">
        <p14:creationId xmlns:p14="http://schemas.microsoft.com/office/powerpoint/2010/main" val="69715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5</a:t>
            </a:fld>
            <a:endParaRPr lang="en-GB" dirty="0"/>
          </a:p>
        </p:txBody>
      </p:sp>
    </p:spTree>
    <p:extLst>
      <p:ext uri="{BB962C8B-B14F-4D97-AF65-F5344CB8AC3E}">
        <p14:creationId xmlns:p14="http://schemas.microsoft.com/office/powerpoint/2010/main" val="2626797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41</a:t>
            </a:fld>
            <a:endParaRPr lang="en-GB" dirty="0"/>
          </a:p>
        </p:txBody>
      </p:sp>
    </p:spTree>
    <p:extLst>
      <p:ext uri="{BB962C8B-B14F-4D97-AF65-F5344CB8AC3E}">
        <p14:creationId xmlns:p14="http://schemas.microsoft.com/office/powerpoint/2010/main" val="1236608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42</a:t>
            </a:fld>
            <a:endParaRPr lang="en-GB" dirty="0"/>
          </a:p>
        </p:txBody>
      </p:sp>
    </p:spTree>
    <p:extLst>
      <p:ext uri="{BB962C8B-B14F-4D97-AF65-F5344CB8AC3E}">
        <p14:creationId xmlns:p14="http://schemas.microsoft.com/office/powerpoint/2010/main" val="29210812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43</a:t>
            </a:fld>
            <a:endParaRPr lang="en-GB" dirty="0"/>
          </a:p>
        </p:txBody>
      </p:sp>
    </p:spTree>
    <p:extLst>
      <p:ext uri="{BB962C8B-B14F-4D97-AF65-F5344CB8AC3E}">
        <p14:creationId xmlns:p14="http://schemas.microsoft.com/office/powerpoint/2010/main" val="3735855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44</a:t>
            </a:fld>
            <a:endParaRPr lang="en-GB" dirty="0"/>
          </a:p>
        </p:txBody>
      </p:sp>
    </p:spTree>
    <p:extLst>
      <p:ext uri="{BB962C8B-B14F-4D97-AF65-F5344CB8AC3E}">
        <p14:creationId xmlns:p14="http://schemas.microsoft.com/office/powerpoint/2010/main" val="4289368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45</a:t>
            </a:fld>
            <a:endParaRPr lang="en-GB" dirty="0"/>
          </a:p>
        </p:txBody>
      </p:sp>
    </p:spTree>
    <p:extLst>
      <p:ext uri="{BB962C8B-B14F-4D97-AF65-F5344CB8AC3E}">
        <p14:creationId xmlns:p14="http://schemas.microsoft.com/office/powerpoint/2010/main" val="1492664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46</a:t>
            </a:fld>
            <a:endParaRPr lang="en-GB" dirty="0"/>
          </a:p>
        </p:txBody>
      </p:sp>
    </p:spTree>
    <p:extLst>
      <p:ext uri="{BB962C8B-B14F-4D97-AF65-F5344CB8AC3E}">
        <p14:creationId xmlns:p14="http://schemas.microsoft.com/office/powerpoint/2010/main" val="2618663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47</a:t>
            </a:fld>
            <a:endParaRPr lang="en-GB" dirty="0"/>
          </a:p>
        </p:txBody>
      </p:sp>
    </p:spTree>
    <p:extLst>
      <p:ext uri="{BB962C8B-B14F-4D97-AF65-F5344CB8AC3E}">
        <p14:creationId xmlns:p14="http://schemas.microsoft.com/office/powerpoint/2010/main" val="25189639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48</a:t>
            </a:fld>
            <a:endParaRPr lang="en-GB" dirty="0"/>
          </a:p>
        </p:txBody>
      </p:sp>
    </p:spTree>
    <p:extLst>
      <p:ext uri="{BB962C8B-B14F-4D97-AF65-F5344CB8AC3E}">
        <p14:creationId xmlns:p14="http://schemas.microsoft.com/office/powerpoint/2010/main" val="36212279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49</a:t>
            </a:fld>
            <a:endParaRPr lang="en-GB" dirty="0"/>
          </a:p>
        </p:txBody>
      </p:sp>
    </p:spTree>
    <p:extLst>
      <p:ext uri="{BB962C8B-B14F-4D97-AF65-F5344CB8AC3E}">
        <p14:creationId xmlns:p14="http://schemas.microsoft.com/office/powerpoint/2010/main" val="29698534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50</a:t>
            </a:fld>
            <a:endParaRPr lang="en-GB" dirty="0"/>
          </a:p>
        </p:txBody>
      </p:sp>
    </p:spTree>
    <p:extLst>
      <p:ext uri="{BB962C8B-B14F-4D97-AF65-F5344CB8AC3E}">
        <p14:creationId xmlns:p14="http://schemas.microsoft.com/office/powerpoint/2010/main" val="320193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6</a:t>
            </a:fld>
            <a:endParaRPr lang="en-GB" dirty="0"/>
          </a:p>
        </p:txBody>
      </p:sp>
    </p:spTree>
    <p:extLst>
      <p:ext uri="{BB962C8B-B14F-4D97-AF65-F5344CB8AC3E}">
        <p14:creationId xmlns:p14="http://schemas.microsoft.com/office/powerpoint/2010/main" val="3443112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51</a:t>
            </a:fld>
            <a:endParaRPr lang="en-GB" dirty="0"/>
          </a:p>
        </p:txBody>
      </p:sp>
    </p:spTree>
    <p:extLst>
      <p:ext uri="{BB962C8B-B14F-4D97-AF65-F5344CB8AC3E}">
        <p14:creationId xmlns:p14="http://schemas.microsoft.com/office/powerpoint/2010/main" val="27240211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52</a:t>
            </a:fld>
            <a:endParaRPr lang="en-GB" dirty="0"/>
          </a:p>
        </p:txBody>
      </p:sp>
    </p:spTree>
    <p:extLst>
      <p:ext uri="{BB962C8B-B14F-4D97-AF65-F5344CB8AC3E}">
        <p14:creationId xmlns:p14="http://schemas.microsoft.com/office/powerpoint/2010/main" val="3457255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53</a:t>
            </a:fld>
            <a:endParaRPr lang="en-GB" dirty="0"/>
          </a:p>
        </p:txBody>
      </p:sp>
    </p:spTree>
    <p:extLst>
      <p:ext uri="{BB962C8B-B14F-4D97-AF65-F5344CB8AC3E}">
        <p14:creationId xmlns:p14="http://schemas.microsoft.com/office/powerpoint/2010/main" val="40950149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54</a:t>
            </a:fld>
            <a:endParaRPr lang="en-GB" dirty="0"/>
          </a:p>
        </p:txBody>
      </p:sp>
    </p:spTree>
    <p:extLst>
      <p:ext uri="{BB962C8B-B14F-4D97-AF65-F5344CB8AC3E}">
        <p14:creationId xmlns:p14="http://schemas.microsoft.com/office/powerpoint/2010/main" val="8550110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55</a:t>
            </a:fld>
            <a:endParaRPr lang="en-GB" dirty="0"/>
          </a:p>
        </p:txBody>
      </p:sp>
    </p:spTree>
    <p:extLst>
      <p:ext uri="{BB962C8B-B14F-4D97-AF65-F5344CB8AC3E}">
        <p14:creationId xmlns:p14="http://schemas.microsoft.com/office/powerpoint/2010/main" val="29622317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56</a:t>
            </a:fld>
            <a:endParaRPr lang="en-GB" dirty="0"/>
          </a:p>
        </p:txBody>
      </p:sp>
    </p:spTree>
    <p:extLst>
      <p:ext uri="{BB962C8B-B14F-4D97-AF65-F5344CB8AC3E}">
        <p14:creationId xmlns:p14="http://schemas.microsoft.com/office/powerpoint/2010/main" val="912994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57</a:t>
            </a:fld>
            <a:endParaRPr lang="en-GB" dirty="0"/>
          </a:p>
        </p:txBody>
      </p:sp>
    </p:spTree>
    <p:extLst>
      <p:ext uri="{BB962C8B-B14F-4D97-AF65-F5344CB8AC3E}">
        <p14:creationId xmlns:p14="http://schemas.microsoft.com/office/powerpoint/2010/main" val="37124082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58</a:t>
            </a:fld>
            <a:endParaRPr lang="en-GB" dirty="0"/>
          </a:p>
        </p:txBody>
      </p:sp>
    </p:spTree>
    <p:extLst>
      <p:ext uri="{BB962C8B-B14F-4D97-AF65-F5344CB8AC3E}">
        <p14:creationId xmlns:p14="http://schemas.microsoft.com/office/powerpoint/2010/main" val="7062944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59</a:t>
            </a:fld>
            <a:endParaRPr lang="en-GB" dirty="0"/>
          </a:p>
        </p:txBody>
      </p:sp>
    </p:spTree>
    <p:extLst>
      <p:ext uri="{BB962C8B-B14F-4D97-AF65-F5344CB8AC3E}">
        <p14:creationId xmlns:p14="http://schemas.microsoft.com/office/powerpoint/2010/main" val="1304636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B73E83BD-5AFE-5443-A1CE-09C7AE621AE7}" type="slidenum">
              <a:rPr lang="en-GB" smtClean="0"/>
              <a:t>60</a:t>
            </a:fld>
            <a:endParaRPr lang="en-GB" dirty="0"/>
          </a:p>
        </p:txBody>
      </p:sp>
    </p:spTree>
    <p:extLst>
      <p:ext uri="{BB962C8B-B14F-4D97-AF65-F5344CB8AC3E}">
        <p14:creationId xmlns:p14="http://schemas.microsoft.com/office/powerpoint/2010/main" val="366655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7</a:t>
            </a:fld>
            <a:endParaRPr lang="en-GB" dirty="0"/>
          </a:p>
        </p:txBody>
      </p:sp>
    </p:spTree>
    <p:extLst>
      <p:ext uri="{BB962C8B-B14F-4D97-AF65-F5344CB8AC3E}">
        <p14:creationId xmlns:p14="http://schemas.microsoft.com/office/powerpoint/2010/main" val="267477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8</a:t>
            </a:fld>
            <a:endParaRPr lang="en-GB" dirty="0"/>
          </a:p>
        </p:txBody>
      </p:sp>
    </p:spTree>
    <p:extLst>
      <p:ext uri="{BB962C8B-B14F-4D97-AF65-F5344CB8AC3E}">
        <p14:creationId xmlns:p14="http://schemas.microsoft.com/office/powerpoint/2010/main" val="127102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9</a:t>
            </a:fld>
            <a:endParaRPr lang="en-GB" dirty="0"/>
          </a:p>
        </p:txBody>
      </p:sp>
    </p:spTree>
    <p:extLst>
      <p:ext uri="{BB962C8B-B14F-4D97-AF65-F5344CB8AC3E}">
        <p14:creationId xmlns:p14="http://schemas.microsoft.com/office/powerpoint/2010/main" val="375989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10</a:t>
            </a:fld>
            <a:endParaRPr lang="en-GB" dirty="0"/>
          </a:p>
        </p:txBody>
      </p:sp>
    </p:spTree>
    <p:extLst>
      <p:ext uri="{BB962C8B-B14F-4D97-AF65-F5344CB8AC3E}">
        <p14:creationId xmlns:p14="http://schemas.microsoft.com/office/powerpoint/2010/main" val="2488447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63600" y="2404534"/>
            <a:ext cx="8504238" cy="1646302"/>
          </a:xfrm>
        </p:spPr>
        <p:txBody>
          <a:bodyPr anchor="b">
            <a:noAutofit/>
          </a:bodyPr>
          <a:lstStyle>
            <a:lvl1pPr algn="r">
              <a:defRPr sz="5400">
                <a:solidFill>
                  <a:schemeClr val="accent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863600" y="4172807"/>
            <a:ext cx="8504238" cy="1096899"/>
          </a:xfrm>
        </p:spPr>
        <p:txBody>
          <a:bodyPr anchor="t">
            <a:normAutofit/>
          </a:bodyPr>
          <a:lstStyle>
            <a:lvl1pPr marL="0" indent="0" algn="r">
              <a:buNone/>
              <a:defRPr sz="4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a:extLst>
              <a:ext uri="{FF2B5EF4-FFF2-40B4-BE49-F238E27FC236}">
                <a16:creationId xmlns:a16="http://schemas.microsoft.com/office/drawing/2014/main" id="{C82AF2C0-219A-FA5C-9635-5E7A24253E5F}"/>
              </a:ext>
            </a:extLst>
          </p:cNvPr>
          <p:cNvPicPr>
            <a:picLocks noChangeAspect="1" noChangeArrowheads="1"/>
          </p:cNvPicPr>
          <p:nvPr userDrawn="1"/>
        </p:nvPicPr>
        <p:blipFill rotWithShape="1">
          <a:blip r:embed="rId2">
            <a:duotone>
              <a:prstClr val="black"/>
              <a:srgbClr val="002060">
                <a:tint val="45000"/>
                <a:satMod val="400000"/>
              </a:srgbClr>
            </a:duotone>
            <a:extLst>
              <a:ext uri="{28A0092B-C50C-407E-A947-70E740481C1C}">
                <a14:useLocalDpi xmlns:a14="http://schemas.microsoft.com/office/drawing/2010/main" val="0"/>
              </a:ext>
            </a:extLst>
          </a:blip>
          <a:srcRect r="77422" b="50000"/>
          <a:stretch/>
        </p:blipFill>
        <p:spPr bwMode="auto">
          <a:xfrm>
            <a:off x="4788633" y="1037353"/>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49773A87-CDCF-E00F-97E2-8289E8453950}"/>
              </a:ext>
            </a:extLst>
          </p:cNvPr>
          <p:cNvPicPr>
            <a:picLocks noChangeAspect="1"/>
          </p:cNvPicPr>
          <p:nvPr userDrawn="1"/>
        </p:nvPicPr>
        <p:blipFill>
          <a:blip r:embed="rId3"/>
          <a:stretch>
            <a:fillRect/>
          </a:stretch>
        </p:blipFill>
        <p:spPr>
          <a:xfrm>
            <a:off x="7403368" y="1037353"/>
            <a:ext cx="1222542" cy="309472"/>
          </a:xfrm>
          <a:prstGeom prst="rect">
            <a:avLst/>
          </a:prstGeom>
        </p:spPr>
      </p:pic>
      <p:pic>
        <p:nvPicPr>
          <p:cNvPr id="9" name="Picture 4">
            <a:extLst>
              <a:ext uri="{FF2B5EF4-FFF2-40B4-BE49-F238E27FC236}">
                <a16:creationId xmlns:a16="http://schemas.microsoft.com/office/drawing/2014/main" id="{9648585A-2AF3-2AF0-A8E5-706C02C38062}"/>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70964" r="6404"/>
          <a:stretch/>
        </p:blipFill>
        <p:spPr bwMode="auto">
          <a:xfrm>
            <a:off x="2111508" y="818248"/>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5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indent="0">
              <a:tabLst>
                <a:tab pos="8001000" algn="l"/>
              </a:tabLst>
              <a:defRPr/>
            </a:lvl1pPr>
          </a:lstStyle>
          <a:p>
            <a:pPr marL="0" marR="0" lvl="0" indent="0" algn="l" defTabSz="457200" rtl="0" eaLnBrk="1" fontAlgn="auto" latinLnBrk="0" hangingPunct="1">
              <a:lnSpc>
                <a:spcPct val="100000"/>
              </a:lnSpc>
              <a:spcBef>
                <a:spcPct val="0"/>
              </a:spcBef>
              <a:spcAft>
                <a:spcPts val="0"/>
              </a:spcAft>
              <a:buClrTx/>
              <a:buSzTx/>
              <a:buFontTx/>
              <a:buNone/>
              <a:tabLst>
                <a:tab pos="8280000" algn="r"/>
              </a:tabLst>
              <a:defRPr/>
            </a:pPr>
            <a:r>
              <a:rPr lang="en-GB" dirty="0"/>
              <a:t>Click to edit Master title style	</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71521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9562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6370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751803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Tree>
    <p:extLst>
      <p:ext uri="{BB962C8B-B14F-4D97-AF65-F5344CB8AC3E}">
        <p14:creationId xmlns:p14="http://schemas.microsoft.com/office/powerpoint/2010/main" val="364853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93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2262146"/>
          </a:xfrm>
        </p:spPr>
        <p:txBody>
          <a:bodyPr anchor="b">
            <a:normAutofit/>
          </a:bodyPr>
          <a:lstStyle>
            <a:lvl1pPr>
              <a:defRPr sz="3600"/>
            </a:lvl1pPr>
          </a:lstStyle>
          <a:p>
            <a:r>
              <a:rPr lang="en-GB"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911641"/>
            <a:ext cx="3854528" cy="3129719"/>
          </a:xfrm>
        </p:spPr>
        <p:txBody>
          <a:bodyPr>
            <a:normAutofit/>
          </a:bodyPr>
          <a:lstStyle>
            <a:lvl1pPr marL="0" indent="0">
              <a:buNone/>
              <a:defRPr sz="28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dirty="0"/>
              <a:t>Click to edit Master text styles</a:t>
            </a:r>
          </a:p>
        </p:txBody>
      </p:sp>
    </p:spTree>
    <p:extLst>
      <p:ext uri="{BB962C8B-B14F-4D97-AF65-F5344CB8AC3E}">
        <p14:creationId xmlns:p14="http://schemas.microsoft.com/office/powerpoint/2010/main" val="53387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1967"/>
          </a:xfrm>
          <a:prstGeom prst="rect">
            <a:avLst/>
          </a:prstGeom>
        </p:spPr>
        <p:txBody>
          <a:bodyPr vert="horz" lIns="91440" tIns="45720" rIns="91440" bIns="45720" rtlCol="0" anchor="t">
            <a:noAutofit/>
          </a:bodyPr>
          <a:lstStyle/>
          <a:p>
            <a:r>
              <a:rPr lang="en-GB" dirty="0"/>
              <a:t>Click to edit Master title style</a:t>
            </a:r>
            <a:endParaRPr lang="en-US" dirty="0"/>
          </a:p>
        </p:txBody>
      </p:sp>
      <p:sp>
        <p:nvSpPr>
          <p:cNvPr id="3" name="Text Placeholder 2"/>
          <p:cNvSpPr>
            <a:spLocks noGrp="1"/>
          </p:cNvSpPr>
          <p:nvPr>
            <p:ph type="body" idx="1"/>
          </p:nvPr>
        </p:nvSpPr>
        <p:spPr>
          <a:xfrm>
            <a:off x="677334" y="1648327"/>
            <a:ext cx="8596668" cy="4393036"/>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7" name="Picture 2">
            <a:extLst>
              <a:ext uri="{FF2B5EF4-FFF2-40B4-BE49-F238E27FC236}">
                <a16:creationId xmlns:a16="http://schemas.microsoft.com/office/drawing/2014/main" id="{8440709E-79C1-8138-19EF-0CA1131DA7AD}"/>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r="77422" b="50000"/>
          <a:stretch/>
        </p:blipFill>
        <p:spPr bwMode="auto">
          <a:xfrm>
            <a:off x="9493461" y="6406166"/>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D8B3174C-F08A-6D15-5518-C83EC702C45D}"/>
              </a:ext>
            </a:extLst>
          </p:cNvPr>
          <p:cNvPicPr>
            <a:picLocks noChangeAspect="1"/>
          </p:cNvPicPr>
          <p:nvPr userDrawn="1"/>
        </p:nvPicPr>
        <p:blipFill>
          <a:blip r:embed="rId11"/>
          <a:stretch>
            <a:fillRect/>
          </a:stretch>
        </p:blipFill>
        <p:spPr>
          <a:xfrm>
            <a:off x="10874736" y="6429630"/>
            <a:ext cx="1222542" cy="309472"/>
          </a:xfrm>
          <a:prstGeom prst="rect">
            <a:avLst/>
          </a:prstGeom>
        </p:spPr>
      </p:pic>
      <p:pic>
        <p:nvPicPr>
          <p:cNvPr id="9" name="Picture 4">
            <a:extLst>
              <a:ext uri="{FF2B5EF4-FFF2-40B4-BE49-F238E27FC236}">
                <a16:creationId xmlns:a16="http://schemas.microsoft.com/office/drawing/2014/main" id="{FF61007D-B835-1EE3-00F5-E89D839F1AE1}"/>
              </a:ext>
            </a:extLst>
          </p:cNvPr>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l="70964" r="6404"/>
          <a:stretch/>
        </p:blipFill>
        <p:spPr bwMode="auto">
          <a:xfrm>
            <a:off x="10727279" y="-8467"/>
            <a:ext cx="1426665" cy="7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84810"/>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Lst>
  <p:hf hdr="0" ftr="0" dt="0"/>
  <p:txStyles>
    <p:titleStyle>
      <a:lvl1pPr algn="l" defTabSz="457200" rtl="0" eaLnBrk="1" latinLnBrk="0" hangingPunct="1">
        <a:spcBef>
          <a:spcPct val="0"/>
        </a:spcBef>
        <a:buNone/>
        <a:defRPr sz="4400" b="1" i="0" kern="1200">
          <a:solidFill>
            <a:schemeClr val="accent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b="0" i="0" kern="1200">
          <a:solidFill>
            <a:schemeClr val="tx1">
              <a:lumMod val="75000"/>
              <a:lumOff val="25000"/>
            </a:schemeClr>
          </a:solidFill>
          <a:latin typeface="Roboto" panose="02000000000000000000" pitchFamily="2" charset="0"/>
          <a:ea typeface="Roboto" panose="02000000000000000000" pitchFamily="2"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b="0" i="0" kern="1200">
          <a:solidFill>
            <a:schemeClr val="tx1">
              <a:lumMod val="75000"/>
              <a:lumOff val="25000"/>
            </a:schemeClr>
          </a:solidFill>
          <a:latin typeface="Roboto" panose="02000000000000000000" pitchFamily="2" charset="0"/>
          <a:ea typeface="Roboto" panose="02000000000000000000" pitchFamily="2"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Roboto" panose="02000000000000000000" pitchFamily="2" charset="0"/>
          <a:ea typeface="Roboto" panose="02000000000000000000" pitchFamily="2"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ssandro.carrega@unige.it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lessandro.carrega@gmail.comd"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ams.microsoft.com/l/team/19%3a-Dtnw_NHUAl1AjZZV4HixIifmU8gywbskeeQwSV--uk1%40thread.tacv2/conversations?groupId=bdafff5c-0ab9-44b2-aef2-5a14e1dd6e15&amp;tenantId=6cd36f83-1a02-442d-972f-2670cb5e9b1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tnt-lab-unige-cnit/phd-stiet-cyber-security-approaches-cloud-edge-environment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4" descr="Geometric white clouds on a blue sky">
            <a:extLst>
              <a:ext uri="{FF2B5EF4-FFF2-40B4-BE49-F238E27FC236}">
                <a16:creationId xmlns:a16="http://schemas.microsoft.com/office/drawing/2014/main" id="{C9BF0BD0-1D7C-6D15-AF6B-418E1D333929}"/>
              </a:ext>
            </a:extLst>
          </p:cNvPr>
          <p:cNvPicPr>
            <a:picLocks noChangeAspect="1"/>
          </p:cNvPicPr>
          <p:nvPr/>
        </p:nvPicPr>
        <p:blipFill rotWithShape="1">
          <a:blip r:embed="rId2">
            <a:duotone>
              <a:schemeClr val="accent1">
                <a:shade val="45000"/>
                <a:satMod val="135000"/>
              </a:schemeClr>
              <a:prstClr val="white"/>
            </a:duotone>
          </a:blip>
          <a:srcRect l="9091" b="31818"/>
          <a:stretch/>
        </p:blipFill>
        <p:spPr>
          <a:xfrm>
            <a:off x="2" y="10"/>
            <a:ext cx="12191695" cy="6857990"/>
          </a:xfrm>
          <a:prstGeom prst="rect">
            <a:avLst/>
          </a:prstGeom>
        </p:spPr>
      </p:pic>
      <p:sp>
        <p:nvSpPr>
          <p:cNvPr id="60" name="Isosceles Triangle 40">
            <a:extLst>
              <a:ext uri="{FF2B5EF4-FFF2-40B4-BE49-F238E27FC236}">
                <a16:creationId xmlns:a16="http://schemas.microsoft.com/office/drawing/2014/main" id="{7B1E8B16-F0E6-422E-A6A6-0422A773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Parallelogram 42">
            <a:extLst>
              <a:ext uri="{FF2B5EF4-FFF2-40B4-BE49-F238E27FC236}">
                <a16:creationId xmlns:a16="http://schemas.microsoft.com/office/drawing/2014/main" id="{30CBBCD0-ED2A-4FC8-AB71-E3C2738F9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3" name="Straight Connector 44">
            <a:extLst>
              <a:ext uri="{FF2B5EF4-FFF2-40B4-BE49-F238E27FC236}">
                <a16:creationId xmlns:a16="http://schemas.microsoft.com/office/drawing/2014/main" id="{D7C7B311-D760-4C87-BE5E-921FFB4E8E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46">
            <a:extLst>
              <a:ext uri="{FF2B5EF4-FFF2-40B4-BE49-F238E27FC236}">
                <a16:creationId xmlns:a16="http://schemas.microsoft.com/office/drawing/2014/main" id="{C1913202-1810-4FA2-987B-A7B98049CF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95EFBC61-02DC-4AEA-AA2D-A9EABA467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5637DFC4-70BC-4CB4-85D2-651A7C6A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52">
            <a:extLst>
              <a:ext uri="{FF2B5EF4-FFF2-40B4-BE49-F238E27FC236}">
                <a16:creationId xmlns:a16="http://schemas.microsoft.com/office/drawing/2014/main" id="{58F1E9F4-66ED-4E73-8C2E-51B11EA77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FAC476-BB9A-524A-B383-557DC410E755}"/>
              </a:ext>
            </a:extLst>
          </p:cNvPr>
          <p:cNvSpPr>
            <a:spLocks noGrp="1"/>
          </p:cNvSpPr>
          <p:nvPr>
            <p:ph type="ctrTitle"/>
          </p:nvPr>
        </p:nvSpPr>
        <p:spPr>
          <a:xfrm>
            <a:off x="1601789" y="1678665"/>
            <a:ext cx="7672216" cy="2369131"/>
          </a:xfrm>
        </p:spPr>
        <p:txBody>
          <a:bodyPr>
            <a:normAutofit/>
          </a:bodyPr>
          <a:lstStyle/>
          <a:p>
            <a:pPr>
              <a:lnSpc>
                <a:spcPct val="90000"/>
              </a:lnSpc>
            </a:pPr>
            <a:r>
              <a:rPr lang="en-GB" sz="3800" b="1" dirty="0"/>
              <a:t>Edge Computing Security </a:t>
            </a:r>
            <a:br>
              <a:rPr lang="en-GB" sz="3800" b="1" dirty="0"/>
            </a:br>
            <a:r>
              <a:rPr lang="en-GB" sz="3800" b="1" dirty="0"/>
              <a:t>State-of-The-Art and Challenges</a:t>
            </a:r>
          </a:p>
        </p:txBody>
      </p:sp>
      <p:sp>
        <p:nvSpPr>
          <p:cNvPr id="3" name="Subtitle 2">
            <a:extLst>
              <a:ext uri="{FF2B5EF4-FFF2-40B4-BE49-F238E27FC236}">
                <a16:creationId xmlns:a16="http://schemas.microsoft.com/office/drawing/2014/main" id="{BE4C1422-484A-C044-9FD1-7242414E3997}"/>
              </a:ext>
            </a:extLst>
          </p:cNvPr>
          <p:cNvSpPr>
            <a:spLocks noGrp="1"/>
          </p:cNvSpPr>
          <p:nvPr>
            <p:ph type="subTitle" idx="1"/>
          </p:nvPr>
        </p:nvSpPr>
        <p:spPr>
          <a:xfrm>
            <a:off x="4788276" y="4050832"/>
            <a:ext cx="4485725" cy="1096899"/>
          </a:xfrm>
        </p:spPr>
        <p:txBody>
          <a:bodyPr>
            <a:normAutofit fontScale="55000" lnSpcReduction="20000"/>
          </a:bodyPr>
          <a:lstStyle/>
          <a:p>
            <a:r>
              <a:rPr lang="en-GB" i="1" dirty="0"/>
              <a:t>Alessandro Carrega</a:t>
            </a:r>
          </a:p>
          <a:p>
            <a:r>
              <a:rPr lang="en-GB" dirty="0"/>
              <a:t>TNT Lab – DITEN</a:t>
            </a:r>
            <a:br>
              <a:rPr lang="en-GB" dirty="0"/>
            </a:br>
            <a:r>
              <a:rPr lang="en-GB" dirty="0"/>
              <a:t>University of Genoa</a:t>
            </a:r>
          </a:p>
        </p:txBody>
      </p:sp>
      <p:sp>
        <p:nvSpPr>
          <p:cNvPr id="71" name="Rectangle 27">
            <a:extLst>
              <a:ext uri="{FF2B5EF4-FFF2-40B4-BE49-F238E27FC236}">
                <a16:creationId xmlns:a16="http://schemas.microsoft.com/office/drawing/2014/main" id="{0795E7D3-D974-4307-92D4-E3ECEFDF3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90443617-0A78-4C2C-9996-D143BCDB9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ACFC544A-BD13-4C3C-8C9E-C35DEE8A4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60">
            <a:extLst>
              <a:ext uri="{FF2B5EF4-FFF2-40B4-BE49-F238E27FC236}">
                <a16:creationId xmlns:a16="http://schemas.microsoft.com/office/drawing/2014/main" id="{729A9DD4-BE93-4516-8B95-26B91B44B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a:extLst>
              <a:ext uri="{FF2B5EF4-FFF2-40B4-BE49-F238E27FC236}">
                <a16:creationId xmlns:a16="http://schemas.microsoft.com/office/drawing/2014/main" id="{00CF7E49-D3EB-E47F-6037-30DE73DA6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422" b="50000"/>
          <a:stretch/>
        </p:blipFill>
        <p:spPr bwMode="auto">
          <a:xfrm>
            <a:off x="10371666" y="985167"/>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sign&#10;&#10;Description automatically generated">
            <a:extLst>
              <a:ext uri="{FF2B5EF4-FFF2-40B4-BE49-F238E27FC236}">
                <a16:creationId xmlns:a16="http://schemas.microsoft.com/office/drawing/2014/main" id="{3AA6053D-6622-82A0-CDFE-C5915FB50C10}"/>
              </a:ext>
            </a:extLst>
          </p:cNvPr>
          <p:cNvPicPr>
            <a:picLocks noChangeAspect="1"/>
          </p:cNvPicPr>
          <p:nvPr/>
        </p:nvPicPr>
        <p:blipFill>
          <a:blip r:embed="rId4"/>
          <a:stretch>
            <a:fillRect/>
          </a:stretch>
        </p:blipFill>
        <p:spPr>
          <a:xfrm>
            <a:off x="10382734" y="1496683"/>
            <a:ext cx="1222542" cy="309472"/>
          </a:xfrm>
          <a:prstGeom prst="rect">
            <a:avLst/>
          </a:prstGeom>
        </p:spPr>
      </p:pic>
      <p:pic>
        <p:nvPicPr>
          <p:cNvPr id="7" name="Picture 4">
            <a:extLst>
              <a:ext uri="{FF2B5EF4-FFF2-40B4-BE49-F238E27FC236}">
                <a16:creationId xmlns:a16="http://schemas.microsoft.com/office/drawing/2014/main" id="{B168942E-83AB-C574-6A5F-52CCB58FAE1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964" r="6404"/>
          <a:stretch/>
        </p:blipFill>
        <p:spPr bwMode="auto">
          <a:xfrm>
            <a:off x="10371666" y="69014"/>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3200" dirty="0"/>
              <a:t>Flooding-Based Attacks Access Control	2/3</a:t>
            </a:r>
            <a:endParaRPr lang="en-IT" sz="320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7500" lnSpcReduction="20000"/>
          </a:bodyPr>
          <a:lstStyle/>
          <a:p>
            <a:r>
              <a:rPr lang="en-GB" dirty="0"/>
              <a:t>In SYN flooding attack, attacker exploits three-way handshake of TCP protocol by initiating amount of SYN requests with spoofed IP address to target edge server, while server responds with SYN-ACK packet to spoofed IP for each SYN request and waits for confirmation ACK that never comes.</a:t>
            </a:r>
          </a:p>
          <a:p>
            <a:r>
              <a:rPr lang="en-GB" dirty="0"/>
              <a:t>In PoD attack, attacker creates IP packet with malformed or malicious content that has length greatly larger than maximum frame size for standard IP packet (65,535 bytes), and splits long IP packet into multiple fragments and sends them to target server. </a:t>
            </a:r>
          </a:p>
          <a:p>
            <a:r>
              <a:rPr lang="en-GB" dirty="0"/>
              <a:t>Upon receipts of fragments, server must reassemble all fragments which end up with IP packet whose size is over 65,535 bytes. If attacker continuously sends large number of such packets to target, computation resources of target server may be completely occupied to reassemble all fragments.</a:t>
            </a:r>
          </a:p>
        </p:txBody>
      </p:sp>
    </p:spTree>
    <p:extLst>
      <p:ext uri="{BB962C8B-B14F-4D97-AF65-F5344CB8AC3E}">
        <p14:creationId xmlns:p14="http://schemas.microsoft.com/office/powerpoint/2010/main" val="176848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3200" dirty="0"/>
              <a:t>Flooding-Based Attacks Access Control	3/3</a:t>
            </a:r>
            <a:endParaRPr lang="en-IT" sz="320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7500" lnSpcReduction="20000"/>
          </a:bodyPr>
          <a:lstStyle/>
          <a:p>
            <a:r>
              <a:rPr lang="en-GB" dirty="0"/>
              <a:t>In HTTP flooding attack, attacker simply sends tremendous amount of HTTP GET, POST, PUT, or other legitimate requests to edge server.</a:t>
            </a:r>
          </a:p>
          <a:p>
            <a:r>
              <a:rPr lang="en-GB" dirty="0"/>
              <a:t>Since edge server is less likely able to handle huge number of legitimate requests in timely manner due to restricted computation power, its normal services can be easily throttled if large amount of HTTP traffics received in short period of time.</a:t>
            </a:r>
          </a:p>
          <a:p>
            <a:r>
              <a:rPr lang="en-GB" dirty="0"/>
              <a:t>In Slowloris attack, attacker creates numerous partial HTTP connections, which for example can be realized by only sending HTTP headers to target server but never completing one.</a:t>
            </a:r>
          </a:p>
          <a:p>
            <a:r>
              <a:rPr lang="en-GB" dirty="0"/>
              <a:t>In this case, server keeps all open connections falsely in different concurrent threads/processes until total number hits maximum concurrent connection pool size, causing shutdown of server.</a:t>
            </a:r>
          </a:p>
        </p:txBody>
      </p:sp>
    </p:spTree>
    <p:extLst>
      <p:ext uri="{BB962C8B-B14F-4D97-AF65-F5344CB8AC3E}">
        <p14:creationId xmlns:p14="http://schemas.microsoft.com/office/powerpoint/2010/main" val="397144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3200" dirty="0"/>
              <a:t>Zero-day DDoS Attacks</a:t>
            </a:r>
            <a:endParaRPr lang="en-IT" sz="320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92500" lnSpcReduction="20000"/>
          </a:bodyPr>
          <a:lstStyle/>
          <a:p>
            <a:r>
              <a:rPr lang="en-GB" dirty="0"/>
              <a:t>More advanced than flooding-based DDoS mentioned above but it is more difficult to implement.</a:t>
            </a:r>
          </a:p>
          <a:p>
            <a:r>
              <a:rPr lang="en-GB" dirty="0"/>
              <a:t>Attacker must find unknown vulnerability (i.e., zero-day vulnerability) in piece of code running on target edge server/device, which can cause memory corruption and finally result in service shutdown.</a:t>
            </a:r>
          </a:p>
          <a:p>
            <a:r>
              <a:rPr lang="en-GB" dirty="0"/>
              <a:t>For instance, vulnerability CVE-2010- 3972 is heap-based overflow that can cause DoS on Internet Information Services (IIS) 7.0 and IIS 7.5.</a:t>
            </a:r>
          </a:p>
          <a:p>
            <a:r>
              <a:rPr lang="en-GB" dirty="0"/>
              <a:t>This kind of attack is also most difficult one to defend against since it exploits zero-day vulnerability that has not been known to public.</a:t>
            </a:r>
          </a:p>
        </p:txBody>
      </p:sp>
    </p:spTree>
    <p:extLst>
      <p:ext uri="{BB962C8B-B14F-4D97-AF65-F5344CB8AC3E}">
        <p14:creationId xmlns:p14="http://schemas.microsoft.com/office/powerpoint/2010/main" val="387618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Solutions against Flooding-Based Attacks	1/5</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85000" lnSpcReduction="20000"/>
          </a:bodyPr>
          <a:lstStyle/>
          <a:p>
            <a:r>
              <a:rPr lang="en-GB" dirty="0"/>
              <a:t>Detection of flooding-based DDoS attacks can be mainly classified into two categories:</a:t>
            </a:r>
          </a:p>
          <a:p>
            <a:pPr lvl="1"/>
            <a:r>
              <a:rPr lang="en-GB" dirty="0"/>
              <a:t>per-packet-based detection;</a:t>
            </a:r>
          </a:p>
          <a:p>
            <a:pPr lvl="1"/>
            <a:r>
              <a:rPr lang="en-GB" dirty="0"/>
              <a:t>statistics-based detection.</a:t>
            </a:r>
          </a:p>
          <a:p>
            <a:r>
              <a:rPr lang="en-GB" dirty="0"/>
              <a:t>Per-packet based detections aim to detect flooding-based attacks at packet level.</a:t>
            </a:r>
          </a:p>
          <a:p>
            <a:r>
              <a:rPr lang="en-GB" dirty="0"/>
              <a:t>Intuitively, since flooding-based DDoS attack is launched mainly by sending enormous amount of malicious or malformed network packets, detecting and filtering those packets can have effective defense.</a:t>
            </a:r>
          </a:p>
          <a:p>
            <a:r>
              <a:rPr lang="en-GB" dirty="0"/>
              <a:t>Integrating packet filtering mechanisms into congestion control frameworks to mitigate attacks.</a:t>
            </a:r>
          </a:p>
        </p:txBody>
      </p:sp>
    </p:spTree>
    <p:extLst>
      <p:ext uri="{BB962C8B-B14F-4D97-AF65-F5344CB8AC3E}">
        <p14:creationId xmlns:p14="http://schemas.microsoft.com/office/powerpoint/2010/main" val="249822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Solutions against Flooding-Based Attacks	2/5</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92500" lnSpcReduction="20000"/>
          </a:bodyPr>
          <a:lstStyle/>
          <a:p>
            <a:r>
              <a:rPr lang="en-GB" dirty="0"/>
              <a:t>When suspicious packet is identified, network can simply drop packet before it arrives at destined edge server.</a:t>
            </a:r>
          </a:p>
          <a:p>
            <a:r>
              <a:rPr lang="en-GB" dirty="0"/>
              <a:t>Although this may sound trivial, detecting whether packet is DoS-oriented malicious one is never easy.</a:t>
            </a:r>
          </a:p>
          <a:p>
            <a:r>
              <a:rPr lang="en-GB" dirty="0"/>
              <a:t>Attackers can leverage advanced techniques such as spoofing packets using counterfeit IP/MAC addresses and choosing carefully crafted HTTP headers and agents to make DDoS attacks more stealthy.</a:t>
            </a:r>
          </a:p>
          <a:p>
            <a:r>
              <a:rPr lang="en-GB" dirty="0"/>
              <a:t>Researchers turned to develop more effective detection schemes.</a:t>
            </a:r>
          </a:p>
        </p:txBody>
      </p:sp>
    </p:spTree>
    <p:extLst>
      <p:ext uri="{BB962C8B-B14F-4D97-AF65-F5344CB8AC3E}">
        <p14:creationId xmlns:p14="http://schemas.microsoft.com/office/powerpoint/2010/main" val="57292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Solutions against Flooding-Based Attacks	3/5</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0000" lnSpcReduction="20000"/>
          </a:bodyPr>
          <a:lstStyle/>
          <a:p>
            <a:r>
              <a:rPr lang="en-GB" dirty="0"/>
              <a:t>Mechanism to spot DDoS on per-packet basis.</a:t>
            </a:r>
          </a:p>
          <a:p>
            <a:r>
              <a:rPr lang="en-GB" dirty="0"/>
              <a:t>Exploits fact that packets coming from same path have same identifier. </a:t>
            </a:r>
          </a:p>
          <a:p>
            <a:r>
              <a:rPr lang="en-GB" dirty="0"/>
              <a:t>Hence, if packet has same identifier as DDoS packet previously spotted, it is highly likely that this packet is also DDoS-oriented.</a:t>
            </a:r>
          </a:p>
          <a:p>
            <a:r>
              <a:rPr lang="en-GB" dirty="0"/>
              <a:t>Detect possible DDoS packets based on packet identifiers.</a:t>
            </a:r>
          </a:p>
          <a:p>
            <a:r>
              <a:rPr lang="en-GB" dirty="0"/>
              <a:t>More sophisticated attacker can easily circumvent such detection mechanisms by changing identifiers of packets using tools such as hping3.</a:t>
            </a:r>
          </a:p>
          <a:p>
            <a:r>
              <a:rPr lang="en-GB" dirty="0"/>
              <a:t>Negative selection algorithm to quickly figure out whether IP address of packet is legitimate based on eigenvalue sets to resist this type of DDoS.</a:t>
            </a:r>
          </a:p>
          <a:p>
            <a:r>
              <a:rPr lang="en-GB" dirty="0"/>
              <a:t>Requires server to maintain list of legitimate IP addresses, which implies that if client changes its IP address, it has to report change to server, making whole process less efficient.</a:t>
            </a:r>
          </a:p>
        </p:txBody>
      </p:sp>
    </p:spTree>
    <p:extLst>
      <p:ext uri="{BB962C8B-B14F-4D97-AF65-F5344CB8AC3E}">
        <p14:creationId xmlns:p14="http://schemas.microsoft.com/office/powerpoint/2010/main" val="217816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Solutions against Flooding-Based Attacks	4/5</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0000" lnSpcReduction="20000"/>
          </a:bodyPr>
          <a:lstStyle/>
          <a:p>
            <a:r>
              <a:rPr lang="en-GB" dirty="0"/>
              <a:t>Statistics-based approaches mainly detect DDoS attacks based on advent of clusters of DDoS traffics.</a:t>
            </a:r>
          </a:p>
          <a:p>
            <a:r>
              <a:rPr lang="en-GB" dirty="0"/>
              <a:t>Advantage of such methods lies in that they do not require per-packet information such as packet identifier and IP/MAC addresses for attack detection.</a:t>
            </a:r>
          </a:p>
          <a:p>
            <a:r>
              <a:rPr lang="en-GB" dirty="0"/>
              <a:t>Existing statistics-based detection solutions employ either packet entropy or machine learning tools.</a:t>
            </a:r>
          </a:p>
          <a:p>
            <a:r>
              <a:rPr lang="en-GB" dirty="0"/>
              <a:t>Researchers developed various entropy-based mechanisms to detect possible DDoS traffics.</a:t>
            </a:r>
          </a:p>
          <a:p>
            <a:r>
              <a:rPr lang="en-GB" dirty="0"/>
              <a:t>These methods not only more or less require manual efforts, which may face great challenges if DDoS traffics are encrypted, but also need distribution of large amount of traffics to achieve accurate detection.</a:t>
            </a:r>
          </a:p>
          <a:p>
            <a:r>
              <a:rPr lang="en-GB" dirty="0"/>
              <a:t>To automate detection, researchers switched to seek possible solutions from machine learning and deep learning techniques.</a:t>
            </a:r>
          </a:p>
        </p:txBody>
      </p:sp>
    </p:spTree>
    <p:extLst>
      <p:ext uri="{BB962C8B-B14F-4D97-AF65-F5344CB8AC3E}">
        <p14:creationId xmlns:p14="http://schemas.microsoft.com/office/powerpoint/2010/main" val="401421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Solutions against Flooding-Based Attacks	5/5</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7500" lnSpcReduction="20000"/>
          </a:bodyPr>
          <a:lstStyle/>
          <a:p>
            <a:r>
              <a:rPr lang="en-GB" dirty="0"/>
              <a:t>Basic machine learning methods such as J48, naive Bayes, and Bayesian network classifiers to detect botnet DDoS.</a:t>
            </a:r>
          </a:p>
          <a:p>
            <a:r>
              <a:rPr lang="en-GB" dirty="0"/>
              <a:t>Deep learning model using auto-encoder to detect encrypted DDoS traffics.</a:t>
            </a:r>
          </a:p>
          <a:p>
            <a:r>
              <a:rPr lang="en-GB" dirty="0"/>
              <a:t>Neural networks to identify DDoS attacks in software-defined networks.</a:t>
            </a:r>
          </a:p>
          <a:p>
            <a:r>
              <a:rPr lang="en-GB" dirty="0"/>
              <a:t>Although learning-based mechanisms require little human effort, they are susceptible to overfitting, meaning that they may perform differently on different types of DDoS attacks.</a:t>
            </a:r>
          </a:p>
          <a:p>
            <a:r>
              <a:rPr lang="en-GB" dirty="0"/>
              <a:t>To sum up, one can see that statistics-based detection needs large amount of DDoS traffics for entropy computation or training purpose, which implies that such detection mechanisms can only begin to function after fair amount of DDoS traffics already damage edge servers.</a:t>
            </a:r>
          </a:p>
        </p:txBody>
      </p:sp>
    </p:spTree>
    <p:extLst>
      <p:ext uri="{BB962C8B-B14F-4D97-AF65-F5344CB8AC3E}">
        <p14:creationId xmlns:p14="http://schemas.microsoft.com/office/powerpoint/2010/main" val="404808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Solutions against Zero-Day Attacks	1/3</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85000" lnSpcReduction="20000"/>
          </a:bodyPr>
          <a:lstStyle/>
          <a:p>
            <a:r>
              <a:rPr lang="en-GB" dirty="0"/>
              <a:t>To defend against this type of attacks, researchers developed mechanisms such as pointer taintedness detection and ECC-memory to spot possible memory leaks in program.</a:t>
            </a:r>
          </a:p>
          <a:p>
            <a:r>
              <a:rPr lang="en-GB" dirty="0"/>
              <a:t>Such methods require presence of original source codes, which are usually unavailable for edge devices.</a:t>
            </a:r>
          </a:p>
          <a:p>
            <a:r>
              <a:rPr lang="en-GB" dirty="0"/>
              <a:t>Approaches to perform memory analysis based solely on firmware.</a:t>
            </a:r>
          </a:p>
          <a:p>
            <a:r>
              <a:rPr lang="en-GB" dirty="0"/>
              <a:t>With help of deep learning models, e.g., recurrent neural networks (RNN), graph neural networks (GNN), and deep NLP, one can identify vulnerabilities in firmware with higher accuracy rates.</a:t>
            </a:r>
          </a:p>
        </p:txBody>
      </p:sp>
    </p:spTree>
    <p:extLst>
      <p:ext uri="{BB962C8B-B14F-4D97-AF65-F5344CB8AC3E}">
        <p14:creationId xmlns:p14="http://schemas.microsoft.com/office/powerpoint/2010/main" val="400412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Solutions against Zero-Day Attacks	2/3</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85000" lnSpcReduction="20000"/>
          </a:bodyPr>
          <a:lstStyle/>
          <a:p>
            <a:r>
              <a:rPr lang="en-GB" dirty="0"/>
              <a:t>Nevertheless, firmware is usually not available nowadays due to encryption and anti-debug fuses.</a:t>
            </a:r>
          </a:p>
          <a:p>
            <a:r>
              <a:rPr lang="en-GB" dirty="0"/>
              <a:t>On other hand, discovering and fixing memory corruptions when firmware is unavailable is non- trivial.</a:t>
            </a:r>
          </a:p>
          <a:p>
            <a:r>
              <a:rPr lang="en-GB" dirty="0"/>
              <a:t>Fuzzing mechanisms from IoT-app side to identify possible memory corruptions without need of firmware.</a:t>
            </a:r>
          </a:p>
          <a:p>
            <a:r>
              <a:rPr lang="en-GB" dirty="0"/>
              <a:t>However, this solution requires constant human interactions, making it unscalable and infeasible in some scenarios.</a:t>
            </a:r>
          </a:p>
          <a:p>
            <a:r>
              <a:rPr lang="en-GB" dirty="0"/>
              <a:t>Besides mechanisms associated with vulnerability discoveries, researchers also sought ways to actively protect edge devices from zero-day attacks.</a:t>
            </a:r>
          </a:p>
        </p:txBody>
      </p:sp>
    </p:spTree>
    <p:extLst>
      <p:ext uri="{BB962C8B-B14F-4D97-AF65-F5344CB8AC3E}">
        <p14:creationId xmlns:p14="http://schemas.microsoft.com/office/powerpoint/2010/main" val="123014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1/2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a:bodyPr>
          <a:lstStyle/>
          <a:p>
            <a:r>
              <a:rPr lang="en-IT" dirty="0"/>
              <a:t>Lecturer: </a:t>
            </a:r>
            <a:r>
              <a:rPr lang="en-IT" b="1" dirty="0"/>
              <a:t>Dr. </a:t>
            </a:r>
            <a:r>
              <a:rPr lang="en-IT" b="1"/>
              <a:t>Alessandro Carrega</a:t>
            </a:r>
            <a:r>
              <a:rPr lang="en-IT"/>
              <a:t>.</a:t>
            </a:r>
          </a:p>
          <a:p>
            <a:pPr lvl="1"/>
            <a:r>
              <a:rPr lang="en-IT" i="1" dirty="0"/>
              <a:t>Email</a:t>
            </a:r>
            <a:r>
              <a:rPr lang="en-IT" dirty="0"/>
              <a:t>: </a:t>
            </a:r>
            <a:r>
              <a:rPr lang="en-IT" dirty="0">
                <a:hlinkClick r:id="rId3"/>
              </a:rPr>
              <a:t>alessandro.carrega@unige.it</a:t>
            </a:r>
            <a:r>
              <a:rPr lang="en-IT" dirty="0"/>
              <a:t>.</a:t>
            </a:r>
          </a:p>
          <a:p>
            <a:pPr lvl="1"/>
            <a:r>
              <a:rPr lang="en-IT" i="1" dirty="0"/>
              <a:t>Skype</a:t>
            </a:r>
            <a:r>
              <a:rPr lang="en-IT" dirty="0"/>
              <a:t>: </a:t>
            </a:r>
            <a:r>
              <a:rPr lang="en-IT" dirty="0">
                <a:hlinkClick r:id="rId4"/>
              </a:rPr>
              <a:t>alessandro.carrega@gmail.com</a:t>
            </a:r>
            <a:r>
              <a:rPr lang="en-IT" dirty="0"/>
              <a:t>.</a:t>
            </a:r>
          </a:p>
          <a:p>
            <a:pPr lvl="1"/>
            <a:r>
              <a:rPr lang="en-IT" i="1" dirty="0"/>
              <a:t>Telegram</a:t>
            </a:r>
            <a:r>
              <a:rPr lang="en-IT" dirty="0"/>
              <a:t> / </a:t>
            </a:r>
            <a:r>
              <a:rPr lang="en-IT" i="1" dirty="0"/>
              <a:t>Whatsapp</a:t>
            </a:r>
            <a:r>
              <a:rPr lang="en-IT" dirty="0"/>
              <a:t>: </a:t>
            </a:r>
            <a:r>
              <a:rPr lang="en-IT" b="1" dirty="0"/>
              <a:t>3487485497</a:t>
            </a:r>
            <a:r>
              <a:rPr lang="en-IT" dirty="0"/>
              <a:t>.</a:t>
            </a:r>
          </a:p>
          <a:p>
            <a:r>
              <a:rPr lang="en-IT" dirty="0"/>
              <a:t>Duration: </a:t>
            </a:r>
            <a:r>
              <a:rPr lang="en-IT" b="1" dirty="0"/>
              <a:t>20 hours</a:t>
            </a:r>
            <a:r>
              <a:rPr lang="en-IT" dirty="0"/>
              <a:t>.</a:t>
            </a:r>
          </a:p>
          <a:p>
            <a:r>
              <a:rPr lang="en-IT" dirty="0"/>
              <a:t>Language: </a:t>
            </a:r>
            <a:r>
              <a:rPr lang="en-IT" b="1" dirty="0"/>
              <a:t>English</a:t>
            </a:r>
            <a:r>
              <a:rPr lang="en-IT" dirty="0"/>
              <a:t>.</a:t>
            </a:r>
          </a:p>
          <a:p>
            <a:r>
              <a:rPr lang="en-IT" dirty="0"/>
              <a:t>Lesson in site and remote (Teams).</a:t>
            </a:r>
          </a:p>
        </p:txBody>
      </p:sp>
    </p:spTree>
    <p:extLst>
      <p:ext uri="{BB962C8B-B14F-4D97-AF65-F5344CB8AC3E}">
        <p14:creationId xmlns:p14="http://schemas.microsoft.com/office/powerpoint/2010/main" val="193986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Solutions against Zero-Day Attacks	3/3</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In-process memory isolation extension module to binary to defend against possible memory corruption attacks.</a:t>
            </a:r>
          </a:p>
          <a:p>
            <a:r>
              <a:rPr lang="en-GB" sz="2050" dirty="0"/>
              <a:t>Nevertheless, their method was designed specifically for x86 platforms and might consume extra computing resources, making it less feasible to be adopted in most resource-constrained IoT devices.</a:t>
            </a:r>
          </a:p>
          <a:p>
            <a:r>
              <a:rPr lang="en-GB" sz="2050" dirty="0"/>
              <a:t>IoT firewall using SDN to reduce attack surface of exposed IoT device.</a:t>
            </a:r>
          </a:p>
          <a:p>
            <a:r>
              <a:rPr lang="en-GB" sz="2050" dirty="0"/>
              <a:t>Lightweight isolation mechanisms on access routers which serve as guards before IoT botnet virus can access real edge devices.</a:t>
            </a:r>
          </a:p>
          <a:p>
            <a:r>
              <a:rPr lang="en-GB" sz="2050" dirty="0"/>
              <a:t>Note that even though these mechanisms can provide active protections, they cannot fix zero-day vulnerabilities, and hence may be ineffective if zero-day vulnerability is complex to trigger or has not be discovered before.</a:t>
            </a:r>
          </a:p>
        </p:txBody>
      </p:sp>
    </p:spTree>
    <p:extLst>
      <p:ext uri="{BB962C8B-B14F-4D97-AF65-F5344CB8AC3E}">
        <p14:creationId xmlns:p14="http://schemas.microsoft.com/office/powerpoint/2010/main" val="317316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Attacks Exploiting Communication Channels	1/6</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In edge computing, exploiting communication signals has high potential to reveal sensitive information of victim due to rich channel information.</a:t>
            </a:r>
          </a:p>
          <a:p>
            <a:r>
              <a:rPr lang="en-GB" sz="2050" dirty="0"/>
              <a:t>In this case, attacker can be any curious malicious node, which does not have to be edge device or edge server, who continuously sniffs network traces and wishes to extract sensitive information out of them.</a:t>
            </a:r>
          </a:p>
          <a:p>
            <a:r>
              <a:rPr lang="en-GB" sz="2050" dirty="0"/>
              <a:t>Taxonomize this type of attacks into two sub-classes: those exploiting packet streams and those exploiting wave signals.</a:t>
            </a:r>
          </a:p>
          <a:p>
            <a:r>
              <a:rPr lang="en-GB" sz="2050" dirty="0"/>
              <a:t>Packet is atomic unit in most communication channels.</a:t>
            </a:r>
          </a:p>
          <a:p>
            <a:r>
              <a:rPr lang="en-GB" sz="2050" dirty="0"/>
              <a:t>Sequence of packets contain rich information, and hence, are widely exploited by attackers to infer sensitive data.</a:t>
            </a:r>
          </a:p>
        </p:txBody>
      </p:sp>
    </p:spTree>
    <p:extLst>
      <p:ext uri="{BB962C8B-B14F-4D97-AF65-F5344CB8AC3E}">
        <p14:creationId xmlns:p14="http://schemas.microsoft.com/office/powerpoint/2010/main" val="199907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Attacks Exploiting Communication Channels	2/6</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Difference coding scheme employed by H.264 and MPEG-4 to reduce temporal redundancy in adjacent video frames can cause severe privacy leak in home surveillance even if video stream is encrypted.</a:t>
            </a:r>
          </a:p>
          <a:p>
            <a:r>
              <a:rPr lang="en-GB" sz="2050" dirty="0"/>
              <a:t>They found that leveraging simple machine learning algorithms such as k-NN and DBSCAN-based Clustering can achieve accuracy as high as 95.8% for inferring four standard human daily activities (dressing, styling hair, moving, and eating) defined by HIPAA.</a:t>
            </a:r>
          </a:p>
          <a:p>
            <a:r>
              <a:rPr lang="en-GB" sz="2050" dirty="0"/>
              <a:t>Inference model that takes Long Short-Term Memory (LSTM) deep learning network as attack vector to detect existence of wireless cameras and to infer user presence around target house.</a:t>
            </a:r>
          </a:p>
        </p:txBody>
      </p:sp>
    </p:spTree>
    <p:extLst>
      <p:ext uri="{BB962C8B-B14F-4D97-AF65-F5344CB8AC3E}">
        <p14:creationId xmlns:p14="http://schemas.microsoft.com/office/powerpoint/2010/main" val="3779587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Attacks Exploiting Communication Channels	3/6</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They successfully achieved prediction accuracy of 97.2% as result.</a:t>
            </a:r>
          </a:p>
          <a:p>
            <a:r>
              <a:rPr lang="en-GB" sz="2050" dirty="0"/>
              <a:t>Researchers also demonstrated that inference attacks can be launched by exploiting IoT traffic streams.</a:t>
            </a:r>
          </a:p>
          <a:p>
            <a:r>
              <a:rPr lang="en-GB" sz="2050" dirty="0"/>
              <a:t>Monitoring encrypted IoT traffics was developed three-step attack by first separating traffic into individual device flows using IP addresses of edge servers, then correlating each flow with its responsible IoT device according to unique identifiers, and finally inferring user activities from traffic rate changes.</a:t>
            </a:r>
          </a:p>
          <a:p>
            <a:r>
              <a:rPr lang="en-GB" sz="2050" dirty="0"/>
              <a:t>Due to subtle timing channel vulnerability introduced by most wireless routers which respond to different TCP packets with different timing gaps, attacker can easily infer correct TCP packet number and conduct off-path TCP packet injection attacks.</a:t>
            </a:r>
          </a:p>
        </p:txBody>
      </p:sp>
    </p:spTree>
    <p:extLst>
      <p:ext uri="{BB962C8B-B14F-4D97-AF65-F5344CB8AC3E}">
        <p14:creationId xmlns:p14="http://schemas.microsoft.com/office/powerpoint/2010/main" val="1198650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Attacks Exploiting Communication Channels	4/6</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Wave signals are another type of side channels existing in communication process and may have potential to reveal victim’s sensitive information.</a:t>
            </a:r>
          </a:p>
          <a:p>
            <a:r>
              <a:rPr lang="en-GB" sz="2050" dirty="0"/>
              <a:t>One of notable examples is electromagnetic interference (EMI).</a:t>
            </a:r>
          </a:p>
          <a:p>
            <a:r>
              <a:rPr lang="en-GB" sz="2050" dirty="0"/>
              <a:t>Enev et al. carried out attack to infer video content playing in modern TVs through discernible EMI signatures.</a:t>
            </a:r>
          </a:p>
          <a:p>
            <a:r>
              <a:rPr lang="en-GB" sz="2050" dirty="0"/>
              <a:t>Selvaraj et al. showed that with help of intentional EMI, attacker can manipulate input and output signals of IoT sensory device from physical layer and bypass traditional integrity checking mechanisms.</a:t>
            </a:r>
          </a:p>
          <a:p>
            <a:r>
              <a:rPr lang="en-GB" sz="2050" dirty="0"/>
              <a:t>Besides EMI, researchers also found that Wi-Fi waves can be used as side channels to conduct inference attacks.</a:t>
            </a:r>
          </a:p>
        </p:txBody>
      </p:sp>
    </p:spTree>
    <p:extLst>
      <p:ext uri="{BB962C8B-B14F-4D97-AF65-F5344CB8AC3E}">
        <p14:creationId xmlns:p14="http://schemas.microsoft.com/office/powerpoint/2010/main" val="4126716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Attacks Exploiting Communication Channels	5/6</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Li et al. proposed malware-less side channel attack by exploiting channel state information (CSI) to infer victim’s sensitive password input such as Alipay code based on finger movements.</a:t>
            </a:r>
          </a:p>
          <a:p>
            <a:r>
              <a:rPr lang="en-GB" sz="2050" dirty="0"/>
              <a:t>Existing studies also showed that human brain wave data contains rich information which can be used to conduct inference attacks. </a:t>
            </a:r>
          </a:p>
          <a:p>
            <a:r>
              <a:rPr lang="en-GB" sz="2050" dirty="0"/>
              <a:t>Group of researchers from University of Oxford studied privacy threat from brain-computer interfaces (BCI) and showed that if attacker can successfully capture raw electroencephalography data (EEG, i.e., human brain wave data), combined with machine learning algorithms such as boosted logistic regression, Stepwise Linear Discriminant Analysis (SWLDA), and Fishers Linear Discriminant Analysis (FLDA), attacker can infer victim’s banking information, month of birth, face, and geographic location with accuracies of 15% to 40% better than random guessing attack.</a:t>
            </a:r>
          </a:p>
        </p:txBody>
      </p:sp>
    </p:spTree>
    <p:extLst>
      <p:ext uri="{BB962C8B-B14F-4D97-AF65-F5344CB8AC3E}">
        <p14:creationId xmlns:p14="http://schemas.microsoft.com/office/powerpoint/2010/main" val="188880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2800" dirty="0"/>
              <a:t>Attacks Exploiting Communication Channels	6/6</a:t>
            </a:r>
            <a:endParaRPr lang="en-IT" sz="28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Xiao et al. demonstrated that attacker can still infer user’s fine-grained activities even with reduced-featured EEG data.</a:t>
            </a:r>
          </a:p>
        </p:txBody>
      </p:sp>
    </p:spTree>
    <p:extLst>
      <p:ext uri="{BB962C8B-B14F-4D97-AF65-F5344CB8AC3E}">
        <p14:creationId xmlns:p14="http://schemas.microsoft.com/office/powerpoint/2010/main" val="3116896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3200" dirty="0"/>
              <a:t>Attacks Exploiting Power Consumption	1/5</a:t>
            </a:r>
            <a:endParaRPr lang="en-IT" sz="32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Power consumption is indicator of electric usage of system.</a:t>
            </a:r>
          </a:p>
          <a:p>
            <a:r>
              <a:rPr lang="en-GB" sz="2050" dirty="0"/>
              <a:t>It carries information related to either device that consumes energy as different devices have different power consumption profiles when operating, or intensity of computations in computing task.</a:t>
            </a:r>
          </a:p>
          <a:p>
            <a:r>
              <a:rPr lang="en-GB" sz="2050" dirty="0"/>
              <a:t>Hence, it attracts attention from number of researchers to investigate its link to sensitive data.</a:t>
            </a:r>
          </a:p>
          <a:p>
            <a:r>
              <a:rPr lang="en-GB" sz="2050" dirty="0"/>
              <a:t>Categorize this type of attacks into two sub-classes: attacks exploiting power consumption collected by meters and those exploiting power consumption collected by oscilloscopes.</a:t>
            </a:r>
          </a:p>
          <a:p>
            <a:r>
              <a:rPr lang="en-GB" sz="2050" dirty="0"/>
              <a:t>Smart meters can accurately measure electric power consumption of household.</a:t>
            </a:r>
          </a:p>
        </p:txBody>
      </p:sp>
    </p:spTree>
    <p:extLst>
      <p:ext uri="{BB962C8B-B14F-4D97-AF65-F5344CB8AC3E}">
        <p14:creationId xmlns:p14="http://schemas.microsoft.com/office/powerpoint/2010/main" val="3641512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3200" dirty="0"/>
              <a:t>Attacks Exploiting Power Consumption	2/5</a:t>
            </a:r>
            <a:endParaRPr lang="en-IT" sz="32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Therefore, such data can be exploited to infer sensitive household activities.</a:t>
            </a:r>
          </a:p>
          <a:p>
            <a:r>
              <a:rPr lang="en-GB" sz="2050" dirty="0"/>
              <a:t>In as early as 1992, Hart et al. proposed side channel inference method named non-intrusive appliance load monitoring (NILM) to monitor simple device states, e.g., on or off, based on energy consumption of individual appliances.</a:t>
            </a:r>
          </a:p>
          <a:p>
            <a:r>
              <a:rPr lang="en-GB" sz="2050" dirty="0"/>
              <a:t>This inference was benign as it was not employed for malicious attacks.</a:t>
            </a:r>
          </a:p>
          <a:p>
            <a:r>
              <a:rPr lang="en-GB" sz="2050" dirty="0"/>
              <a:t>Later, Stankovic et al. revised original NILM to conduct inference attack and showed that most household activities such as cooking, washing, laundering, watching TV, Gaming, and so on, can all be inferred from energy data available in smart meter infrastructure.</a:t>
            </a:r>
          </a:p>
        </p:txBody>
      </p:sp>
    </p:spTree>
    <p:extLst>
      <p:ext uri="{BB962C8B-B14F-4D97-AF65-F5344CB8AC3E}">
        <p14:creationId xmlns:p14="http://schemas.microsoft.com/office/powerpoint/2010/main" val="1727303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3200" dirty="0"/>
              <a:t>Attacks Exploiting Power Consumption	3/5</a:t>
            </a:r>
            <a:endParaRPr lang="en-IT" sz="32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Clark et al. carried out side channel attack leveraging power outlet of edge device, and managed to infer webpage that device was visiting with approximately 99% of accuracy.</a:t>
            </a:r>
          </a:p>
          <a:p>
            <a:r>
              <a:rPr lang="en-GB" sz="2050" dirty="0"/>
              <a:t>Later, they extended work to show that using power energy as inference feature can even detect malicious malware in edge device with accuracy of approximately 94%.</a:t>
            </a:r>
          </a:p>
          <a:p>
            <a:r>
              <a:rPr lang="en-GB" sz="2050" dirty="0"/>
              <a:t>Even though this work is not attack-oriented, it indirectly shows that sensitive behaviours of benign software can also possibly be identified based solely on power consumption.</a:t>
            </a:r>
          </a:p>
          <a:p>
            <a:r>
              <a:rPr lang="en-GB" sz="2050" dirty="0"/>
              <a:t>Recently, researchers found new physical channel, thermal side channel caused by power consumption, and exploited it to more effectively conduct time power attacks, and hence compromising edge data center availability.</a:t>
            </a:r>
          </a:p>
        </p:txBody>
      </p:sp>
    </p:spTree>
    <p:extLst>
      <p:ext uri="{BB962C8B-B14F-4D97-AF65-F5344CB8AC3E}">
        <p14:creationId xmlns:p14="http://schemas.microsoft.com/office/powerpoint/2010/main" val="255552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2/2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0000" lnSpcReduction="20000"/>
          </a:bodyPr>
          <a:lstStyle/>
          <a:p>
            <a:r>
              <a:rPr lang="en-IT"/>
              <a:t>Dedicated Teams channel:</a:t>
            </a:r>
          </a:p>
          <a:p>
            <a:pPr lvl="1"/>
            <a:r>
              <a:rPr lang="en-GB" b="1" i="0" dirty="0">
                <a:solidFill>
                  <a:srgbClr val="242424"/>
                </a:solidFill>
                <a:effectLst/>
                <a:latin typeface="-apple-system"/>
              </a:rPr>
              <a:t>PhD STIET Cyber security approaches for Cloud/Edge Environments</a:t>
            </a:r>
          </a:p>
          <a:p>
            <a:pPr marL="857250" lvl="2" indent="0">
              <a:buNone/>
            </a:pPr>
            <a:r>
              <a:rPr lang="en-GB" dirty="0">
                <a:hlinkClick r:id="rId3"/>
              </a:rPr>
              <a:t>https://teams.microsoft.com/l/team/19%3a-Dtnw_NHUAl1AjZZV4HixIifmU8gywbskeeQwSV--uk1%40thread.tacv2/conversations?groupId=bdafff5c-0ab9-44b2-aef2-5a14e1dd6e15&amp;tenantId=6cd36f83-1a02-442d-972f-2670cb5e9b1a</a:t>
            </a:r>
            <a:endParaRPr lang="en-IT"/>
          </a:p>
          <a:p>
            <a:r>
              <a:rPr lang="en-IT"/>
              <a:t>GitHub repository:</a:t>
            </a:r>
          </a:p>
          <a:p>
            <a:pPr lvl="1"/>
            <a:r>
              <a:rPr lang="en-GB" dirty="0">
                <a:hlinkClick r:id="rId4"/>
              </a:rPr>
              <a:t>https://github.com/tnt-lab-unige-cnit/phd-stiet-cyber-security-approaches-cloud-edge-environments</a:t>
            </a:r>
            <a:endParaRPr lang="en-IT"/>
          </a:p>
          <a:p>
            <a:r>
              <a:rPr lang="en-IT"/>
              <a:t>Optional homework.</a:t>
            </a:r>
          </a:p>
          <a:p>
            <a:pPr lvl="1"/>
            <a:r>
              <a:rPr lang="en-IT"/>
              <a:t>Available in Teams and GitHub.</a:t>
            </a:r>
          </a:p>
          <a:p>
            <a:r>
              <a:rPr lang="en-IT"/>
              <a:t>Final Exam with 3 options:</a:t>
            </a:r>
          </a:p>
          <a:p>
            <a:pPr lvl="1"/>
            <a:r>
              <a:rPr lang="en-GB" b="1" dirty="0"/>
              <a:t>Theoretical</a:t>
            </a:r>
            <a:r>
              <a:rPr lang="en-IT"/>
              <a:t>: </a:t>
            </a:r>
            <a:r>
              <a:rPr lang="en-IT" i="1"/>
              <a:t>short survey with 3 papers</a:t>
            </a:r>
            <a:r>
              <a:rPr lang="en-IT"/>
              <a:t>.</a:t>
            </a:r>
          </a:p>
          <a:p>
            <a:pPr lvl="1"/>
            <a:r>
              <a:rPr lang="en-IT" b="1"/>
              <a:t>Pratical</a:t>
            </a:r>
            <a:r>
              <a:rPr lang="en-IT"/>
              <a:t>: </a:t>
            </a:r>
            <a:r>
              <a:rPr lang="en-IT" i="1"/>
              <a:t>2</a:t>
            </a:r>
            <a:r>
              <a:rPr lang="en-IT"/>
              <a:t> </a:t>
            </a:r>
            <a:r>
              <a:rPr lang="en-IT" i="1"/>
              <a:t>exercises</a:t>
            </a:r>
            <a:r>
              <a:rPr lang="en-IT"/>
              <a:t>.</a:t>
            </a:r>
          </a:p>
          <a:p>
            <a:pPr lvl="1"/>
            <a:r>
              <a:rPr lang="en-IT" b="1"/>
              <a:t>Quiz</a:t>
            </a:r>
            <a:r>
              <a:rPr lang="en-IT"/>
              <a:t>: </a:t>
            </a:r>
            <a:r>
              <a:rPr lang="en-IT" i="1"/>
              <a:t>100</a:t>
            </a:r>
            <a:r>
              <a:rPr lang="en-IT"/>
              <a:t> </a:t>
            </a:r>
            <a:r>
              <a:rPr lang="en-IT" i="1"/>
              <a:t>multiple choice questions (</a:t>
            </a:r>
            <a:r>
              <a:rPr lang="en-IT" b="1" i="1"/>
              <a:t>60%</a:t>
            </a:r>
            <a:r>
              <a:rPr lang="en-IT" i="1"/>
              <a:t> to pass exam)</a:t>
            </a:r>
            <a:r>
              <a:rPr lang="en-IT"/>
              <a:t>.</a:t>
            </a:r>
          </a:p>
        </p:txBody>
      </p:sp>
    </p:spTree>
    <p:extLst>
      <p:ext uri="{BB962C8B-B14F-4D97-AF65-F5344CB8AC3E}">
        <p14:creationId xmlns:p14="http://schemas.microsoft.com/office/powerpoint/2010/main" val="1057794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3200" dirty="0"/>
              <a:t>Attacks Exploiting Power Consumption	4/5</a:t>
            </a:r>
            <a:endParaRPr lang="en-IT" sz="32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Oscilloscope is instrument measuring electronic information (e.g., voltage and current) of hardware device.</a:t>
            </a:r>
          </a:p>
          <a:p>
            <a:r>
              <a:rPr lang="en-GB" sz="2050" dirty="0"/>
              <a:t>In modern embedded devices, some chip can perform complicated cryptographic algorithms such as AES-CCM, with hardcoded secret key in chip.</a:t>
            </a:r>
          </a:p>
          <a:p>
            <a:r>
              <a:rPr lang="en-GB" sz="2050" dirty="0"/>
              <a:t>Such secret key cannot be directly cracked if no software-level vulnerabilities are present.</a:t>
            </a:r>
          </a:p>
          <a:p>
            <a:r>
              <a:rPr lang="en-GB" sz="2050" dirty="0"/>
              <a:t>However, researchers found that power consumption of hardware may be susceptible to leaking key.</a:t>
            </a:r>
          </a:p>
          <a:p>
            <a:r>
              <a:rPr lang="en-GB" sz="2050" dirty="0"/>
              <a:t>Ors et al. demonstrated that adopting simple power analysis and differential power analysis can reveal significant amount of information carried by elliptic curve cryptosystem on FPGA chip.</a:t>
            </a:r>
          </a:p>
        </p:txBody>
      </p:sp>
    </p:spTree>
    <p:extLst>
      <p:ext uri="{BB962C8B-B14F-4D97-AF65-F5344CB8AC3E}">
        <p14:creationId xmlns:p14="http://schemas.microsoft.com/office/powerpoint/2010/main" val="1519337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3200" dirty="0"/>
              <a:t>Attacks Exploiting Power Consumption	5/5</a:t>
            </a:r>
            <a:endParaRPr lang="en-IT" sz="32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Ronen et al. showed that adopting correlation power analysis can completely reverse AES-CCM master key used to encrypt/decrypt firmware installed in Philips hue smart lights such that they can deliberately create any malicious firmware and install on any Philips hue smart light over-the-air.</a:t>
            </a:r>
          </a:p>
          <a:p>
            <a:r>
              <a:rPr lang="en-GB" sz="2050" dirty="0"/>
              <a:t>What is even worse is that nearly all cryptographic approaches and their corresponding hardware are vulnerable to power analysis attacks.</a:t>
            </a:r>
          </a:p>
          <a:p>
            <a:r>
              <a:rPr lang="en-GB" sz="2050" dirty="0"/>
              <a:t>Yet, launching power analysis attacks require attacker to be able to physically access target device or through malicious apps, making this class of attacks difficult to implement in practice.</a:t>
            </a:r>
          </a:p>
        </p:txBody>
      </p:sp>
    </p:spTree>
    <p:extLst>
      <p:ext uri="{BB962C8B-B14F-4D97-AF65-F5344CB8AC3E}">
        <p14:creationId xmlns:p14="http://schemas.microsoft.com/office/powerpoint/2010/main" val="447155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2400" dirty="0"/>
              <a:t>Attacks Exploiting Smartphone-Based Channels	1/5</a:t>
            </a:r>
            <a:endParaRPr lang="en-IT" sz="24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Smart- phones are key edge devices in many applications.</a:t>
            </a:r>
          </a:p>
          <a:p>
            <a:r>
              <a:rPr lang="en-GB" sz="2050" dirty="0"/>
              <a:t>Different from IoT devices, smartphones have more advanced OSes and possess richer system information.</a:t>
            </a:r>
          </a:p>
          <a:p>
            <a:r>
              <a:rPr lang="en-GB" sz="2050" dirty="0"/>
              <a:t>Therefore, compared with more dumb IoT devices, smartphones can be exposed to broader attack surface.</a:t>
            </a:r>
          </a:p>
          <a:p>
            <a:r>
              <a:rPr lang="en-GB" sz="2050" dirty="0"/>
              <a:t>Categorize attacks into two sub-classes: attacks exploiting /proc filesystem and those exploiting smartphone embedded sensors.</a:t>
            </a:r>
          </a:p>
          <a:p>
            <a:r>
              <a:rPr lang="en-GB" sz="2050" dirty="0"/>
              <a:t>/proc is system-level filesystem created by kernel in Linux.</a:t>
            </a:r>
          </a:p>
          <a:p>
            <a:r>
              <a:rPr lang="en-GB" sz="2050" dirty="0"/>
              <a:t>It contains system information such as interrupt and network data.</a:t>
            </a:r>
          </a:p>
          <a:p>
            <a:r>
              <a:rPr lang="en-GB" sz="2050" dirty="0"/>
              <a:t>Even though it is system-level filesystem, it is readable by user-level threads and applications.</a:t>
            </a:r>
          </a:p>
        </p:txBody>
      </p:sp>
    </p:spTree>
    <p:extLst>
      <p:ext uri="{BB962C8B-B14F-4D97-AF65-F5344CB8AC3E}">
        <p14:creationId xmlns:p14="http://schemas.microsoft.com/office/powerpoint/2010/main" val="301616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2400" dirty="0"/>
              <a:t>Attacks Exploiting Smartphone-Based Channels	2/5</a:t>
            </a:r>
            <a:endParaRPr lang="en-IT" sz="24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400" dirty="0"/>
              <a:t>Hence, accessing /proc filesystem does not require any additional permission.</a:t>
            </a:r>
          </a:p>
          <a:p>
            <a:r>
              <a:rPr lang="en-GB" sz="2400" dirty="0"/>
              <a:t>As result, /proc has been widely employed to perform side channel attacks.</a:t>
            </a:r>
          </a:p>
          <a:p>
            <a:r>
              <a:rPr lang="en-GB" sz="2400" dirty="0"/>
              <a:t>Chen et al. proposed UI state inference attack via which attacker can carry out UI phishing to trick victims to make unwanted requests to edge servers by using memory data that is publicly available in /proc.</a:t>
            </a:r>
          </a:p>
          <a:p>
            <a:r>
              <a:rPr lang="en-GB" sz="2400" dirty="0"/>
              <a:t>Diao et al. exploited interrupt information stored in /proc/interrupts to infer sensitive information of smartphone such as pattern lock and foreground running UI.</a:t>
            </a:r>
          </a:p>
        </p:txBody>
      </p:sp>
    </p:spTree>
    <p:extLst>
      <p:ext uri="{BB962C8B-B14F-4D97-AF65-F5344CB8AC3E}">
        <p14:creationId xmlns:p14="http://schemas.microsoft.com/office/powerpoint/2010/main" val="2736127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2400" dirty="0"/>
              <a:t>Attacks Exploiting Smartphone-Based Channels	3/5</a:t>
            </a:r>
            <a:endParaRPr lang="en-IT" sz="24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Zhou </a:t>
            </a:r>
            <a:r>
              <a:rPr lang="en-GB" sz="2050" i="1" dirty="0"/>
              <a:t>et al. </a:t>
            </a:r>
            <a:r>
              <a:rPr lang="en-GB" sz="2050" dirty="0"/>
              <a:t>made use of various side channels such as tcp_snd, tcp_rcv, and BSSID available from Android device’s /proc to infer user’s sensitive information including health condition, location, and social network identity.</a:t>
            </a:r>
          </a:p>
          <a:p>
            <a:r>
              <a:rPr lang="en-GB" sz="2050" dirty="0"/>
              <a:t>Xiao </a:t>
            </a:r>
            <a:r>
              <a:rPr lang="en-GB" sz="2050" i="1" dirty="0"/>
              <a:t>et al.</a:t>
            </a:r>
            <a:r>
              <a:rPr lang="en-GB" sz="2050" dirty="0"/>
              <a:t> further strengthened this work by developing approach to correlate victim’s social network identity with smartphone device used to access social network in more accurate and practical manner.</a:t>
            </a:r>
          </a:p>
          <a:p>
            <a:r>
              <a:rPr lang="en-GB" sz="2050" dirty="0"/>
              <a:t>Yet, as matter of fact, accessing /proc requires attacker to trick victim to install malicious app, which is bottleneck of such attacks.</a:t>
            </a:r>
          </a:p>
          <a:p>
            <a:r>
              <a:rPr lang="en-GB" sz="2050" dirty="0"/>
              <a:t>Nowadays, smartphone is integrated with variety of embedded sensors for handling various tasks.</a:t>
            </a:r>
          </a:p>
        </p:txBody>
      </p:sp>
    </p:spTree>
    <p:extLst>
      <p:ext uri="{BB962C8B-B14F-4D97-AF65-F5344CB8AC3E}">
        <p14:creationId xmlns:p14="http://schemas.microsoft.com/office/powerpoint/2010/main" val="463718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2400" dirty="0"/>
              <a:t>Attacks Exploiting Smartphone-Based Channels	4/5</a:t>
            </a:r>
            <a:endParaRPr lang="en-IT" sz="24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50" dirty="0"/>
              <a:t>On one hand, these sensors can greatly elevate functionalities of smartphone; on other hand, they impose security concerns of leaking sensitive information.</a:t>
            </a:r>
          </a:p>
          <a:p>
            <a:r>
              <a:rPr lang="en-GB" sz="2050" dirty="0"/>
              <a:t>Asonov </a:t>
            </a:r>
            <a:r>
              <a:rPr lang="en-GB" sz="2050" i="1" dirty="0"/>
              <a:t>et al.</a:t>
            </a:r>
            <a:r>
              <a:rPr lang="en-GB" sz="2050" dirty="0"/>
              <a:t> and Zhuang et al. independently showed that it is feasible to infer user’s keystrokes by analysing acoustic sounds emitted from physical keyboards which existed in early stage smartphones.</a:t>
            </a:r>
          </a:p>
          <a:p>
            <a:r>
              <a:rPr lang="en-GB" sz="2050" dirty="0"/>
              <a:t>However, most current smartphones eliminate physical keyboards by employing touchscreens.</a:t>
            </a:r>
          </a:p>
          <a:p>
            <a:r>
              <a:rPr lang="en-GB" sz="2050" dirty="0"/>
              <a:t>Nevertheless, attackers make great effort to keep pace with this development.</a:t>
            </a:r>
          </a:p>
          <a:p>
            <a:r>
              <a:rPr lang="en-GB" sz="2050" dirty="0"/>
              <a:t>Zhou </a:t>
            </a:r>
            <a:r>
              <a:rPr lang="en-GB" sz="2050" i="1" dirty="0"/>
              <a:t>et al.</a:t>
            </a:r>
            <a:r>
              <a:rPr lang="en-GB" sz="2050" dirty="0"/>
              <a:t> cracked pattern lock of smartphone by leveraging acoustic signals reflected by fingertip captured through microphones.</a:t>
            </a:r>
          </a:p>
        </p:txBody>
      </p:sp>
    </p:spTree>
    <p:extLst>
      <p:ext uri="{BB962C8B-B14F-4D97-AF65-F5344CB8AC3E}">
        <p14:creationId xmlns:p14="http://schemas.microsoft.com/office/powerpoint/2010/main" val="2879252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2400" dirty="0"/>
              <a:t>Attacks Exploiting Smartphone-Based Channels	5/5</a:t>
            </a:r>
            <a:endParaRPr lang="en-IT" sz="24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00" dirty="0"/>
              <a:t>Cui et al. showed that tap keystrokes can be inferred using smartphone accelerometer and gyroscope sensors.</a:t>
            </a:r>
          </a:p>
          <a:p>
            <a:r>
              <a:rPr lang="en-GB" sz="2000" dirty="0"/>
              <a:t>Recently, Chen et al. proposed novel side channel attack leveraging victim’s eye movements from video secretly recorded by smartphone camera, to infer victim’s keystrokes on mobile device.</a:t>
            </a:r>
          </a:p>
          <a:p>
            <a:r>
              <a:rPr lang="en-GB" sz="2000" dirty="0"/>
              <a:t>One can see that embedded sensors within smartphone carry abundant information that can be exploited to perform inference attacks.</a:t>
            </a:r>
          </a:p>
          <a:p>
            <a:r>
              <a:rPr lang="en-GB" sz="2000" dirty="0"/>
              <a:t>Based on above summary, categorize side channels that can be exploited by attackers into two classes: controllable ones that include packet streams as well as smartphone-based /proc filesystem and embedded sensors, to which access can be restricted, and uncontrollable ones that include wave signals and power consumption, which exist unconditionally due to innate nature and are not modifiable.</a:t>
            </a:r>
          </a:p>
        </p:txBody>
      </p:sp>
    </p:spTree>
    <p:extLst>
      <p:ext uri="{BB962C8B-B14F-4D97-AF65-F5344CB8AC3E}">
        <p14:creationId xmlns:p14="http://schemas.microsoft.com/office/powerpoint/2010/main" val="331562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dirty="0"/>
              <a:t>Data Perturbation	1/</a:t>
            </a:r>
            <a:endParaRPr lang="en-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00" dirty="0"/>
                  <a:t>Most well-known perturbation algorithm to protect sensitive data from inference attacks is </a:t>
                </a:r>
                <a14:m>
                  <m:oMath xmlns:m="http://schemas.openxmlformats.org/officeDocument/2006/math">
                    <m:r>
                      <a:rPr lang="en-GB" sz="2000" i="1" dirty="0" smtClean="0">
                        <a:latin typeface="Cambria Math" panose="02040503050406030204" pitchFamily="18" charset="0"/>
                      </a:rPr>
                      <m:t>𝑘</m:t>
                    </m:r>
                  </m:oMath>
                </a14:m>
                <a:r>
                  <a:rPr lang="en-GB" sz="2000" dirty="0"/>
                  <a:t>-anonymity, which modifies identifier information of piece of data before publishing its sensitive attributes, making it indistinguishable from another </a:t>
                </a:r>
                <a14:m>
                  <m:oMath xmlns:m="http://schemas.openxmlformats.org/officeDocument/2006/math">
                    <m:r>
                      <a:rPr lang="en-GB" sz="2000" i="1" dirty="0" smtClean="0">
                        <a:latin typeface="Cambria Math" panose="02040503050406030204" pitchFamily="18" charset="0"/>
                      </a:rPr>
                      <m:t>𝑘</m:t>
                    </m:r>
                    <m:r>
                      <a:rPr lang="en-GB" sz="2000" i="1" dirty="0" smtClean="0">
                        <a:latin typeface="Cambria Math" panose="02040503050406030204" pitchFamily="18" charset="0"/>
                      </a:rPr>
                      <m:t> − 1</m:t>
                    </m:r>
                  </m:oMath>
                </a14:m>
                <a:r>
                  <a:rPr lang="en-GB" sz="2000" dirty="0"/>
                  <a:t> pieces of data, with these </a:t>
                </a:r>
                <a14:m>
                  <m:oMath xmlns:m="http://schemas.openxmlformats.org/officeDocument/2006/math">
                    <m:r>
                      <a:rPr lang="en-GB" sz="2000" i="1" dirty="0" smtClean="0">
                        <a:latin typeface="Cambria Math" panose="02040503050406030204" pitchFamily="18" charset="0"/>
                      </a:rPr>
                      <m:t>𝑘</m:t>
                    </m:r>
                  </m:oMath>
                </a14:m>
                <a:r>
                  <a:rPr lang="en-GB" sz="2000" dirty="0"/>
                  <a:t> pieces of data forming equivalence class.</a:t>
                </a:r>
              </a:p>
              <a:p>
                <a:r>
                  <a:rPr lang="en-GB" sz="2000" dirty="0"/>
                  <a:t>Machanavajjhala </a:t>
                </a:r>
                <a:r>
                  <a:rPr lang="en-GB" sz="2000" i="1" dirty="0"/>
                  <a:t>et al.</a:t>
                </a:r>
                <a:r>
                  <a:rPr lang="en-GB" sz="2000" dirty="0"/>
                  <a:t> found that </a:t>
                </a:r>
                <a14:m>
                  <m:oMath xmlns:m="http://schemas.openxmlformats.org/officeDocument/2006/math">
                    <m:r>
                      <a:rPr lang="en-GB" sz="2000" i="1" dirty="0" smtClean="0">
                        <a:latin typeface="Cambria Math" panose="02040503050406030204" pitchFamily="18" charset="0"/>
                      </a:rPr>
                      <m:t>𝑘</m:t>
                    </m:r>
                  </m:oMath>
                </a14:m>
                <a:r>
                  <a:rPr lang="en-GB" sz="2000" dirty="0"/>
                  <a:t>-anonymity suffers from homogeneity attack when values of sensitive attribute within equivalence class are identical.</a:t>
                </a:r>
              </a:p>
              <a:p>
                <a:r>
                  <a:rPr lang="en-GB" sz="2000" dirty="0"/>
                  <a:t>To overcome this issue, they proposed </a:t>
                </a:r>
                <a14:m>
                  <m:oMath xmlns:m="http://schemas.openxmlformats.org/officeDocument/2006/math">
                    <m:r>
                      <a:rPr lang="en-GB" sz="2000" i="1" dirty="0" smtClean="0">
                        <a:latin typeface="Cambria Math" panose="02040503050406030204" pitchFamily="18" charset="0"/>
                      </a:rPr>
                      <m:t>𝑙</m:t>
                    </m:r>
                  </m:oMath>
                </a14:m>
                <a:r>
                  <a:rPr lang="en-GB" sz="2000" dirty="0"/>
                  <a:t>-diversity by ensuring each equivalence class to have at least </a:t>
                </a:r>
                <a14:m>
                  <m:oMath xmlns:m="http://schemas.openxmlformats.org/officeDocument/2006/math">
                    <m:r>
                      <a:rPr lang="en-GB" sz="2000" i="1" dirty="0" smtClean="0">
                        <a:latin typeface="Cambria Math" panose="02040503050406030204" pitchFamily="18" charset="0"/>
                      </a:rPr>
                      <m:t>𝑙</m:t>
                    </m:r>
                  </m:oMath>
                </a14:m>
                <a:r>
                  <a:rPr lang="en-GB" sz="2000" dirty="0"/>
                  <a:t> distinct values for each sensitive attribute.</a:t>
                </a:r>
              </a:p>
              <a:p>
                <a:r>
                  <a:rPr lang="en-GB" sz="2000" dirty="0"/>
                  <a:t>However, Li </a:t>
                </a:r>
                <a:r>
                  <a:rPr lang="en-GB" sz="2000" i="1" dirty="0"/>
                  <a:t>et al.</a:t>
                </a:r>
                <a:r>
                  <a:rPr lang="en-GB" sz="2000" dirty="0"/>
                  <a:t> pointed out that </a:t>
                </a:r>
                <a14:m>
                  <m:oMath xmlns:m="http://schemas.openxmlformats.org/officeDocument/2006/math">
                    <m:r>
                      <a:rPr lang="en-GB" sz="2000" i="1" dirty="0" smtClean="0">
                        <a:latin typeface="Cambria Math" panose="02040503050406030204" pitchFamily="18" charset="0"/>
                      </a:rPr>
                      <m:t>𝑙</m:t>
                    </m:r>
                  </m:oMath>
                </a14:m>
                <a:r>
                  <a:rPr lang="en-GB" sz="2000" dirty="0"/>
                  <a:t>-diversity has two main limitations, i.e., it may be difficult and unnecessary to achieve, and it is insufficient to prevent attribute disclosure when distribution of certain value differs significantly from those of others for same sensitive attribute.</a:t>
                </a:r>
              </a:p>
            </p:txBody>
          </p:sp>
        </mc:Choice>
        <mc:Fallback xmlns="">
          <p:sp>
            <p:nvSpPr>
              <p:cNvPr id="3" name="Content Placeholder 2">
                <a:extLst>
                  <a:ext uri="{FF2B5EF4-FFF2-40B4-BE49-F238E27FC236}">
                    <a16:creationId xmlns:a16="http://schemas.microsoft.com/office/drawing/2014/main" id="{114EA4E8-068E-6891-3CA4-2D867FB825C7}"/>
                  </a:ext>
                </a:extLst>
              </p:cNvPr>
              <p:cNvSpPr>
                <a:spLocks noGrp="1" noRot="1" noChangeAspect="1" noMove="1" noResize="1" noEditPoints="1" noAdjustHandles="1" noChangeArrowheads="1" noChangeShapeType="1" noTextEdit="1"/>
              </p:cNvSpPr>
              <p:nvPr>
                <p:ph idx="1"/>
              </p:nvPr>
            </p:nvSpPr>
            <p:spPr>
              <a:blipFill>
                <a:blip r:embed="rId3"/>
                <a:stretch>
                  <a:fillRect l="-295" t="-576" r="-442" b="-17291"/>
                </a:stretch>
              </a:blipFill>
            </p:spPr>
            <p:txBody>
              <a:bodyPr/>
              <a:lstStyle/>
              <a:p>
                <a:r>
                  <a:rPr lang="en-IT">
                    <a:noFill/>
                  </a:rPr>
                  <a:t> </a:t>
                </a:r>
              </a:p>
            </p:txBody>
          </p:sp>
        </mc:Fallback>
      </mc:AlternateContent>
    </p:spTree>
    <p:extLst>
      <p:ext uri="{BB962C8B-B14F-4D97-AF65-F5344CB8AC3E}">
        <p14:creationId xmlns:p14="http://schemas.microsoft.com/office/powerpoint/2010/main" val="776739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dirty="0"/>
              <a:t>Data Perturbation	2/</a:t>
            </a:r>
            <a:endParaRPr lang="en-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00" dirty="0"/>
                  <a:t>Therefore, they proposed </a:t>
                </a:r>
                <a14:m>
                  <m:oMath xmlns:m="http://schemas.openxmlformats.org/officeDocument/2006/math">
                    <m:r>
                      <a:rPr lang="en-GB" sz="2000" i="1" dirty="0" smtClean="0">
                        <a:latin typeface="Cambria Math" panose="02040503050406030204" pitchFamily="18" charset="0"/>
                      </a:rPr>
                      <m:t>𝑡</m:t>
                    </m:r>
                  </m:oMath>
                </a14:m>
                <a:r>
                  <a:rPr lang="en-GB" sz="2000" dirty="0"/>
                  <a:t>-closeness to overcome these two limitations by requiring difference between distribution of sensitive attribute value in class and that in whole database is less than threshold. Nevertheless, researchers noticed that Earth Movers Distance metric used in t-closeness may not be able to convincingly measure “closeness” among values.</a:t>
                </a:r>
              </a:p>
              <a:p>
                <a:r>
                  <a:rPr lang="en-GB" sz="2000" dirty="0"/>
                  <a:t>On other hand, even though </a:t>
                </a:r>
                <a14:m>
                  <m:oMath xmlns:m="http://schemas.openxmlformats.org/officeDocument/2006/math">
                    <m:r>
                      <a:rPr lang="en-GB" sz="2000" i="1" dirty="0" smtClean="0">
                        <a:latin typeface="Cambria Math" panose="02040503050406030204" pitchFamily="18" charset="0"/>
                      </a:rPr>
                      <m:t>𝑘</m:t>
                    </m:r>
                  </m:oMath>
                </a14:m>
                <a:r>
                  <a:rPr lang="en-GB" sz="2000" dirty="0"/>
                  <a:t>-anonymity and its successors provide reasonable privacy protection, they do not have sound theoretical foundations to support their privacy preservation capacity.</a:t>
                </a:r>
              </a:p>
              <a:p>
                <a:r>
                  <a:rPr lang="en-GB" sz="2000" dirty="0"/>
                  <a:t>Breakthrough was made by Dwork et al. in 2008, who presented concept of ǫ-differential privacy, which formally defines privacy preservation with solid theoretical proof.</a:t>
                </a:r>
              </a:p>
            </p:txBody>
          </p:sp>
        </mc:Choice>
        <mc:Fallback xmlns="">
          <p:sp>
            <p:nvSpPr>
              <p:cNvPr id="3" name="Content Placeholder 2">
                <a:extLst>
                  <a:ext uri="{FF2B5EF4-FFF2-40B4-BE49-F238E27FC236}">
                    <a16:creationId xmlns:a16="http://schemas.microsoft.com/office/drawing/2014/main" id="{114EA4E8-068E-6891-3CA4-2D867FB825C7}"/>
                  </a:ext>
                </a:extLst>
              </p:cNvPr>
              <p:cNvSpPr>
                <a:spLocks noGrp="1" noRot="1" noChangeAspect="1" noMove="1" noResize="1" noEditPoints="1" noAdjustHandles="1" noChangeArrowheads="1" noChangeShapeType="1" noTextEdit="1"/>
              </p:cNvSpPr>
              <p:nvPr>
                <p:ph idx="1"/>
              </p:nvPr>
            </p:nvSpPr>
            <p:spPr>
              <a:blipFill>
                <a:blip r:embed="rId3"/>
                <a:stretch>
                  <a:fillRect l="-295" t="-576"/>
                </a:stretch>
              </a:blipFill>
            </p:spPr>
            <p:txBody>
              <a:bodyPr/>
              <a:lstStyle/>
              <a:p>
                <a:r>
                  <a:rPr lang="en-IT">
                    <a:noFill/>
                  </a:rPr>
                  <a:t> </a:t>
                </a:r>
              </a:p>
            </p:txBody>
          </p:sp>
        </mc:Fallback>
      </mc:AlternateContent>
    </p:spTree>
    <p:extLst>
      <p:ext uri="{BB962C8B-B14F-4D97-AF65-F5344CB8AC3E}">
        <p14:creationId xmlns:p14="http://schemas.microsoft.com/office/powerpoint/2010/main" val="1831925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dirty="0"/>
              <a:t>Data Perturbation	2/</a:t>
            </a:r>
            <a:endParaRPr lang="en-IT"/>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00" dirty="0"/>
                  <a:t>Data randomization algorithm A is said to provide ǫ-differential privacy if</a:t>
                </a:r>
              </a:p>
              <a:p>
                <a:pPr marL="0" indent="0" algn="ctr">
                  <a:buNone/>
                </a:pPr>
                <a14:m>
                  <m:oMathPara xmlns:m="http://schemas.openxmlformats.org/officeDocument/2006/math">
                    <m:oMathParaPr>
                      <m:jc m:val="centerGroup"/>
                    </m:oMathParaPr>
                    <m:oMath xmlns:m="http://schemas.openxmlformats.org/officeDocument/2006/math">
                      <m:func>
                        <m:funcPr>
                          <m:ctrlPr>
                            <a:rPr lang="en-GB" sz="2000" i="1">
                              <a:latin typeface="Cambria Math" panose="02040503050406030204" pitchFamily="18" charset="0"/>
                            </a:rPr>
                          </m:ctrlPr>
                        </m:funcPr>
                        <m:fName>
                          <m:r>
                            <m:rPr>
                              <m:sty m:val="p"/>
                            </m:rPr>
                            <a:rPr lang="en-GB" sz="2000" i="0" smtClean="0">
                              <a:latin typeface="Cambria Math" panose="02040503050406030204" pitchFamily="18" charset="0"/>
                            </a:rPr>
                            <m:t>Pr</m:t>
                          </m:r>
                        </m:fName>
                        <m:e>
                          <m:d>
                            <m:dPr>
                              <m:begChr m:val="["/>
                              <m:endChr m:val="]"/>
                              <m:ctrlPr>
                                <a:rPr lang="it-IT" sz="2000" b="0" i="1" smtClean="0">
                                  <a:latin typeface="Cambria Math" panose="02040503050406030204" pitchFamily="18" charset="0"/>
                                </a:rPr>
                              </m:ctrlPr>
                            </m:dPr>
                            <m:e>
                              <m:r>
                                <a:rPr lang="en-GB" sz="2000" i="1">
                                  <a:latin typeface="Cambria Math" panose="02040503050406030204" pitchFamily="18" charset="0"/>
                                </a:rPr>
                                <m:t>𝐴</m:t>
                              </m:r>
                              <m:d>
                                <m:dPr>
                                  <m:ctrlPr>
                                    <a:rPr lang="en-GB" sz="2000" i="1">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𝐷</m:t>
                                      </m:r>
                                    </m:e>
                                    <m:sub>
                                      <m:r>
                                        <a:rPr lang="it-IT" sz="2000" b="0" i="1" smtClean="0">
                                          <a:latin typeface="Cambria Math" panose="02040503050406030204" pitchFamily="18" charset="0"/>
                                        </a:rPr>
                                        <m:t>1</m:t>
                                      </m:r>
                                    </m:sub>
                                  </m:sSub>
                                </m:e>
                              </m:d>
                              <m:r>
                                <a:rPr lang="en-GB" sz="2000" i="1">
                                  <a:latin typeface="Cambria Math" panose="02040503050406030204" pitchFamily="18" charset="0"/>
                                </a:rPr>
                                <m:t>∈</m:t>
                              </m:r>
                              <m:r>
                                <a:rPr lang="en-GB" sz="2000" i="1">
                                  <a:latin typeface="Cambria Math" panose="02040503050406030204" pitchFamily="18" charset="0"/>
                                </a:rPr>
                                <m:t>𝑆</m:t>
                              </m:r>
                            </m:e>
                          </m:d>
                        </m:e>
                      </m:func>
                      <m:r>
                        <a:rPr lang="en-GB" sz="2000" i="1">
                          <a:latin typeface="Cambria Math" panose="02040503050406030204" pitchFamily="18" charset="0"/>
                        </a:rPr>
                        <m:t>≤</m:t>
                      </m:r>
                      <m:sSup>
                        <m:sSupPr>
                          <m:ctrlPr>
                            <a:rPr lang="it-IT" sz="2000" b="0" i="1" smtClean="0">
                              <a:latin typeface="Cambria Math" panose="02040503050406030204" pitchFamily="18" charset="0"/>
                            </a:rPr>
                          </m:ctrlPr>
                        </m:sSupPr>
                        <m:e>
                          <m:r>
                            <a:rPr lang="en-GB" sz="2000" i="1" err="1">
                              <a:latin typeface="Cambria Math" panose="02040503050406030204" pitchFamily="18" charset="0"/>
                            </a:rPr>
                            <m:t>𝑒</m:t>
                          </m:r>
                        </m:e>
                        <m:sup>
                          <m:r>
                            <a:rPr lang="it-IT" sz="2000" i="1">
                              <a:latin typeface="Cambria Math" panose="02040503050406030204" pitchFamily="18" charset="0"/>
                              <a:ea typeface="Cambria Math" panose="02040503050406030204" pitchFamily="18" charset="0"/>
                            </a:rPr>
                            <m:t>𝜖</m:t>
                          </m:r>
                        </m:sup>
                      </m:sSup>
                      <m:r>
                        <a:rPr lang="en-GB" sz="2000" i="1">
                          <a:latin typeface="Cambria Math" panose="02040503050406030204" pitchFamily="18" charset="0"/>
                        </a:rPr>
                        <m:t> ×</m:t>
                      </m:r>
                      <m:func>
                        <m:funcPr>
                          <m:ctrlPr>
                            <a:rPr lang="en-GB" sz="2000" i="1">
                              <a:latin typeface="Cambria Math" panose="02040503050406030204" pitchFamily="18" charset="0"/>
                            </a:rPr>
                          </m:ctrlPr>
                        </m:funcPr>
                        <m:fName>
                          <m:r>
                            <m:rPr>
                              <m:sty m:val="p"/>
                            </m:rPr>
                            <a:rPr lang="en-GB" sz="2000" i="0" err="1">
                              <a:latin typeface="Cambria Math" panose="02040503050406030204" pitchFamily="18" charset="0"/>
                            </a:rPr>
                            <m:t>Pr</m:t>
                          </m:r>
                        </m:fName>
                        <m:e>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𝐴</m:t>
                              </m:r>
                              <m:d>
                                <m:dPr>
                                  <m:ctrlPr>
                                    <a:rPr lang="en-GB" sz="2000" i="1">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𝐷</m:t>
                                      </m:r>
                                    </m:e>
                                    <m:sub>
                                      <m:r>
                                        <a:rPr lang="it-IT" sz="2000" b="0" i="1" smtClean="0">
                                          <a:latin typeface="Cambria Math" panose="02040503050406030204" pitchFamily="18" charset="0"/>
                                        </a:rPr>
                                        <m:t>2</m:t>
                                      </m:r>
                                    </m:sub>
                                  </m:sSub>
                                </m:e>
                              </m:d>
                              <m:r>
                                <a:rPr lang="en-GB" sz="2000" i="1">
                                  <a:latin typeface="Cambria Math" panose="02040503050406030204" pitchFamily="18" charset="0"/>
                                </a:rPr>
                                <m:t>∈</m:t>
                              </m:r>
                              <m:r>
                                <a:rPr lang="en-GB" sz="2000" i="1">
                                  <a:latin typeface="Cambria Math" panose="02040503050406030204" pitchFamily="18" charset="0"/>
                                </a:rPr>
                                <m:t>𝑆</m:t>
                              </m:r>
                            </m:e>
                          </m:d>
                        </m:e>
                      </m:func>
                    </m:oMath>
                  </m:oMathPara>
                </a14:m>
                <a:endParaRPr lang="en-GB" sz="2000" dirty="0"/>
              </a:p>
              <a:p>
                <a:r>
                  <a:rPr lang="en-GB" sz="2000" dirty="0"/>
                  <a:t>where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𝐷</m:t>
                        </m:r>
                      </m:e>
                      <m:sub>
                        <m:r>
                          <a:rPr lang="it-IT" sz="2000" b="0" i="1" smtClean="0">
                            <a:latin typeface="Cambria Math" panose="02040503050406030204" pitchFamily="18" charset="0"/>
                          </a:rPr>
                          <m:t>1</m:t>
                        </m:r>
                      </m:sub>
                    </m:sSub>
                  </m:oMath>
                </a14:m>
                <a:r>
                  <a:rPr lang="en-GB" sz="2000" dirty="0"/>
                  <a:t> and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𝐷</m:t>
                        </m:r>
                      </m:e>
                      <m:sub>
                        <m:r>
                          <a:rPr lang="it-IT" sz="2000" b="0" i="1" smtClean="0">
                            <a:latin typeface="Cambria Math" panose="02040503050406030204" pitchFamily="18" charset="0"/>
                          </a:rPr>
                          <m:t>2</m:t>
                        </m:r>
                      </m:sub>
                    </m:sSub>
                  </m:oMath>
                </a14:m>
                <a:r>
                  <a:rPr lang="en-GB" sz="2000" dirty="0"/>
                  <a:t> are any two databases that differ by single entry, </a:t>
                </a:r>
                <a14:m>
                  <m:oMath xmlns:m="http://schemas.openxmlformats.org/officeDocument/2006/math">
                    <m:r>
                      <a:rPr lang="en-GB" sz="2000" i="1" smtClean="0">
                        <a:latin typeface="Cambria Math" panose="02040503050406030204" pitchFamily="18" charset="0"/>
                      </a:rPr>
                      <m:t>𝑆</m:t>
                    </m:r>
                  </m:oMath>
                </a14:m>
                <a:r>
                  <a:rPr lang="en-GB" sz="2000" dirty="0"/>
                  <a:t> is collection of results of </a:t>
                </a:r>
                <a14:m>
                  <m:oMath xmlns:m="http://schemas.openxmlformats.org/officeDocument/2006/math">
                    <m:r>
                      <a:rPr lang="en-GB" sz="2000" i="1" smtClean="0">
                        <a:latin typeface="Cambria Math" panose="02040503050406030204" pitchFamily="18" charset="0"/>
                      </a:rPr>
                      <m:t>𝐴</m:t>
                    </m:r>
                  </m:oMath>
                </a14:m>
                <a:r>
                  <a:rPr lang="en-GB" sz="2000" dirty="0"/>
                  <a:t>, and ǫ is positive real number, namely, privacy budget.</a:t>
                </a:r>
              </a:p>
              <a:p>
                <a:r>
                  <a:rPr lang="en-GB" sz="2000" dirty="0"/>
                  <a:t>In same work, Dwork et al. proposed Laplace mechanism to achieve ǫ-differential privacy for numerical values by adding noises generated from Laplace distribution.</a:t>
                </a:r>
              </a:p>
              <a:p>
                <a:r>
                  <a:rPr lang="en-GB" sz="2000" dirty="0"/>
                  <a:t>To deal with entity objects, Talwar et al. presented exponential mechanism to achieve differential privacy.</a:t>
                </a:r>
              </a:p>
              <a:p>
                <a:r>
                  <a:rPr lang="en-GB" sz="2000" dirty="0"/>
                  <a:t>Since differential privacy is only privacy norm with strict mathematical proofs, it has been widely deployed to defend against side channel information leaks.</a:t>
                </a:r>
              </a:p>
            </p:txBody>
          </p:sp>
        </mc:Choice>
        <mc:Fallback xmlns="">
          <p:sp>
            <p:nvSpPr>
              <p:cNvPr id="3" name="Content Placeholder 2">
                <a:extLst>
                  <a:ext uri="{FF2B5EF4-FFF2-40B4-BE49-F238E27FC236}">
                    <a16:creationId xmlns:a16="http://schemas.microsoft.com/office/drawing/2014/main" id="{114EA4E8-068E-6891-3CA4-2D867FB825C7}"/>
                  </a:ext>
                </a:extLst>
              </p:cNvPr>
              <p:cNvSpPr>
                <a:spLocks noGrp="1" noRot="1" noChangeAspect="1" noMove="1" noResize="1" noEditPoints="1" noAdjustHandles="1" noChangeArrowheads="1" noChangeShapeType="1" noTextEdit="1"/>
              </p:cNvSpPr>
              <p:nvPr>
                <p:ph idx="1"/>
              </p:nvPr>
            </p:nvSpPr>
            <p:spPr>
              <a:blipFill>
                <a:blip r:embed="rId3"/>
                <a:stretch>
                  <a:fillRect l="-295" t="-576" b="-13256"/>
                </a:stretch>
              </a:blipFill>
            </p:spPr>
            <p:txBody>
              <a:bodyPr/>
              <a:lstStyle/>
              <a:p>
                <a:r>
                  <a:rPr lang="en-IT">
                    <a:noFill/>
                  </a:rPr>
                  <a:t> </a:t>
                </a:r>
              </a:p>
            </p:txBody>
          </p:sp>
        </mc:Fallback>
      </mc:AlternateContent>
    </p:spTree>
    <p:extLst>
      <p:ext uri="{BB962C8B-B14F-4D97-AF65-F5344CB8AC3E}">
        <p14:creationId xmlns:p14="http://schemas.microsoft.com/office/powerpoint/2010/main" val="367102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Introduction</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a:bodyPr>
          <a:lstStyle/>
          <a:p>
            <a:r>
              <a:rPr lang="en-GB" dirty="0"/>
              <a:t>Edge computing provides more feasible computing technology for smart city applications and beyond.</a:t>
            </a:r>
          </a:p>
          <a:p>
            <a:r>
              <a:rPr lang="en-GB" dirty="0"/>
              <a:t>Its emergence introduces more security threats since it increases real-world attack surface from following four angles:</a:t>
            </a:r>
          </a:p>
          <a:p>
            <a:pPr lvl="1"/>
            <a:r>
              <a:rPr lang="en-GB" dirty="0"/>
              <a:t>weak computation power;</a:t>
            </a:r>
          </a:p>
          <a:p>
            <a:pPr lvl="1"/>
            <a:r>
              <a:rPr lang="en-GB" dirty="0"/>
              <a:t>attack unawareness;</a:t>
            </a:r>
          </a:p>
          <a:p>
            <a:pPr lvl="1"/>
            <a:r>
              <a:rPr lang="en-GB" dirty="0"/>
              <a:t>OS and protocol heterogeneities;</a:t>
            </a:r>
          </a:p>
          <a:p>
            <a:pPr lvl="1"/>
            <a:r>
              <a:rPr lang="en-GB" dirty="0"/>
              <a:t>coarse-grained access control.</a:t>
            </a:r>
            <a:endParaRPr lang="en-IT"/>
          </a:p>
        </p:txBody>
      </p:sp>
    </p:spTree>
    <p:extLst>
      <p:ext uri="{BB962C8B-B14F-4D97-AF65-F5344CB8AC3E}">
        <p14:creationId xmlns:p14="http://schemas.microsoft.com/office/powerpoint/2010/main" val="2089524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dirty="0"/>
              <a:t>Data Perturbation	3/</a:t>
            </a:r>
            <a:endParaRPr lang="en-IT"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2000" dirty="0"/>
              <a:t>In 2009, McSherry et al. implemented Privacy Integrated Queries (PINQ) platform which provides differentially private data analysis through SQL-like programming languages.</a:t>
            </a:r>
          </a:p>
          <a:p>
            <a:r>
              <a:rPr lang="en-GB" sz="2000" dirty="0"/>
              <a:t>Later, Roy et al. built Airavat, differentially private platform for data computation over edge servers.</a:t>
            </a:r>
          </a:p>
          <a:p>
            <a:r>
              <a:rPr lang="en-GB" sz="2000" dirty="0"/>
              <a:t>Xiao et al. injected differentially private noises into procfs to prevent side channel attacks on data storage.</a:t>
            </a:r>
          </a:p>
          <a:p>
            <a:r>
              <a:rPr lang="en-GB" sz="2000" dirty="0"/>
              <a:t>Cheu </a:t>
            </a:r>
            <a:r>
              <a:rPr lang="en-GB" sz="2000" i="1" dirty="0"/>
              <a:t>et al.</a:t>
            </a:r>
            <a:r>
              <a:rPr lang="en-GB" sz="2000" dirty="0"/>
              <a:t> proposed distributed differential privacy model via mixnet, which fits decentralization feature of edge computing.</a:t>
            </a:r>
          </a:p>
          <a:p>
            <a:r>
              <a:rPr lang="en-GB" sz="2000" dirty="0"/>
              <a:t>Yet, problem of differential privacy is that it may have limited protection effect if data are correlated.</a:t>
            </a:r>
          </a:p>
          <a:p>
            <a:r>
              <a:rPr lang="en-GB" sz="2000" dirty="0"/>
              <a:t>More generally speaking, differential privacy may not be applicable when data has high global sensitivity, which requires strong noises to perturb data for privacy guarantees, and thus sacrificing utility of data.</a:t>
            </a:r>
          </a:p>
        </p:txBody>
      </p:sp>
    </p:spTree>
    <p:extLst>
      <p:ext uri="{BB962C8B-B14F-4D97-AF65-F5344CB8AC3E}">
        <p14:creationId xmlns:p14="http://schemas.microsoft.com/office/powerpoint/2010/main" val="1223186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Restricting Accesses to Side Channels</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As mentioned earlier, alternative approach to defend against side channel attacks is to restrict accesses to side channel information.</a:t>
            </a:r>
          </a:p>
          <a:p>
            <a:r>
              <a:rPr lang="en-GB" sz="1800" dirty="0"/>
              <a:t>Side channel obfuscation on source code level is such scheme to defend from software surface.</a:t>
            </a:r>
          </a:p>
          <a:p>
            <a:r>
              <a:rPr lang="en-GB" sz="1800" dirty="0"/>
              <a:t>Molnar et al. proposed mechanism to eliminate control-flow side channel attacks from source code.</a:t>
            </a:r>
          </a:p>
          <a:p>
            <a:r>
              <a:rPr lang="en-GB" sz="1800" dirty="0"/>
              <a:t>Zhang et al. developed side channel detection scheme to monitor abnormal cache behaviours on cloud and edge servers.</a:t>
            </a:r>
          </a:p>
          <a:p>
            <a:r>
              <a:rPr lang="en-GB" sz="1800" dirty="0"/>
              <a:t>These two methods directly perturb side channels to obstruct accuracy of inference algorithms leveraged by side channel attacks. In recent years, as development of TrustZone technology advances quickly, researchers invented mitigation solutions using TrustZone-empowered hardware, SGX, to prevent side channel attacks.</a:t>
            </a:r>
          </a:p>
          <a:p>
            <a:r>
              <a:rPr lang="en-GB" sz="1800" dirty="0"/>
              <a:t>This method mainly disallows unauthorized accesses to side channels protected in TrustZone.</a:t>
            </a:r>
          </a:p>
        </p:txBody>
      </p:sp>
    </p:spTree>
    <p:extLst>
      <p:ext uri="{BB962C8B-B14F-4D97-AF65-F5344CB8AC3E}">
        <p14:creationId xmlns:p14="http://schemas.microsoft.com/office/powerpoint/2010/main" val="906613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Server-Side Injections	1/5</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There are mainly four types of injection attacks targeting edge servers, namely SQL injection, XSS, CSRF and SSRF, and XML signature wrapping.</a:t>
            </a:r>
          </a:p>
          <a:p>
            <a:r>
              <a:rPr lang="en-GB" sz="1800" dirty="0"/>
              <a:t>SQL injection is code injection technique that destroys backend databases.</a:t>
            </a:r>
          </a:p>
          <a:p>
            <a:r>
              <a:rPr lang="en-GB" sz="1800" dirty="0"/>
              <a:t>To construct normal SQL query, legitimate user is allowed to manipulate only designated areas (e.g., name and date) to get results from server.</a:t>
            </a:r>
          </a:p>
          <a:p>
            <a:r>
              <a:rPr lang="en-GB" sz="1800" dirty="0"/>
              <a:t>However, attacker may manage to circumvent this constraint by inputting escape characters (such as quotation marks) along with query string.</a:t>
            </a:r>
          </a:p>
          <a:p>
            <a:r>
              <a:rPr lang="en-GB" sz="1800" dirty="0"/>
              <a:t>In this case, server may mistakenly execute everything attacker inputs after escape characters.</a:t>
            </a:r>
          </a:p>
          <a:p>
            <a:r>
              <a:rPr lang="en-GB" sz="1800" dirty="0"/>
              <a:t>This vulnerability usually exists when database management system does not filter escape characters for SQL processing.</a:t>
            </a:r>
          </a:p>
        </p:txBody>
      </p:sp>
    </p:spTree>
    <p:extLst>
      <p:ext uri="{BB962C8B-B14F-4D97-AF65-F5344CB8AC3E}">
        <p14:creationId xmlns:p14="http://schemas.microsoft.com/office/powerpoint/2010/main" val="1404518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Server-Side Injections	2/5</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SQL injection not only is serious threat to data confidentiality and integrity, but also allows attackers to inject malicious scripts</a:t>
            </a:r>
          </a:p>
          <a:p>
            <a:pPr lvl="1"/>
            <a:r>
              <a:rPr lang="en-GB" sz="1400" dirty="0"/>
              <a:t>e.g., using SELECT ... INTO OUTFILE command.</a:t>
            </a:r>
          </a:p>
          <a:p>
            <a:r>
              <a:rPr lang="en-GB" sz="1800" dirty="0"/>
              <a:t>Hence, SQL injection is one of main methods for malware injection.</a:t>
            </a:r>
          </a:p>
          <a:p>
            <a:r>
              <a:rPr lang="en-GB" sz="1800" dirty="0"/>
              <a:t>Cross-Site Scripting (XSS) is client-side attack in which attacker injects malicious codes (usually HTML/JavaScript codes) into data content, which can be accessed and executed automatically by servers.</a:t>
            </a:r>
          </a:p>
          <a:p>
            <a:r>
              <a:rPr lang="en-GB" sz="1800" dirty="0"/>
              <a:t>Note that modifier “client- side” here does not refer to edge device side, but rather edge server side in which edge server works as “client” to visit or access services provided by other edge servers or cloud server.</a:t>
            </a:r>
          </a:p>
          <a:p>
            <a:r>
              <a:rPr lang="en-GB" sz="1800" dirty="0"/>
              <a:t>Therefore, contrary to traditional general-purpose computing systems, XSS is type of injection attacks that happen at edge server level in edge computing. </a:t>
            </a:r>
          </a:p>
          <a:p>
            <a:r>
              <a:rPr lang="en-GB" sz="1800" dirty="0"/>
              <a:t>The attack is caused by fact that edge servers do not filter code from data content.</a:t>
            </a:r>
          </a:p>
        </p:txBody>
      </p:sp>
    </p:spTree>
    <p:extLst>
      <p:ext uri="{BB962C8B-B14F-4D97-AF65-F5344CB8AC3E}">
        <p14:creationId xmlns:p14="http://schemas.microsoft.com/office/powerpoint/2010/main" val="57641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Server-Side Injections	3/5</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Even though XSS is not novel attack and its mechanism has been well studied, it is still serious threat to edge computing infrastructures.</a:t>
            </a:r>
          </a:p>
          <a:p>
            <a:r>
              <a:rPr lang="en-GB" sz="1800" dirty="0"/>
              <a:t>XSS vulnerability was reported in Cisco Edge Director framework which can lead to arbitrary code executions.</a:t>
            </a:r>
          </a:p>
          <a:p>
            <a:r>
              <a:rPr lang="en-GB" sz="1800" dirty="0"/>
              <a:t>Martin et al. created automatic model checker based on Goal-Directed Model Checking to find XSS and SQL vulnerabilities in large amount of codes.</a:t>
            </a:r>
          </a:p>
          <a:p>
            <a:r>
              <a:rPr lang="en-GB" sz="1800" dirty="0"/>
              <a:t>Cross-Site Request Forgery (CSRF) is attack in which end user (i.e., edge server in this case) is forced to execute unwanted actions through web applications. </a:t>
            </a:r>
          </a:p>
          <a:p>
            <a:r>
              <a:rPr lang="en-GB" sz="1800" dirty="0"/>
              <a:t>Server Side Request Forgery (SSRF) is attack in which edge servers are abused to read or alter internal resources.</a:t>
            </a:r>
          </a:p>
          <a:p>
            <a:r>
              <a:rPr lang="en-GB" sz="1800" dirty="0"/>
              <a:t>Root cause of both attacks is coarse-grained design of verification mechanism, such as weak identity verification method that can be easily broken.</a:t>
            </a:r>
          </a:p>
        </p:txBody>
      </p:sp>
    </p:spTree>
    <p:extLst>
      <p:ext uri="{BB962C8B-B14F-4D97-AF65-F5344CB8AC3E}">
        <p14:creationId xmlns:p14="http://schemas.microsoft.com/office/powerpoint/2010/main" val="2403462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Server-Side Injections	4/5</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By exploiting coarse-grained verification, attacker can spoof as “</a:t>
            </a:r>
            <a:r>
              <a:rPr lang="en-GB" sz="1800" i="1" dirty="0"/>
              <a:t>legitimate</a:t>
            </a:r>
            <a:r>
              <a:rPr lang="en-GB" sz="1800" dirty="0"/>
              <a:t>” edge server to send command to other edge servers without being discovered, making other edge servers to be subject to CSRF and SSRF attacks.</a:t>
            </a:r>
          </a:p>
          <a:p>
            <a:r>
              <a:rPr lang="en-GB" sz="1800" dirty="0"/>
              <a:t>Typically, CSRF and SSRF mainly target traditional Internet infrastructures.</a:t>
            </a:r>
          </a:p>
          <a:p>
            <a:r>
              <a:rPr lang="en-GB" sz="1800" dirty="0"/>
              <a:t>It was found in 2016 that edge systems are also susceptible to these two attacks.</a:t>
            </a:r>
          </a:p>
          <a:p>
            <a:r>
              <a:rPr lang="en-GB" sz="1800" dirty="0"/>
              <a:t>XML signature wrapping happens when edge computing infrastructure acquires Simple Object Access Protocol (SOAP) as its communication protocol, which transmits messages using Extensible Markup Language (XML) format.</a:t>
            </a:r>
          </a:p>
          <a:p>
            <a:r>
              <a:rPr lang="en-GB" sz="1800" dirty="0"/>
              <a:t>In this attack, malicious attacker first intercepts legitimate XML message, creates new tag, and places copy of original message (which may contain verification parameters such as tokens) within new tag (also known as wrapper) to form “giant” tag-value pair.</a:t>
            </a:r>
          </a:p>
        </p:txBody>
      </p:sp>
    </p:spTree>
    <p:extLst>
      <p:ext uri="{BB962C8B-B14F-4D97-AF65-F5344CB8AC3E}">
        <p14:creationId xmlns:p14="http://schemas.microsoft.com/office/powerpoint/2010/main" val="74070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Server-Side Injections	5/5</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Next, attacker replaces original values with malicious codes in original message, and combines modified original message with “</a:t>
            </a:r>
            <a:r>
              <a:rPr lang="en-GB" sz="1800" i="1" dirty="0"/>
              <a:t>giant</a:t>
            </a:r>
            <a:r>
              <a:rPr lang="en-GB" sz="1800" dirty="0"/>
              <a:t>” tag-value pair by placing new pair before regular tag-value pairs of original message. </a:t>
            </a:r>
          </a:p>
          <a:p>
            <a:r>
              <a:rPr lang="en-GB" sz="1800" dirty="0"/>
              <a:t>Upon receiving this tampered message, victim edge server would first verify message, which could succeed since attacker did not delete original values (containing still-valid verification information) but rather puts them into new tag (wrapper).</a:t>
            </a:r>
          </a:p>
          <a:p>
            <a:r>
              <a:rPr lang="en-GB" sz="1800" dirty="0"/>
              <a:t>Once verification succeeds, server would execute malicious code injected by attacker.</a:t>
            </a:r>
          </a:p>
        </p:txBody>
      </p:sp>
    </p:spTree>
    <p:extLst>
      <p:ext uri="{BB962C8B-B14F-4D97-AF65-F5344CB8AC3E}">
        <p14:creationId xmlns:p14="http://schemas.microsoft.com/office/powerpoint/2010/main" val="884826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Device-Side Injections	1/4</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Various diverse methods for injecting malware into IoT devices exist since IoT devices are highly heterogeneous on both hardware and firmware.</a:t>
            </a:r>
          </a:p>
          <a:p>
            <a:r>
              <a:rPr lang="en-GB" sz="1800" dirty="0"/>
              <a:t>Most common approach to remotely inject malware is to exploit zero-day vulnerabilities that can lead to remote code execution (RCE) or command injection. One of most infamous examples is “IoT Reaper” virus captured in 2017, which infects millions of IoT devices through Internet protocol and WiFi by exploiting at least 30 RCE vulnerabilities existing in 9 different IoT devices ranging from network router to IP camera.</a:t>
            </a:r>
          </a:p>
          <a:p>
            <a:r>
              <a:rPr lang="en-GB" sz="1800" dirty="0"/>
              <a:t>In academia, Cui et al. discovered that HP-RFU (Remote Firmware Update) protocol adopted by LaserJet printers allows attacker to modify any pre- deployed firmware of printer due to lack of signature verification check. </a:t>
            </a:r>
          </a:p>
          <a:p>
            <a:r>
              <a:rPr lang="en-GB" sz="1800" dirty="0"/>
              <a:t>Hernandez </a:t>
            </a:r>
            <a:r>
              <a:rPr lang="en-GB" sz="1800" i="1" dirty="0"/>
              <a:t>et al</a:t>
            </a:r>
            <a:r>
              <a:rPr lang="en-GB" sz="1800" dirty="0"/>
              <a:t>. found that Smart Nest Thermostat lacks proper protection for firmware update, allowing attacker to update arbitrary firmware using USB connection.</a:t>
            </a:r>
          </a:p>
        </p:txBody>
      </p:sp>
    </p:spTree>
    <p:extLst>
      <p:ext uri="{BB962C8B-B14F-4D97-AF65-F5344CB8AC3E}">
        <p14:creationId xmlns:p14="http://schemas.microsoft.com/office/powerpoint/2010/main" val="1066618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Device-Side Injections	2/4</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Maskiewicz </a:t>
            </a:r>
            <a:r>
              <a:rPr lang="en-GB" sz="1800" i="1" dirty="0"/>
              <a:t>et al.</a:t>
            </a:r>
            <a:r>
              <a:rPr lang="en-GB" sz="1800" dirty="0"/>
              <a:t> pointed out that firmware update mechanism used by Logitech G600 mouse is buggy and allows attacker to infect firmware through networking or USB.</a:t>
            </a:r>
          </a:p>
          <a:p>
            <a:r>
              <a:rPr lang="en-GB" sz="1800" dirty="0"/>
              <a:t>Recently, Ronen </a:t>
            </a:r>
            <a:r>
              <a:rPr lang="en-GB" sz="1800" i="1" dirty="0"/>
              <a:t>et al.</a:t>
            </a:r>
            <a:r>
              <a:rPr lang="en-GB" sz="1800" dirty="0"/>
              <a:t> implemented attack to remotely and contactlessly inject malicious firmware into IoT devices using Zigbee Light Link protocol.</a:t>
            </a:r>
          </a:p>
          <a:p>
            <a:r>
              <a:rPr lang="en-GB" sz="1800" dirty="0"/>
              <a:t>Note that attacks mentioned above are typically referred to as firmware modification attacks.</a:t>
            </a:r>
          </a:p>
          <a:p>
            <a:r>
              <a:rPr lang="en-GB" sz="1800" dirty="0"/>
              <a:t>Injecting malware that has cross-accessing capability into mobile devices is not trivial since major mobile OSes such as iOS and Android adopt app-isolation mechanism, i.e., sandbox mechanism, to ensure that every app is isolated virtu- ally on memory and no app can access other apps’ resources and contents unless permitted from kernel level.</a:t>
            </a:r>
          </a:p>
          <a:p>
            <a:r>
              <a:rPr lang="en-GB" sz="1800" dirty="0"/>
              <a:t>Wang </a:t>
            </a:r>
            <a:r>
              <a:rPr lang="en-GB" sz="1800" i="1" dirty="0"/>
              <a:t>et al.</a:t>
            </a:r>
            <a:r>
              <a:rPr lang="en-GB" sz="1800" dirty="0"/>
              <a:t> conducted early study to summarize how legitimate API calls, e.g., intent and scheme which are open to all mobile developers, can possibly allow attacker to inject malicious contents into other third-party benign apps.</a:t>
            </a:r>
          </a:p>
        </p:txBody>
      </p:sp>
    </p:spTree>
    <p:extLst>
      <p:ext uri="{BB962C8B-B14F-4D97-AF65-F5344CB8AC3E}">
        <p14:creationId xmlns:p14="http://schemas.microsoft.com/office/powerpoint/2010/main" val="1622082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Device-Side Injections	3/4</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Ren </a:t>
            </a:r>
            <a:r>
              <a:rPr lang="en-GB" sz="1800" i="1" dirty="0"/>
              <a:t>et al.</a:t>
            </a:r>
            <a:r>
              <a:rPr lang="en-GB" sz="1800" dirty="0"/>
              <a:t> exploited OS-level structure called Android Task Structure (ATM) to passively inject malicious UIs to benign Apps.</a:t>
            </a:r>
          </a:p>
          <a:p>
            <a:r>
              <a:rPr lang="en-GB" sz="1800" dirty="0"/>
              <a:t>Xiao et al. improved Ren’s work by exploring active attacks exploiting ATS, making ATS-based injection attack more feasible and powerful in practice.</a:t>
            </a:r>
          </a:p>
          <a:p>
            <a:r>
              <a:rPr lang="en-GB" sz="1800" dirty="0"/>
              <a:t>Even though these attacks sound powerful, they may not cause significant damages to edge computing infrastructure as they</a:t>
            </a:r>
          </a:p>
          <a:p>
            <a:r>
              <a:rPr lang="en-GB" sz="1800" dirty="0"/>
              <a:t>directly exploit Android official APIs and structures.</a:t>
            </a:r>
          </a:p>
          <a:p>
            <a:r>
              <a:rPr lang="en-GB" sz="1800" dirty="0"/>
              <a:t>To carry out more dangerous attacks, attackers tend to use third- party malicious libraries which are not only more powerful but also less likely to be detected.</a:t>
            </a:r>
          </a:p>
          <a:p>
            <a:r>
              <a:rPr lang="en-GB" sz="1800" dirty="0"/>
              <a:t>Chen </a:t>
            </a:r>
            <a:r>
              <a:rPr lang="en-GB" sz="1800" i="1" dirty="0"/>
              <a:t>et al.</a:t>
            </a:r>
            <a:r>
              <a:rPr lang="en-GB" sz="1800" dirty="0"/>
              <a:t> found that 6.84% of official Android Apps from Google Play Store and 2.94% of iOS Apps from Apple App Store use harmful libraries such as PhaLibs which opens backdoor for code injection.</a:t>
            </a:r>
          </a:p>
        </p:txBody>
      </p:sp>
    </p:spTree>
    <p:extLst>
      <p:ext uri="{BB962C8B-B14F-4D97-AF65-F5344CB8AC3E}">
        <p14:creationId xmlns:p14="http://schemas.microsoft.com/office/powerpoint/2010/main" val="171100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Weak Computation Power</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lnSpcReduction="10000"/>
          </a:bodyPr>
          <a:lstStyle/>
          <a:p>
            <a:r>
              <a:rPr lang="en-GB" dirty="0"/>
              <a:t>Compared to cloud server, computation power of edge server is relatively weaker.</a:t>
            </a:r>
          </a:p>
          <a:p>
            <a:r>
              <a:rPr lang="en-GB" dirty="0"/>
              <a:t>Edge server is more vulnerable to existing attacks that may no longer be effective against cloud server.</a:t>
            </a:r>
          </a:p>
          <a:p>
            <a:r>
              <a:rPr lang="en-GB" dirty="0"/>
              <a:t>Similarly, compared to general-purpose computers, edge devices have more fragile defense systems; as consequence, many attacks that may be ineffective against desktop computers can pose serious threats to edge devices.</a:t>
            </a:r>
            <a:endParaRPr lang="en-IT"/>
          </a:p>
        </p:txBody>
      </p:sp>
    </p:spTree>
    <p:extLst>
      <p:ext uri="{BB962C8B-B14F-4D97-AF65-F5344CB8AC3E}">
        <p14:creationId xmlns:p14="http://schemas.microsoft.com/office/powerpoint/2010/main" val="137254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sz="5400" baseline="-25000" dirty="0"/>
              <a:t>Device-Side Injections	4/4</a:t>
            </a:r>
            <a:endParaRPr lang="en-IT" sz="5400"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Note that all attack mechanisms mentioned above require victim to install attacker’s malicious app to begin with, since they all require assistance from native Android OS at some level.</a:t>
            </a:r>
          </a:p>
          <a:p>
            <a:r>
              <a:rPr lang="en-GB" sz="1800" dirty="0"/>
              <a:t>This limitation may diminish practicality for launching such attacks in real world as victim has to be tricked to install malicious app in first place.</a:t>
            </a:r>
          </a:p>
          <a:p>
            <a:r>
              <a:rPr lang="en-GB" sz="1800" dirty="0"/>
              <a:t>To overcome this limitation, </a:t>
            </a:r>
            <a:r>
              <a:rPr lang="en-GB" sz="1800" i="1" dirty="0"/>
              <a:t>Li et al. </a:t>
            </a:r>
            <a:r>
              <a:rPr lang="en-GB" sz="1800" dirty="0"/>
              <a:t>made breakthrough by discovering serious design vulnerability in Android WebView, which allows attacker to remotely inject malicious apps into legitimate Android device through malicious website.</a:t>
            </a:r>
          </a:p>
          <a:p>
            <a:r>
              <a:rPr lang="en-GB" sz="1800" dirty="0"/>
              <a:t>This method can achieve most of attack effects (e.g., stealing other app’s resources and UI hijacking) app-required attack can have without need of installing malicious app into victim’s device - it only requires victim to open webpage using its smartphone.</a:t>
            </a:r>
          </a:p>
        </p:txBody>
      </p:sp>
    </p:spTree>
    <p:extLst>
      <p:ext uri="{BB962C8B-B14F-4D97-AF65-F5344CB8AC3E}">
        <p14:creationId xmlns:p14="http://schemas.microsoft.com/office/powerpoint/2010/main" val="185947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Server-Side Injections	1/6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Defenses against server side injections also consider four major types of attacks: SQL injection, XSS, CSRF/SSRF, and XML signature wrapping.</a:t>
            </a:r>
          </a:p>
          <a:p>
            <a:r>
              <a:rPr lang="en-GB" sz="1800" dirty="0"/>
              <a:t>Since SQL injection attacks were discovered at time when SQL databases were invented, defense and detection mechanisms have been studied for fairly long time.</a:t>
            </a:r>
          </a:p>
          <a:p>
            <a:r>
              <a:rPr lang="en-GB" sz="1800" dirty="0"/>
              <a:t>Halfond </a:t>
            </a:r>
            <a:r>
              <a:rPr lang="en-GB" sz="1800" i="1" dirty="0"/>
              <a:t>et al.</a:t>
            </a:r>
            <a:r>
              <a:rPr lang="en-GB" sz="1800" dirty="0"/>
              <a:t> categorized early research into detection-focused and prevention-focused.</a:t>
            </a:r>
          </a:p>
          <a:p>
            <a:r>
              <a:rPr lang="en-GB" sz="1800" dirty="0"/>
              <a:t>Detection-focused techniques basically employ code checking with various schemes such as static analysis, dynamic debugging, blackbox testing, and taint-based analysis; while prevention-focused techniques target to prevent any illegal SQL queries from being executed by means such as setting up proxy filter and employing instruction set randomization.</a:t>
            </a:r>
          </a:p>
        </p:txBody>
      </p:sp>
    </p:spTree>
    <p:extLst>
      <p:ext uri="{BB962C8B-B14F-4D97-AF65-F5344CB8AC3E}">
        <p14:creationId xmlns:p14="http://schemas.microsoft.com/office/powerpoint/2010/main" val="30939023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Server-Side Injections	2/6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In same work, Halfond </a:t>
            </a:r>
            <a:r>
              <a:rPr lang="en-GB" sz="1800" i="1" dirty="0"/>
              <a:t>et al.</a:t>
            </a:r>
            <a:r>
              <a:rPr lang="en-GB" sz="1800" dirty="0"/>
              <a:t> also pointed out that most of early defense mechanisms were not mature, and that only two of them may have potential to resolve practical SQL injection attacks.</a:t>
            </a:r>
          </a:p>
          <a:p>
            <a:r>
              <a:rPr lang="en-GB" sz="1800" dirty="0"/>
              <a:t>First one is lattice-based static analysis framework proposed by Huang </a:t>
            </a:r>
            <a:r>
              <a:rPr lang="en-GB" sz="1800" i="1" dirty="0"/>
              <a:t>et al.</a:t>
            </a:r>
            <a:r>
              <a:rPr lang="en-GB" sz="1800" dirty="0"/>
              <a:t>, which not only achieves defense against SQL injection on full surface but also manages to run in real-time.</a:t>
            </a:r>
          </a:p>
          <a:p>
            <a:r>
              <a:rPr lang="en-GB" sz="1800" dirty="0"/>
              <a:t>Yet, major limitation of this mechanism is that it only protects servers built on PHP, while many servers are built on other back-end languages such as Java and C#.</a:t>
            </a:r>
          </a:p>
          <a:p>
            <a:r>
              <a:rPr lang="en-GB" sz="1800" dirty="0"/>
              <a:t>Second mechanism was designed by Livshits et al., which is specific to Java programs while SQL injections can happen in other backend languages such as PHP and C#.</a:t>
            </a:r>
          </a:p>
          <a:p>
            <a:r>
              <a:rPr lang="en-GB" sz="1800" dirty="0"/>
              <a:t>Recently, researchers proposed improved mechanisms by comparing input queries with programmer intended queries to check inconsistencies for possible SQL injection identification, or even simply remove SQL query attribute values for further analysis before query can be executed.</a:t>
            </a:r>
          </a:p>
        </p:txBody>
      </p:sp>
    </p:spTree>
    <p:extLst>
      <p:ext uri="{BB962C8B-B14F-4D97-AF65-F5344CB8AC3E}">
        <p14:creationId xmlns:p14="http://schemas.microsoft.com/office/powerpoint/2010/main" val="1342714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Server-Side Injections	3/6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Yet, these mechanisms require fair amount of manual effort to begin with.</a:t>
            </a:r>
          </a:p>
          <a:p>
            <a:r>
              <a:rPr lang="en-GB" sz="1800" dirty="0"/>
              <a:t>Therefore researchers started seek possible solutions from machine learning or deep learning.</a:t>
            </a:r>
          </a:p>
          <a:p>
            <a:r>
              <a:rPr lang="en-GB" sz="1800" dirty="0"/>
              <a:t>For examples, Jackson </a:t>
            </a:r>
            <a:r>
              <a:rPr lang="en-GB" sz="1800" i="1" dirty="0"/>
              <a:t>et al.</a:t>
            </a:r>
            <a:r>
              <a:rPr lang="en-GB" sz="1800" dirty="0"/>
              <a:t> located SQL injection vulnerabilities in program using natural language processing (NLP); and Ross et al. evaluated multiple machine learning techniques and showed that they can achieve high accuracy for detecting SQL injection attacks.</a:t>
            </a:r>
          </a:p>
          <a:p>
            <a:r>
              <a:rPr lang="en-GB" sz="1800" dirty="0"/>
              <a:t>Similar to SQL injection, defense mechanisms against XSS have been studied for long time.</a:t>
            </a:r>
          </a:p>
          <a:p>
            <a:r>
              <a:rPr lang="en-GB" sz="1800" dirty="0"/>
              <a:t>Based on survey conducted by Gupta </a:t>
            </a:r>
            <a:r>
              <a:rPr lang="en-GB" sz="1800" i="1" dirty="0"/>
              <a:t>et al.</a:t>
            </a:r>
            <a:r>
              <a:rPr lang="en-GB" sz="1800" dirty="0"/>
              <a:t> early studies focused on 10 types of defense schemes, including manually implementing hardcoded rules at client side to inhibit XSS malicious codes from being executed and adopting instruction set randomization (ISR) to turn malicious codes into harmless ones.</a:t>
            </a:r>
          </a:p>
          <a:p>
            <a:r>
              <a:rPr lang="en-GB" sz="1800" dirty="0"/>
              <a:t>Gupta </a:t>
            </a:r>
            <a:r>
              <a:rPr lang="en-GB" sz="1800" i="1" dirty="0"/>
              <a:t>et al.</a:t>
            </a:r>
            <a:r>
              <a:rPr lang="en-GB" sz="1800" dirty="0"/>
              <a:t> also mentioned that these early research cannot completely resolve all types of XSS attacks.</a:t>
            </a:r>
          </a:p>
        </p:txBody>
      </p:sp>
    </p:spTree>
    <p:extLst>
      <p:ext uri="{BB962C8B-B14F-4D97-AF65-F5344CB8AC3E}">
        <p14:creationId xmlns:p14="http://schemas.microsoft.com/office/powerpoint/2010/main" val="117491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Server-Side Injections	4/6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Recent research improved early studies by adding context-aware sanitization into XSS detection to make it more robust with reduced false positive rates.</a:t>
            </a:r>
          </a:p>
          <a:p>
            <a:r>
              <a:rPr lang="en-GB" sz="1800" dirty="0"/>
              <a:t>Rathore </a:t>
            </a:r>
            <a:r>
              <a:rPr lang="en-GB" sz="1800" i="1" dirty="0"/>
              <a:t>et al. </a:t>
            </a:r>
            <a:r>
              <a:rPr lang="en-GB" sz="1800" dirty="0"/>
              <a:t>also leveraged learning techniques to detect XSS vulnerabilities and achieved over 97% accuracy.</a:t>
            </a:r>
          </a:p>
          <a:p>
            <a:r>
              <a:rPr lang="en-GB" sz="1800" dirty="0"/>
              <a:t>Compared to SQL injection and XSS, CSRF and SSRF have much shorter history.</a:t>
            </a:r>
          </a:p>
          <a:p>
            <a:r>
              <a:rPr lang="en-GB" sz="1800" dirty="0"/>
              <a:t>Number of defense mechanisms targeting CSRF is still limited.</a:t>
            </a:r>
          </a:p>
          <a:p>
            <a:r>
              <a:rPr lang="en-GB" sz="1800" dirty="0"/>
              <a:t>Jovanovic </a:t>
            </a:r>
            <a:r>
              <a:rPr lang="en-GB" sz="1800" i="1" dirty="0"/>
              <a:t>et al.</a:t>
            </a:r>
            <a:r>
              <a:rPr lang="en-GB" sz="1800" dirty="0"/>
              <a:t> proposed defense approach based on secret token while Johnson presented CSRF defense scheme based on referrer header checking.</a:t>
            </a:r>
          </a:p>
          <a:p>
            <a:r>
              <a:rPr lang="en-GB" sz="1800" dirty="0"/>
              <a:t>Later, Barth et al. showed that these two mechanisms can fail if being adapted to new variations of CSRF, e.g., login CSRF; they proposed modified version of referrer header method by forcing client side to send origin header to defend against login CSRF.</a:t>
            </a:r>
          </a:p>
        </p:txBody>
      </p:sp>
    </p:spTree>
    <p:extLst>
      <p:ext uri="{BB962C8B-B14F-4D97-AF65-F5344CB8AC3E}">
        <p14:creationId xmlns:p14="http://schemas.microsoft.com/office/powerpoint/2010/main" val="3694749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Server-Side Injections	5/6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Yet, this mechanism requires effort from client side, which may increase computational burden of edge devices.</a:t>
            </a:r>
          </a:p>
          <a:p>
            <a:r>
              <a:rPr lang="en-GB" sz="1800" dirty="0"/>
              <a:t>Czeskis overcame this limitation by offloading detection task to server side to create lightweight protection platform.</a:t>
            </a:r>
          </a:p>
          <a:p>
            <a:r>
              <a:rPr lang="en-GB" sz="1800" dirty="0"/>
              <a:t>Defense against SSRF is even more limited.</a:t>
            </a:r>
          </a:p>
          <a:p>
            <a:r>
              <a:rPr lang="en-GB" sz="1800" dirty="0"/>
              <a:t>Fung </a:t>
            </a:r>
            <a:r>
              <a:rPr lang="en-GB" sz="1800" i="1" dirty="0"/>
              <a:t>et al.</a:t>
            </a:r>
            <a:r>
              <a:rPr lang="en-GB" sz="1800" dirty="0"/>
              <a:t> proposed privacy-preserving defense mechanism against SSRF by embedding clients’ credentials in requests.</a:t>
            </a:r>
          </a:p>
          <a:p>
            <a:r>
              <a:rPr lang="en-GB" sz="1800" dirty="0"/>
              <a:t>Srokosz </a:t>
            </a:r>
            <a:r>
              <a:rPr lang="en-GB" sz="1800" i="1" dirty="0"/>
              <a:t>et al.</a:t>
            </a:r>
            <a:r>
              <a:rPr lang="en-GB" sz="1800" dirty="0"/>
              <a:t> revised static WAF approach making it able to defend against SSRF.</a:t>
            </a:r>
          </a:p>
          <a:p>
            <a:r>
              <a:rPr lang="en-GB" sz="1800" dirty="0"/>
              <a:t>XML signature wrapping became popular when SOAP protocol was introduced in industrial world; hence, it has shortest history among all server-side malware injection attacks.</a:t>
            </a:r>
          </a:p>
          <a:p>
            <a:r>
              <a:rPr lang="en-GB" sz="1800" dirty="0"/>
              <a:t>Compared to other server-side injection attacks, wrapping attacks are not difficult to defend against due to their limited attack surface and simple attack forms.</a:t>
            </a:r>
          </a:p>
        </p:txBody>
      </p:sp>
    </p:spTree>
    <p:extLst>
      <p:ext uri="{BB962C8B-B14F-4D97-AF65-F5344CB8AC3E}">
        <p14:creationId xmlns:p14="http://schemas.microsoft.com/office/powerpoint/2010/main" val="475405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Server-Side Injections	6/6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Jensen </a:t>
            </a:r>
            <a:r>
              <a:rPr lang="en-GB" sz="1800" i="1" dirty="0"/>
              <a:t>et al.</a:t>
            </a:r>
            <a:r>
              <a:rPr lang="en-GB" sz="1800" dirty="0"/>
              <a:t> proposed schema hardening approach on basis of W3C XML Schema for countering wrapping attack.</a:t>
            </a:r>
          </a:p>
          <a:p>
            <a:r>
              <a:rPr lang="en-GB" sz="1800" dirty="0"/>
              <a:t>Gupta </a:t>
            </a:r>
            <a:r>
              <a:rPr lang="en-GB" sz="1800" i="1" dirty="0"/>
              <a:t>et al.</a:t>
            </a:r>
            <a:r>
              <a:rPr lang="en-GB" sz="1800" dirty="0"/>
              <a:t> developed side-channel based detection mechanism by counting frequency of each node in requested service to spot suspicious wrapping attack.</a:t>
            </a:r>
          </a:p>
          <a:p>
            <a:r>
              <a:rPr lang="en-GB" sz="1800" dirty="0"/>
              <a:t>Kumar </a:t>
            </a:r>
            <a:r>
              <a:rPr lang="en-GB" sz="1800" i="1" dirty="0"/>
              <a:t>et al.</a:t>
            </a:r>
            <a:r>
              <a:rPr lang="en-GB" sz="1800" dirty="0"/>
              <a:t> developed detection method by introducing positional tokens.</a:t>
            </a:r>
          </a:p>
        </p:txBody>
      </p:sp>
    </p:spTree>
    <p:extLst>
      <p:ext uri="{BB962C8B-B14F-4D97-AF65-F5344CB8AC3E}">
        <p14:creationId xmlns:p14="http://schemas.microsoft.com/office/powerpoint/2010/main" val="693417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Device-Side Injections	1/6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For injection attacks targeting IoT devices main threat comes from firmware modification attacks.</a:t>
            </a:r>
          </a:p>
          <a:p>
            <a:r>
              <a:rPr lang="en-GB" sz="1800" dirty="0"/>
              <a:t>Currently, limited research exists to investigate corresponding defense mechanisms.</a:t>
            </a:r>
          </a:p>
          <a:p>
            <a:r>
              <a:rPr lang="en-GB" sz="1800" dirty="0"/>
              <a:t>Cui </a:t>
            </a:r>
            <a:r>
              <a:rPr lang="en-GB" sz="1800" i="1" dirty="0"/>
              <a:t>et al. </a:t>
            </a:r>
            <a:r>
              <a:rPr lang="en-GB" sz="1800" dirty="0"/>
              <a:t>was first to propose defense mechanisms to mitigate firmware modification attacks.</a:t>
            </a:r>
          </a:p>
          <a:p>
            <a:r>
              <a:rPr lang="en-GB" sz="1800" dirty="0"/>
              <a:t>Inspired by idea of Address Space Layout Randomization (ASLR) and Instruction-Set Randomization (ISR), they proposed Autotomic Binary Structure Randomization (ABSR), which takes arbitrary executables or firmware as input and outputs variant of original with reduction of unused codes to minimize attack surface.</a:t>
            </a:r>
          </a:p>
          <a:p>
            <a:r>
              <a:rPr lang="en-GB" sz="1800" dirty="0"/>
              <a:t>They also proposed software symbiotic method which injects intrusion detection functionality into binary firmware of existing IoT devices to inhibit malicious modifications.</a:t>
            </a:r>
          </a:p>
        </p:txBody>
      </p:sp>
    </p:spTree>
    <p:extLst>
      <p:ext uri="{BB962C8B-B14F-4D97-AF65-F5344CB8AC3E}">
        <p14:creationId xmlns:p14="http://schemas.microsoft.com/office/powerpoint/2010/main" val="2491393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Device-Side Injections	2/6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Even though ideas of these two mechanisms are reasonable, their realizations are never easy, and Cui </a:t>
            </a:r>
            <a:r>
              <a:rPr lang="en-GB" sz="1800" i="1" dirty="0"/>
              <a:t>et al. </a:t>
            </a:r>
            <a:r>
              <a:rPr lang="en-GB" sz="1800" dirty="0"/>
              <a:t>did not present any specific methodology on implementation of these two mechanisms.</a:t>
            </a:r>
          </a:p>
          <a:p>
            <a:r>
              <a:rPr lang="en-GB" sz="1800" dirty="0"/>
              <a:t>Lee </a:t>
            </a:r>
            <a:r>
              <a:rPr lang="en-GB" sz="1800" i="1" dirty="0"/>
              <a:t>et al.</a:t>
            </a:r>
            <a:r>
              <a:rPr lang="en-GB" sz="1800" dirty="0"/>
              <a:t> proposed blockchain- based cryptographic approach to securely update firmware for IoT devices.</a:t>
            </a:r>
          </a:p>
          <a:p>
            <a:r>
              <a:rPr lang="en-GB" sz="1800" dirty="0"/>
              <a:t>However, this design adopted PoW algorithm which is not only computationally prohibitive both on hardware and on time in IoT but also lacks ability to detect malicious codes, making this method impractical in defense.</a:t>
            </a:r>
          </a:p>
          <a:p>
            <a:r>
              <a:rPr lang="en-GB" sz="1800" dirty="0"/>
              <a:t>Moreover, it is unconvincing that this blockchain based mechanism can fit edge computing infrastructure.</a:t>
            </a:r>
          </a:p>
          <a:p>
            <a:r>
              <a:rPr lang="en-GB" sz="1800" dirty="0"/>
              <a:t>Weiser </a:t>
            </a:r>
            <a:r>
              <a:rPr lang="en-GB" sz="1800" i="1" dirty="0"/>
              <a:t>et al. </a:t>
            </a:r>
            <a:r>
              <a:rPr lang="en-GB" sz="1800" dirty="0"/>
              <a:t>proposed to isolate sensitive data and codes from other non-sensitive ones using memory protection unit (MPU) to inhibit firmware modification attacks under RISC-V.</a:t>
            </a:r>
          </a:p>
        </p:txBody>
      </p:sp>
    </p:spTree>
    <p:extLst>
      <p:ext uri="{BB962C8B-B14F-4D97-AF65-F5344CB8AC3E}">
        <p14:creationId xmlns:p14="http://schemas.microsoft.com/office/powerpoint/2010/main" val="2759581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Device-Side Injections	3/6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However, this approach requires that microcontroller (MCU) of IoT device to be equipped with MPU.</a:t>
            </a:r>
          </a:p>
          <a:p>
            <a:r>
              <a:rPr lang="en-GB" sz="1800" dirty="0"/>
              <a:t>Moreover, it only supports RISC-V instruction set while ARM and MIPS are more popular - in fact, ARM has approximately 95% of IoT market share.</a:t>
            </a:r>
          </a:p>
          <a:p>
            <a:r>
              <a:rPr lang="en-GB" sz="1800" dirty="0"/>
              <a:t>In summary, defending against malicious firmware modification attacks remains largely under-explored at end device.</a:t>
            </a:r>
          </a:p>
          <a:p>
            <a:r>
              <a:rPr lang="en-GB" sz="1800" dirty="0"/>
              <a:t>Malware injection attacks targeting mobile devices exploit design flaws of mobile OSes as well as usage of malicious libraries.</a:t>
            </a:r>
          </a:p>
          <a:p>
            <a:r>
              <a:rPr lang="en-GB" sz="1800" dirty="0"/>
              <a:t>Schmerl </a:t>
            </a:r>
            <a:r>
              <a:rPr lang="en-GB" sz="1800" i="1" dirty="0"/>
              <a:t>et al. </a:t>
            </a:r>
            <a:r>
              <a:rPr lang="en-GB" sz="1800" dirty="0"/>
              <a:t>and Wu </a:t>
            </a:r>
            <a:r>
              <a:rPr lang="en-GB" sz="1800" i="1" dirty="0"/>
              <a:t>et al.</a:t>
            </a:r>
            <a:r>
              <a:rPr lang="en-GB" sz="1800" dirty="0"/>
              <a:t> independently proposed static analysis methods to identify possible malicious uses of dangerous Android APIs.</a:t>
            </a:r>
          </a:p>
          <a:p>
            <a:r>
              <a:rPr lang="en-GB" sz="1800" dirty="0"/>
              <a:t>Backes </a:t>
            </a:r>
            <a:r>
              <a:rPr lang="en-GB" sz="1800" i="1" dirty="0"/>
              <a:t>et al.</a:t>
            </a:r>
            <a:r>
              <a:rPr lang="en-GB" sz="1800" dirty="0"/>
              <a:t> developed library detection technique which can resist common code obfuscations and detect security vulnerabilities and malicious behaviours in Android libraries.</a:t>
            </a:r>
          </a:p>
        </p:txBody>
      </p:sp>
    </p:spTree>
    <p:extLst>
      <p:ext uri="{BB962C8B-B14F-4D97-AF65-F5344CB8AC3E}">
        <p14:creationId xmlns:p14="http://schemas.microsoft.com/office/powerpoint/2010/main" val="234706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Attack Unawareness</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a:bodyPr>
          <a:lstStyle/>
          <a:p>
            <a:r>
              <a:rPr lang="en-GB" dirty="0"/>
              <a:t>Unlike general-purpose computers, majority IoT devices do not have UI interfaces, regardless of fact that some may have crude LED screens</a:t>
            </a:r>
          </a:p>
          <a:p>
            <a:r>
              <a:rPr lang="en-GB" dirty="0"/>
              <a:t>Therefore, user may have limited knowledge about running status of device,</a:t>
            </a:r>
          </a:p>
          <a:p>
            <a:pPr lvl="1"/>
            <a:r>
              <a:rPr lang="en-GB" dirty="0"/>
              <a:t>e.g., whether it has been shutdown or compromised.</a:t>
            </a:r>
          </a:p>
          <a:p>
            <a:r>
              <a:rPr lang="en-GB" dirty="0"/>
              <a:t>Hence, even if attack is taken place in edge device, most users may not be able to discern it.</a:t>
            </a:r>
            <a:endParaRPr lang="en-IT"/>
          </a:p>
        </p:txBody>
      </p:sp>
    </p:spTree>
    <p:extLst>
      <p:ext uri="{BB962C8B-B14F-4D97-AF65-F5344CB8AC3E}">
        <p14:creationId xmlns:p14="http://schemas.microsoft.com/office/powerpoint/2010/main" val="493629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a:xfrm>
            <a:off x="677334" y="609600"/>
            <a:ext cx="8596668" cy="731967"/>
          </a:xfrm>
        </p:spPr>
        <p:txBody>
          <a:bodyPr/>
          <a:lstStyle/>
          <a:p>
            <a:pPr>
              <a:tabLst>
                <a:tab pos="8280000" algn="r"/>
              </a:tabLst>
            </a:pPr>
            <a:r>
              <a:rPr lang="en-GB" baseline="-25000" dirty="0"/>
              <a:t>Defenses Against Device-Side Injections	4/6</a:t>
            </a:r>
            <a:endParaRPr lang="en-IT" baseline="-25000" dirty="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Autofit/>
          </a:bodyPr>
          <a:lstStyle/>
          <a:p>
            <a:r>
              <a:rPr lang="en-GB" sz="1800" dirty="0"/>
              <a:t>Xiao </a:t>
            </a:r>
            <a:r>
              <a:rPr lang="en-GB" sz="1800" i="1" dirty="0"/>
              <a:t>et al. </a:t>
            </a:r>
            <a:r>
              <a:rPr lang="en-GB" sz="1800" dirty="0"/>
              <a:t>proposed Task Interference Checker, TICK, to eliminate malware injection by making use of Android Task Structure.</a:t>
            </a:r>
          </a:p>
          <a:p>
            <a:r>
              <a:rPr lang="en-GB" sz="1800" dirty="0"/>
              <a:t>Unfortunately, currently no practical solution exists that can counter remote malware injection attack exploiting WebView unless implementing protective schemes at Android kernel or re-designing Android OS.</a:t>
            </a:r>
          </a:p>
        </p:txBody>
      </p:sp>
    </p:spTree>
    <p:extLst>
      <p:ext uri="{BB962C8B-B14F-4D97-AF65-F5344CB8AC3E}">
        <p14:creationId xmlns:p14="http://schemas.microsoft.com/office/powerpoint/2010/main" val="402062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OS and Protocol </a:t>
            </a:r>
            <a:r>
              <a:rPr lang="en-GB" dirty="0"/>
              <a:t>Heterogeneities</a:t>
            </a:r>
            <a:endParaRPr lang="en-IT"/>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a:bodyPr>
          <a:lstStyle/>
          <a:p>
            <a:r>
              <a:rPr lang="en-GB" dirty="0"/>
              <a:t>Unlike general-purpose computers that tend to use standard OSes and communication protocols such as POSIX, most edge devices have different OSes and protocols without standardized regulation.</a:t>
            </a:r>
          </a:p>
          <a:p>
            <a:r>
              <a:rPr lang="en-GB" dirty="0"/>
              <a:t>This problem directly leads to difficulties of designing unified protective mechanism for edge computing.</a:t>
            </a:r>
            <a:endParaRPr lang="en-IT"/>
          </a:p>
        </p:txBody>
      </p:sp>
    </p:spTree>
    <p:extLst>
      <p:ext uri="{BB962C8B-B14F-4D97-AF65-F5344CB8AC3E}">
        <p14:creationId xmlns:p14="http://schemas.microsoft.com/office/powerpoint/2010/main" val="125265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dirty="0"/>
              <a:t>Coarse-Grained Access Control</a:t>
            </a:r>
            <a:endParaRPr lang="en-IT"/>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92500" lnSpcReduction="20000"/>
          </a:bodyPr>
          <a:lstStyle/>
          <a:p>
            <a:r>
              <a:rPr lang="en-GB" dirty="0"/>
              <a:t>Access control models designed for general-purpose computers and cloud computing mainly consist of four types of permissions:</a:t>
            </a:r>
          </a:p>
          <a:p>
            <a:pPr marL="914400" lvl="1" indent="-514350"/>
            <a:r>
              <a:rPr lang="en-GB" dirty="0"/>
              <a:t>No Read &amp; Write, Read Only, Write Only, Read &amp; Write.</a:t>
            </a:r>
          </a:p>
          <a:p>
            <a:r>
              <a:rPr lang="en-GB" dirty="0"/>
              <a:t>Such model would never be satisfiable in edge computing due to more complicated systems and their enabled applications, which call for fine-grained access control that should handle questions such as “who can access which sensors by doing what at when and how”.</a:t>
            </a:r>
          </a:p>
          <a:p>
            <a:r>
              <a:rPr lang="en-GB" dirty="0"/>
              <a:t>Unfortunately, current access control models are mostly coarse-grained.</a:t>
            </a:r>
          </a:p>
        </p:txBody>
      </p:sp>
    </p:spTree>
    <p:extLst>
      <p:ext uri="{BB962C8B-B14F-4D97-AF65-F5344CB8AC3E}">
        <p14:creationId xmlns:p14="http://schemas.microsoft.com/office/powerpoint/2010/main" val="34167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GB" sz="3200" dirty="0"/>
              <a:t>Flooding-Based Attacks Access Control	1/3</a:t>
            </a:r>
            <a:endParaRPr lang="en-IT" sz="3200"/>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0000" lnSpcReduction="20000"/>
          </a:bodyPr>
          <a:lstStyle/>
          <a:p>
            <a:r>
              <a:rPr lang="en-GB" dirty="0"/>
              <a:t>DDoS attacks aiming to shutdown normal service of server based on large amount of flooded malformed/malicious network packets, and are mainly classified as UDP flooding, ICMP flooding, SYN flooding, ping of death (PoD), HTTP flooding, and Slowloris, according to attack techniques.</a:t>
            </a:r>
          </a:p>
          <a:p>
            <a:r>
              <a:rPr lang="en-GB" dirty="0"/>
              <a:t>In UDP flooding attack, attacker continuously sends large amount of noisy UDP packets to target edge server, causing server incapable of handling benign UDP packets in time and thus interrupting normal UDP services provided by edge server.</a:t>
            </a:r>
          </a:p>
          <a:p>
            <a:r>
              <a:rPr lang="en-GB" dirty="0"/>
              <a:t>In ICMP flooding attack, attacker exploits ICMP protocol to craft attack by sending large number of ICMP Echo Request packets to target edge server as fast as possible without waiting for replies.</a:t>
            </a:r>
          </a:p>
          <a:p>
            <a:r>
              <a:rPr lang="en-GB" dirty="0"/>
              <a:t>This type of attack consumes both outgoing and incoming throughputs of victim server since server returns ICMP Echo Reply packet upon each receipt of ping request, resulting in significant system-wide slowdown.</a:t>
            </a:r>
          </a:p>
        </p:txBody>
      </p:sp>
    </p:spTree>
    <p:extLst>
      <p:ext uri="{BB962C8B-B14F-4D97-AF65-F5344CB8AC3E}">
        <p14:creationId xmlns:p14="http://schemas.microsoft.com/office/powerpoint/2010/main" val="37786525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{C445049A-709B-7344-B9BA-CB0226A3C33C}tf10001060_mac</Template>
  <TotalTime>31412</TotalTime>
  <Words>7024</Words>
  <Application>Microsoft Macintosh PowerPoint</Application>
  <PresentationFormat>Widescreen</PresentationFormat>
  <Paragraphs>401</Paragraphs>
  <Slides>60</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-apple-system</vt:lpstr>
      <vt:lpstr>Calibri</vt:lpstr>
      <vt:lpstr>Cambria Math</vt:lpstr>
      <vt:lpstr>Roboto</vt:lpstr>
      <vt:lpstr>Trebuchet MS</vt:lpstr>
      <vt:lpstr>Wingdings 3</vt:lpstr>
      <vt:lpstr>Facet</vt:lpstr>
      <vt:lpstr>Edge Computing Security  State-of-The-Art and Challenges</vt:lpstr>
      <vt:lpstr>Information 1/2</vt:lpstr>
      <vt:lpstr>Information 2/2</vt:lpstr>
      <vt:lpstr>Introduction</vt:lpstr>
      <vt:lpstr>Weak Computation Power</vt:lpstr>
      <vt:lpstr>Attack Unawareness</vt:lpstr>
      <vt:lpstr>OS and Protocol Heterogeneities</vt:lpstr>
      <vt:lpstr>Coarse-Grained Access Control</vt:lpstr>
      <vt:lpstr>Flooding-Based Attacks Access Control 1/3</vt:lpstr>
      <vt:lpstr>Flooding-Based Attacks Access Control 2/3</vt:lpstr>
      <vt:lpstr>Flooding-Based Attacks Access Control 3/3</vt:lpstr>
      <vt:lpstr>Zero-day DDoS Attacks</vt:lpstr>
      <vt:lpstr>Solutions against Flooding-Based Attacks 1/5</vt:lpstr>
      <vt:lpstr>Solutions against Flooding-Based Attacks 2/5</vt:lpstr>
      <vt:lpstr>Solutions against Flooding-Based Attacks 3/5</vt:lpstr>
      <vt:lpstr>Solutions against Flooding-Based Attacks 4/5</vt:lpstr>
      <vt:lpstr>Solutions against Flooding-Based Attacks 5/5</vt:lpstr>
      <vt:lpstr>Solutions against Zero-Day Attacks 1/3</vt:lpstr>
      <vt:lpstr>Solutions against Zero-Day Attacks 2/3</vt:lpstr>
      <vt:lpstr>Solutions against Zero-Day Attacks 3/3</vt:lpstr>
      <vt:lpstr>Attacks Exploiting Communication Channels 1/6</vt:lpstr>
      <vt:lpstr>Attacks Exploiting Communication Channels 2/6</vt:lpstr>
      <vt:lpstr>Attacks Exploiting Communication Channels 3/6</vt:lpstr>
      <vt:lpstr>Attacks Exploiting Communication Channels 4/6</vt:lpstr>
      <vt:lpstr>Attacks Exploiting Communication Channels 5/6</vt:lpstr>
      <vt:lpstr>Attacks Exploiting Communication Channels 6/6</vt:lpstr>
      <vt:lpstr>Attacks Exploiting Power Consumption 1/5</vt:lpstr>
      <vt:lpstr>Attacks Exploiting Power Consumption 2/5</vt:lpstr>
      <vt:lpstr>Attacks Exploiting Power Consumption 3/5</vt:lpstr>
      <vt:lpstr>Attacks Exploiting Power Consumption 4/5</vt:lpstr>
      <vt:lpstr>Attacks Exploiting Power Consumption 5/5</vt:lpstr>
      <vt:lpstr>Attacks Exploiting Smartphone-Based Channels 1/5</vt:lpstr>
      <vt:lpstr>Attacks Exploiting Smartphone-Based Channels 2/5</vt:lpstr>
      <vt:lpstr>Attacks Exploiting Smartphone-Based Channels 3/5</vt:lpstr>
      <vt:lpstr>Attacks Exploiting Smartphone-Based Channels 4/5</vt:lpstr>
      <vt:lpstr>Attacks Exploiting Smartphone-Based Channels 5/5</vt:lpstr>
      <vt:lpstr>Data Perturbation 1/</vt:lpstr>
      <vt:lpstr>Data Perturbation 2/</vt:lpstr>
      <vt:lpstr>Data Perturbation 2/</vt:lpstr>
      <vt:lpstr>Data Perturbation 3/</vt:lpstr>
      <vt:lpstr>Restricting Accesses to Side Channels</vt:lpstr>
      <vt:lpstr>Server-Side Injections 1/5</vt:lpstr>
      <vt:lpstr>Server-Side Injections 2/5</vt:lpstr>
      <vt:lpstr>Server-Side Injections 3/5</vt:lpstr>
      <vt:lpstr>Server-Side Injections 4/5</vt:lpstr>
      <vt:lpstr>Server-Side Injections 5/5</vt:lpstr>
      <vt:lpstr>Device-Side Injections 1/4</vt:lpstr>
      <vt:lpstr>Device-Side Injections 2/4</vt:lpstr>
      <vt:lpstr>Device-Side Injections 3/4</vt:lpstr>
      <vt:lpstr>Device-Side Injections 4/4</vt:lpstr>
      <vt:lpstr>Defenses Against Server-Side Injections 1/6</vt:lpstr>
      <vt:lpstr>Defenses Against Server-Side Injections 2/6</vt:lpstr>
      <vt:lpstr>Defenses Against Server-Side Injections 3/6</vt:lpstr>
      <vt:lpstr>Defenses Against Server-Side Injections 4/6</vt:lpstr>
      <vt:lpstr>Defenses Against Server-Side Injections 5/6</vt:lpstr>
      <vt:lpstr>Defenses Against Server-Side Injections 6/6</vt:lpstr>
      <vt:lpstr>Defenses Against Device-Side Injections 1/6</vt:lpstr>
      <vt:lpstr>Defenses Against Device-Side Injections 2/6</vt:lpstr>
      <vt:lpstr>Defenses Against Device-Side Injections 3/6</vt:lpstr>
      <vt:lpstr>Defenses Against Device-Side Injections 4/6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detection for cloud services</dc:title>
  <dc:creator>Matteo Repetto</dc:creator>
  <cp:lastModifiedBy>Alessandro Carrega</cp:lastModifiedBy>
  <cp:revision>260</cp:revision>
  <dcterms:created xsi:type="dcterms:W3CDTF">2020-12-02T12:36:24Z</dcterms:created>
  <dcterms:modified xsi:type="dcterms:W3CDTF">2023-01-20T16:03:20Z</dcterms:modified>
</cp:coreProperties>
</file>