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408" r:id="rId1"/>
  </p:sldMasterIdLst>
  <p:notesMasterIdLst>
    <p:notesMasterId r:id="rId37"/>
  </p:notesMasterIdLst>
  <p:sldIdLst>
    <p:sldId id="256" r:id="rId2"/>
    <p:sldId id="380" r:id="rId3"/>
    <p:sldId id="381" r:id="rId4"/>
    <p:sldId id="382" r:id="rId5"/>
    <p:sldId id="383" r:id="rId6"/>
    <p:sldId id="384" r:id="rId7"/>
    <p:sldId id="385" r:id="rId8"/>
    <p:sldId id="386" r:id="rId9"/>
    <p:sldId id="387" r:id="rId10"/>
    <p:sldId id="388" r:id="rId11"/>
    <p:sldId id="390" r:id="rId12"/>
    <p:sldId id="389" r:id="rId13"/>
    <p:sldId id="391" r:id="rId14"/>
    <p:sldId id="392" r:id="rId15"/>
    <p:sldId id="393" r:id="rId16"/>
    <p:sldId id="394" r:id="rId17"/>
    <p:sldId id="395" r:id="rId18"/>
    <p:sldId id="396" r:id="rId19"/>
    <p:sldId id="397" r:id="rId20"/>
    <p:sldId id="398" r:id="rId21"/>
    <p:sldId id="399" r:id="rId22"/>
    <p:sldId id="400" r:id="rId23"/>
    <p:sldId id="401"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Repetto" initials="MR" lastIdx="1" clrIdx="0">
    <p:extLst>
      <p:ext uri="{19B8F6BF-5375-455C-9EA6-DF929625EA0E}">
        <p15:presenceInfo xmlns:p15="http://schemas.microsoft.com/office/powerpoint/2012/main" userId="5be17b4ce0253c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2820A-B6E4-ED40-BD1A-47EC522DC5E1}" v="26" dt="2023-01-17T14:58:31.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4"/>
    <p:restoredTop sz="88836"/>
  </p:normalViewPr>
  <p:slideViewPr>
    <p:cSldViewPr snapToGrid="0" snapToObjects="1">
      <p:cViewPr varScale="1">
        <p:scale>
          <a:sx n="92" d="100"/>
          <a:sy n="92" d="100"/>
        </p:scale>
        <p:origin x="792"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Carrega" userId="aad2c8b9-e6be-4150-b5bc-cbfa57d8782b" providerId="ADAL" clId="{F3966E39-2CCE-F14A-8D49-B8812BB0F00D}"/>
    <pc:docChg chg="undo custSel addSld delSld modSld">
      <pc:chgData name="Alessandro Carrega" userId="aad2c8b9-e6be-4150-b5bc-cbfa57d8782b" providerId="ADAL" clId="{F3966E39-2CCE-F14A-8D49-B8812BB0F00D}" dt="2022-12-15T14:10:57.532" v="2047" actId="20577"/>
      <pc:docMkLst>
        <pc:docMk/>
      </pc:docMkLst>
      <pc:sldChg chg="modSp mod">
        <pc:chgData name="Alessandro Carrega" userId="aad2c8b9-e6be-4150-b5bc-cbfa57d8782b" providerId="ADAL" clId="{F3966E39-2CCE-F14A-8D49-B8812BB0F00D}" dt="2022-12-15T09:56:24.317" v="135" actId="14100"/>
        <pc:sldMkLst>
          <pc:docMk/>
          <pc:sldMk cId="1720193720" sldId="256"/>
        </pc:sldMkLst>
        <pc:spChg chg="mod">
          <ac:chgData name="Alessandro Carrega" userId="aad2c8b9-e6be-4150-b5bc-cbfa57d8782b" providerId="ADAL" clId="{F3966E39-2CCE-F14A-8D49-B8812BB0F00D}" dt="2022-12-15T09:56:24.317" v="135" actId="14100"/>
          <ac:spMkLst>
            <pc:docMk/>
            <pc:sldMk cId="1720193720" sldId="256"/>
            <ac:spMk id="2" creationId="{B0FAC476-BB9A-524A-B383-557DC410E755}"/>
          </ac:spMkLst>
        </pc:spChg>
      </pc:sldChg>
      <pc:sldChg chg="del">
        <pc:chgData name="Alessandro Carrega" userId="aad2c8b9-e6be-4150-b5bc-cbfa57d8782b" providerId="ADAL" clId="{F3966E39-2CCE-F14A-8D49-B8812BB0F00D}" dt="2022-12-15T09:55:26.702" v="0" actId="2696"/>
        <pc:sldMkLst>
          <pc:docMk/>
          <pc:sldMk cId="1200639309" sldId="257"/>
        </pc:sldMkLst>
      </pc:sldChg>
      <pc:sldChg chg="del">
        <pc:chgData name="Alessandro Carrega" userId="aad2c8b9-e6be-4150-b5bc-cbfa57d8782b" providerId="ADAL" clId="{F3966E39-2CCE-F14A-8D49-B8812BB0F00D}" dt="2022-12-15T09:55:26.717" v="1" actId="2696"/>
        <pc:sldMkLst>
          <pc:docMk/>
          <pc:sldMk cId="2539108429" sldId="258"/>
        </pc:sldMkLst>
      </pc:sldChg>
      <pc:sldChg chg="del">
        <pc:chgData name="Alessandro Carrega" userId="aad2c8b9-e6be-4150-b5bc-cbfa57d8782b" providerId="ADAL" clId="{F3966E39-2CCE-F14A-8D49-B8812BB0F00D}" dt="2022-12-15T09:55:26.733" v="3" actId="2696"/>
        <pc:sldMkLst>
          <pc:docMk/>
          <pc:sldMk cId="3019802229" sldId="259"/>
        </pc:sldMkLst>
      </pc:sldChg>
      <pc:sldChg chg="del">
        <pc:chgData name="Alessandro Carrega" userId="aad2c8b9-e6be-4150-b5bc-cbfa57d8782b" providerId="ADAL" clId="{F3966E39-2CCE-F14A-8D49-B8812BB0F00D}" dt="2022-12-15T09:55:26.739" v="4" actId="2696"/>
        <pc:sldMkLst>
          <pc:docMk/>
          <pc:sldMk cId="2912569967" sldId="260"/>
        </pc:sldMkLst>
      </pc:sldChg>
      <pc:sldChg chg="del">
        <pc:chgData name="Alessandro Carrega" userId="aad2c8b9-e6be-4150-b5bc-cbfa57d8782b" providerId="ADAL" clId="{F3966E39-2CCE-F14A-8D49-B8812BB0F00D}" dt="2022-12-15T09:55:26.748" v="5" actId="2696"/>
        <pc:sldMkLst>
          <pc:docMk/>
          <pc:sldMk cId="1744362568" sldId="261"/>
        </pc:sldMkLst>
      </pc:sldChg>
      <pc:sldChg chg="del">
        <pc:chgData name="Alessandro Carrega" userId="aad2c8b9-e6be-4150-b5bc-cbfa57d8782b" providerId="ADAL" clId="{F3966E39-2CCE-F14A-8D49-B8812BB0F00D}" dt="2022-12-15T09:55:26.828" v="12" actId="2696"/>
        <pc:sldMkLst>
          <pc:docMk/>
          <pc:sldMk cId="1638232338" sldId="263"/>
        </pc:sldMkLst>
      </pc:sldChg>
      <pc:sldChg chg="del">
        <pc:chgData name="Alessandro Carrega" userId="aad2c8b9-e6be-4150-b5bc-cbfa57d8782b" providerId="ADAL" clId="{F3966E39-2CCE-F14A-8D49-B8812BB0F00D}" dt="2022-12-15T09:55:26.841" v="13" actId="2696"/>
        <pc:sldMkLst>
          <pc:docMk/>
          <pc:sldMk cId="2099287436" sldId="264"/>
        </pc:sldMkLst>
      </pc:sldChg>
      <pc:sldChg chg="del">
        <pc:chgData name="Alessandro Carrega" userId="aad2c8b9-e6be-4150-b5bc-cbfa57d8782b" providerId="ADAL" clId="{F3966E39-2CCE-F14A-8D49-B8812BB0F00D}" dt="2022-12-15T09:55:26.727" v="2" actId="2696"/>
        <pc:sldMkLst>
          <pc:docMk/>
          <pc:sldMk cId="1262080143" sldId="266"/>
        </pc:sldMkLst>
      </pc:sldChg>
      <pc:sldChg chg="del">
        <pc:chgData name="Alessandro Carrega" userId="aad2c8b9-e6be-4150-b5bc-cbfa57d8782b" providerId="ADAL" clId="{F3966E39-2CCE-F14A-8D49-B8812BB0F00D}" dt="2022-12-15T09:55:26.763" v="6" actId="2696"/>
        <pc:sldMkLst>
          <pc:docMk/>
          <pc:sldMk cId="3284140488" sldId="267"/>
        </pc:sldMkLst>
      </pc:sldChg>
      <pc:sldChg chg="del">
        <pc:chgData name="Alessandro Carrega" userId="aad2c8b9-e6be-4150-b5bc-cbfa57d8782b" providerId="ADAL" clId="{F3966E39-2CCE-F14A-8D49-B8812BB0F00D}" dt="2022-12-15T09:55:26.789" v="8" actId="2696"/>
        <pc:sldMkLst>
          <pc:docMk/>
          <pc:sldMk cId="697722855" sldId="269"/>
        </pc:sldMkLst>
      </pc:sldChg>
      <pc:sldChg chg="del">
        <pc:chgData name="Alessandro Carrega" userId="aad2c8b9-e6be-4150-b5bc-cbfa57d8782b" providerId="ADAL" clId="{F3966E39-2CCE-F14A-8D49-B8812BB0F00D}" dt="2022-12-15T09:55:26.810" v="10" actId="2696"/>
        <pc:sldMkLst>
          <pc:docMk/>
          <pc:sldMk cId="1607963912" sldId="271"/>
        </pc:sldMkLst>
      </pc:sldChg>
      <pc:sldChg chg="del">
        <pc:chgData name="Alessandro Carrega" userId="aad2c8b9-e6be-4150-b5bc-cbfa57d8782b" providerId="ADAL" clId="{F3966E39-2CCE-F14A-8D49-B8812BB0F00D}" dt="2022-12-15T09:55:27.288" v="45" actId="2696"/>
        <pc:sldMkLst>
          <pc:docMk/>
          <pc:sldMk cId="1806117574" sldId="272"/>
        </pc:sldMkLst>
      </pc:sldChg>
      <pc:sldChg chg="del">
        <pc:chgData name="Alessandro Carrega" userId="aad2c8b9-e6be-4150-b5bc-cbfa57d8782b" providerId="ADAL" clId="{F3966E39-2CCE-F14A-8D49-B8812BB0F00D}" dt="2022-12-15T09:55:26.879" v="15" actId="2696"/>
        <pc:sldMkLst>
          <pc:docMk/>
          <pc:sldMk cId="3294456243" sldId="274"/>
        </pc:sldMkLst>
      </pc:sldChg>
      <pc:sldChg chg="del">
        <pc:chgData name="Alessandro Carrega" userId="aad2c8b9-e6be-4150-b5bc-cbfa57d8782b" providerId="ADAL" clId="{F3966E39-2CCE-F14A-8D49-B8812BB0F00D}" dt="2022-12-15T09:55:26.851" v="14" actId="2696"/>
        <pc:sldMkLst>
          <pc:docMk/>
          <pc:sldMk cId="304424227" sldId="292"/>
        </pc:sldMkLst>
      </pc:sldChg>
      <pc:sldChg chg="del">
        <pc:chgData name="Alessandro Carrega" userId="aad2c8b9-e6be-4150-b5bc-cbfa57d8782b" providerId="ADAL" clId="{F3966E39-2CCE-F14A-8D49-B8812BB0F00D}" dt="2022-12-15T09:55:26.893" v="16" actId="2696"/>
        <pc:sldMkLst>
          <pc:docMk/>
          <pc:sldMk cId="3849296945" sldId="293"/>
        </pc:sldMkLst>
      </pc:sldChg>
      <pc:sldChg chg="del">
        <pc:chgData name="Alessandro Carrega" userId="aad2c8b9-e6be-4150-b5bc-cbfa57d8782b" providerId="ADAL" clId="{F3966E39-2CCE-F14A-8D49-B8812BB0F00D}" dt="2022-12-15T09:55:26.904" v="17" actId="2696"/>
        <pc:sldMkLst>
          <pc:docMk/>
          <pc:sldMk cId="2593043927" sldId="294"/>
        </pc:sldMkLst>
      </pc:sldChg>
      <pc:sldChg chg="del">
        <pc:chgData name="Alessandro Carrega" userId="aad2c8b9-e6be-4150-b5bc-cbfa57d8782b" providerId="ADAL" clId="{F3966E39-2CCE-F14A-8D49-B8812BB0F00D}" dt="2022-12-15T09:55:26.914" v="18" actId="2696"/>
        <pc:sldMkLst>
          <pc:docMk/>
          <pc:sldMk cId="2940024038" sldId="295"/>
        </pc:sldMkLst>
      </pc:sldChg>
      <pc:sldChg chg="del">
        <pc:chgData name="Alessandro Carrega" userId="aad2c8b9-e6be-4150-b5bc-cbfa57d8782b" providerId="ADAL" clId="{F3966E39-2CCE-F14A-8D49-B8812BB0F00D}" dt="2022-12-15T09:55:26.924" v="19" actId="2696"/>
        <pc:sldMkLst>
          <pc:docMk/>
          <pc:sldMk cId="2334206747" sldId="296"/>
        </pc:sldMkLst>
      </pc:sldChg>
      <pc:sldChg chg="del">
        <pc:chgData name="Alessandro Carrega" userId="aad2c8b9-e6be-4150-b5bc-cbfa57d8782b" providerId="ADAL" clId="{F3966E39-2CCE-F14A-8D49-B8812BB0F00D}" dt="2022-12-15T09:55:26.962" v="21" actId="2696"/>
        <pc:sldMkLst>
          <pc:docMk/>
          <pc:sldMk cId="3844425537" sldId="298"/>
        </pc:sldMkLst>
      </pc:sldChg>
      <pc:sldChg chg="del">
        <pc:chgData name="Alessandro Carrega" userId="aad2c8b9-e6be-4150-b5bc-cbfa57d8782b" providerId="ADAL" clId="{F3966E39-2CCE-F14A-8D49-B8812BB0F00D}" dt="2022-12-15T09:55:27.295" v="46" actId="2696"/>
        <pc:sldMkLst>
          <pc:docMk/>
          <pc:sldMk cId="2874399099" sldId="300"/>
        </pc:sldMkLst>
      </pc:sldChg>
      <pc:sldChg chg="del">
        <pc:chgData name="Alessandro Carrega" userId="aad2c8b9-e6be-4150-b5bc-cbfa57d8782b" providerId="ADAL" clId="{F3966E39-2CCE-F14A-8D49-B8812BB0F00D}" dt="2022-12-15T09:55:26.972" v="22" actId="2696"/>
        <pc:sldMkLst>
          <pc:docMk/>
          <pc:sldMk cId="1625047845" sldId="301"/>
        </pc:sldMkLst>
      </pc:sldChg>
      <pc:sldChg chg="del">
        <pc:chgData name="Alessandro Carrega" userId="aad2c8b9-e6be-4150-b5bc-cbfa57d8782b" providerId="ADAL" clId="{F3966E39-2CCE-F14A-8D49-B8812BB0F00D}" dt="2022-12-15T09:55:26.999" v="24" actId="2696"/>
        <pc:sldMkLst>
          <pc:docMk/>
          <pc:sldMk cId="2712538608" sldId="302"/>
        </pc:sldMkLst>
      </pc:sldChg>
      <pc:sldChg chg="del">
        <pc:chgData name="Alessandro Carrega" userId="aad2c8b9-e6be-4150-b5bc-cbfa57d8782b" providerId="ADAL" clId="{F3966E39-2CCE-F14A-8D49-B8812BB0F00D}" dt="2022-12-15T09:55:26.985" v="23" actId="2696"/>
        <pc:sldMkLst>
          <pc:docMk/>
          <pc:sldMk cId="2874505204" sldId="303"/>
        </pc:sldMkLst>
      </pc:sldChg>
      <pc:sldChg chg="del">
        <pc:chgData name="Alessandro Carrega" userId="aad2c8b9-e6be-4150-b5bc-cbfa57d8782b" providerId="ADAL" clId="{F3966E39-2CCE-F14A-8D49-B8812BB0F00D}" dt="2022-12-15T09:55:27.010" v="25" actId="2696"/>
        <pc:sldMkLst>
          <pc:docMk/>
          <pc:sldMk cId="3083870933" sldId="304"/>
        </pc:sldMkLst>
      </pc:sldChg>
      <pc:sldChg chg="del">
        <pc:chgData name="Alessandro Carrega" userId="aad2c8b9-e6be-4150-b5bc-cbfa57d8782b" providerId="ADAL" clId="{F3966E39-2CCE-F14A-8D49-B8812BB0F00D}" dt="2022-12-15T09:55:27.070" v="27" actId="2696"/>
        <pc:sldMkLst>
          <pc:docMk/>
          <pc:sldMk cId="2847737293" sldId="305"/>
        </pc:sldMkLst>
      </pc:sldChg>
      <pc:sldChg chg="del">
        <pc:chgData name="Alessandro Carrega" userId="aad2c8b9-e6be-4150-b5bc-cbfa57d8782b" providerId="ADAL" clId="{F3966E39-2CCE-F14A-8D49-B8812BB0F00D}" dt="2022-12-15T09:55:27.021" v="26" actId="2696"/>
        <pc:sldMkLst>
          <pc:docMk/>
          <pc:sldMk cId="699691663" sldId="306"/>
        </pc:sldMkLst>
      </pc:sldChg>
      <pc:sldChg chg="del">
        <pc:chgData name="Alessandro Carrega" userId="aad2c8b9-e6be-4150-b5bc-cbfa57d8782b" providerId="ADAL" clId="{F3966E39-2CCE-F14A-8D49-B8812BB0F00D}" dt="2022-12-15T09:55:27.090" v="28" actId="2696"/>
        <pc:sldMkLst>
          <pc:docMk/>
          <pc:sldMk cId="1573232135" sldId="307"/>
        </pc:sldMkLst>
      </pc:sldChg>
      <pc:sldChg chg="del">
        <pc:chgData name="Alessandro Carrega" userId="aad2c8b9-e6be-4150-b5bc-cbfa57d8782b" providerId="ADAL" clId="{F3966E39-2CCE-F14A-8D49-B8812BB0F00D}" dt="2022-12-15T09:55:27.100" v="29" actId="2696"/>
        <pc:sldMkLst>
          <pc:docMk/>
          <pc:sldMk cId="2867765522" sldId="308"/>
        </pc:sldMkLst>
      </pc:sldChg>
      <pc:sldChg chg="del">
        <pc:chgData name="Alessandro Carrega" userId="aad2c8b9-e6be-4150-b5bc-cbfa57d8782b" providerId="ADAL" clId="{F3966E39-2CCE-F14A-8D49-B8812BB0F00D}" dt="2022-12-15T09:55:27.110" v="30" actId="2696"/>
        <pc:sldMkLst>
          <pc:docMk/>
          <pc:sldMk cId="1755490147" sldId="309"/>
        </pc:sldMkLst>
      </pc:sldChg>
      <pc:sldChg chg="del">
        <pc:chgData name="Alessandro Carrega" userId="aad2c8b9-e6be-4150-b5bc-cbfa57d8782b" providerId="ADAL" clId="{F3966E39-2CCE-F14A-8D49-B8812BB0F00D}" dt="2022-12-15T09:55:27.121" v="31" actId="2696"/>
        <pc:sldMkLst>
          <pc:docMk/>
          <pc:sldMk cId="620949593" sldId="310"/>
        </pc:sldMkLst>
      </pc:sldChg>
      <pc:sldChg chg="del">
        <pc:chgData name="Alessandro Carrega" userId="aad2c8b9-e6be-4150-b5bc-cbfa57d8782b" providerId="ADAL" clId="{F3966E39-2CCE-F14A-8D49-B8812BB0F00D}" dt="2022-12-15T09:55:33.070" v="90" actId="2696"/>
        <pc:sldMkLst>
          <pc:docMk/>
          <pc:sldMk cId="935656787" sldId="311"/>
        </pc:sldMkLst>
      </pc:sldChg>
      <pc:sldChg chg="del">
        <pc:chgData name="Alessandro Carrega" userId="aad2c8b9-e6be-4150-b5bc-cbfa57d8782b" providerId="ADAL" clId="{F3966E39-2CCE-F14A-8D49-B8812BB0F00D}" dt="2022-12-15T09:55:27.140" v="33" actId="2696"/>
        <pc:sldMkLst>
          <pc:docMk/>
          <pc:sldMk cId="3780569765" sldId="312"/>
        </pc:sldMkLst>
      </pc:sldChg>
      <pc:sldChg chg="del">
        <pc:chgData name="Alessandro Carrega" userId="aad2c8b9-e6be-4150-b5bc-cbfa57d8782b" providerId="ADAL" clId="{F3966E39-2CCE-F14A-8D49-B8812BB0F00D}" dt="2022-12-15T09:55:27.260" v="44" actId="2696"/>
        <pc:sldMkLst>
          <pc:docMk/>
          <pc:sldMk cId="4076336179" sldId="314"/>
        </pc:sldMkLst>
      </pc:sldChg>
      <pc:sldChg chg="del">
        <pc:chgData name="Alessandro Carrega" userId="aad2c8b9-e6be-4150-b5bc-cbfa57d8782b" providerId="ADAL" clId="{F3966E39-2CCE-F14A-8D49-B8812BB0F00D}" dt="2022-12-15T09:55:27.154" v="35" actId="2696"/>
        <pc:sldMkLst>
          <pc:docMk/>
          <pc:sldMk cId="881521505" sldId="315"/>
        </pc:sldMkLst>
      </pc:sldChg>
      <pc:sldChg chg="del">
        <pc:chgData name="Alessandro Carrega" userId="aad2c8b9-e6be-4150-b5bc-cbfa57d8782b" providerId="ADAL" clId="{F3966E39-2CCE-F14A-8D49-B8812BB0F00D}" dt="2022-12-15T09:55:27.210" v="42" actId="2696"/>
        <pc:sldMkLst>
          <pc:docMk/>
          <pc:sldMk cId="2501246615" sldId="316"/>
        </pc:sldMkLst>
      </pc:sldChg>
      <pc:sldChg chg="del">
        <pc:chgData name="Alessandro Carrega" userId="aad2c8b9-e6be-4150-b5bc-cbfa57d8782b" providerId="ADAL" clId="{F3966E39-2CCE-F14A-8D49-B8812BB0F00D}" dt="2022-12-15T09:55:27.181" v="39" actId="2696"/>
        <pc:sldMkLst>
          <pc:docMk/>
          <pc:sldMk cId="46795972" sldId="317"/>
        </pc:sldMkLst>
      </pc:sldChg>
      <pc:sldChg chg="del">
        <pc:chgData name="Alessandro Carrega" userId="aad2c8b9-e6be-4150-b5bc-cbfa57d8782b" providerId="ADAL" clId="{F3966E39-2CCE-F14A-8D49-B8812BB0F00D}" dt="2022-12-15T09:55:27.194" v="40" actId="2696"/>
        <pc:sldMkLst>
          <pc:docMk/>
          <pc:sldMk cId="3255115775" sldId="318"/>
        </pc:sldMkLst>
      </pc:sldChg>
      <pc:sldChg chg="del">
        <pc:chgData name="Alessandro Carrega" userId="aad2c8b9-e6be-4150-b5bc-cbfa57d8782b" providerId="ADAL" clId="{F3966E39-2CCE-F14A-8D49-B8812BB0F00D}" dt="2022-12-15T09:55:27.199" v="41" actId="2696"/>
        <pc:sldMkLst>
          <pc:docMk/>
          <pc:sldMk cId="2851479555" sldId="319"/>
        </pc:sldMkLst>
      </pc:sldChg>
      <pc:sldChg chg="del">
        <pc:chgData name="Alessandro Carrega" userId="aad2c8b9-e6be-4150-b5bc-cbfa57d8782b" providerId="ADAL" clId="{F3966E39-2CCE-F14A-8D49-B8812BB0F00D}" dt="2022-12-15T09:55:27.164" v="36" actId="2696"/>
        <pc:sldMkLst>
          <pc:docMk/>
          <pc:sldMk cId="232501443" sldId="320"/>
        </pc:sldMkLst>
      </pc:sldChg>
      <pc:sldChg chg="del">
        <pc:chgData name="Alessandro Carrega" userId="aad2c8b9-e6be-4150-b5bc-cbfa57d8782b" providerId="ADAL" clId="{F3966E39-2CCE-F14A-8D49-B8812BB0F00D}" dt="2022-12-15T09:55:27.171" v="37" actId="2696"/>
        <pc:sldMkLst>
          <pc:docMk/>
          <pc:sldMk cId="2178057742" sldId="321"/>
        </pc:sldMkLst>
      </pc:sldChg>
      <pc:sldChg chg="del">
        <pc:chgData name="Alessandro Carrega" userId="aad2c8b9-e6be-4150-b5bc-cbfa57d8782b" providerId="ADAL" clId="{F3966E39-2CCE-F14A-8D49-B8812BB0F00D}" dt="2022-12-15T09:55:27.177" v="38" actId="2696"/>
        <pc:sldMkLst>
          <pc:docMk/>
          <pc:sldMk cId="2101025306" sldId="322"/>
        </pc:sldMkLst>
      </pc:sldChg>
      <pc:sldChg chg="del">
        <pc:chgData name="Alessandro Carrega" userId="aad2c8b9-e6be-4150-b5bc-cbfa57d8782b" providerId="ADAL" clId="{F3966E39-2CCE-F14A-8D49-B8812BB0F00D}" dt="2022-12-15T09:55:27.232" v="43" actId="2696"/>
        <pc:sldMkLst>
          <pc:docMk/>
          <pc:sldMk cId="172534616" sldId="323"/>
        </pc:sldMkLst>
      </pc:sldChg>
      <pc:sldChg chg="del">
        <pc:chgData name="Alessandro Carrega" userId="aad2c8b9-e6be-4150-b5bc-cbfa57d8782b" providerId="ADAL" clId="{F3966E39-2CCE-F14A-8D49-B8812BB0F00D}" dt="2022-12-15T09:55:26.946" v="20" actId="2696"/>
        <pc:sldMkLst>
          <pc:docMk/>
          <pc:sldMk cId="2243634935" sldId="325"/>
        </pc:sldMkLst>
      </pc:sldChg>
      <pc:sldChg chg="del">
        <pc:chgData name="Alessandro Carrega" userId="aad2c8b9-e6be-4150-b5bc-cbfa57d8782b" providerId="ADAL" clId="{F3966E39-2CCE-F14A-8D49-B8812BB0F00D}" dt="2022-12-15T09:55:27.131" v="32" actId="2696"/>
        <pc:sldMkLst>
          <pc:docMk/>
          <pc:sldMk cId="3987746543" sldId="326"/>
        </pc:sldMkLst>
      </pc:sldChg>
      <pc:sldChg chg="del">
        <pc:chgData name="Alessandro Carrega" userId="aad2c8b9-e6be-4150-b5bc-cbfa57d8782b" providerId="ADAL" clId="{F3966E39-2CCE-F14A-8D49-B8812BB0F00D}" dt="2022-12-15T09:55:27.148" v="34" actId="2696"/>
        <pc:sldMkLst>
          <pc:docMk/>
          <pc:sldMk cId="2366179360" sldId="327"/>
        </pc:sldMkLst>
      </pc:sldChg>
      <pc:sldChg chg="del">
        <pc:chgData name="Alessandro Carrega" userId="aad2c8b9-e6be-4150-b5bc-cbfa57d8782b" providerId="ADAL" clId="{F3966E39-2CCE-F14A-8D49-B8812BB0F00D}" dt="2022-12-15T09:55:27.340" v="50" actId="2696"/>
        <pc:sldMkLst>
          <pc:docMk/>
          <pc:sldMk cId="1392536892" sldId="328"/>
        </pc:sldMkLst>
      </pc:sldChg>
      <pc:sldChg chg="del">
        <pc:chgData name="Alessandro Carrega" userId="aad2c8b9-e6be-4150-b5bc-cbfa57d8782b" providerId="ADAL" clId="{F3966E39-2CCE-F14A-8D49-B8812BB0F00D}" dt="2022-12-15T09:55:27.693" v="83" actId="2696"/>
        <pc:sldMkLst>
          <pc:docMk/>
          <pc:sldMk cId="1636347961" sldId="330"/>
        </pc:sldMkLst>
      </pc:sldChg>
      <pc:sldChg chg="del">
        <pc:chgData name="Alessandro Carrega" userId="aad2c8b9-e6be-4150-b5bc-cbfa57d8782b" providerId="ADAL" clId="{F3966E39-2CCE-F14A-8D49-B8812BB0F00D}" dt="2022-12-15T09:55:27.329" v="49" actId="2696"/>
        <pc:sldMkLst>
          <pc:docMk/>
          <pc:sldMk cId="1211038493" sldId="331"/>
        </pc:sldMkLst>
      </pc:sldChg>
      <pc:sldChg chg="del">
        <pc:chgData name="Alessandro Carrega" userId="aad2c8b9-e6be-4150-b5bc-cbfa57d8782b" providerId="ADAL" clId="{F3966E39-2CCE-F14A-8D49-B8812BB0F00D}" dt="2022-12-15T09:55:27.347" v="51" actId="2696"/>
        <pc:sldMkLst>
          <pc:docMk/>
          <pc:sldMk cId="3576147794" sldId="332"/>
        </pc:sldMkLst>
      </pc:sldChg>
      <pc:sldChg chg="del">
        <pc:chgData name="Alessandro Carrega" userId="aad2c8b9-e6be-4150-b5bc-cbfa57d8782b" providerId="ADAL" clId="{F3966E39-2CCE-F14A-8D49-B8812BB0F00D}" dt="2022-12-15T09:55:27.359" v="52" actId="2696"/>
        <pc:sldMkLst>
          <pc:docMk/>
          <pc:sldMk cId="1899450740" sldId="333"/>
        </pc:sldMkLst>
      </pc:sldChg>
      <pc:sldChg chg="del">
        <pc:chgData name="Alessandro Carrega" userId="aad2c8b9-e6be-4150-b5bc-cbfa57d8782b" providerId="ADAL" clId="{F3966E39-2CCE-F14A-8D49-B8812BB0F00D}" dt="2022-12-15T09:55:27.370" v="53" actId="2696"/>
        <pc:sldMkLst>
          <pc:docMk/>
          <pc:sldMk cId="2957649681" sldId="334"/>
        </pc:sldMkLst>
      </pc:sldChg>
      <pc:sldChg chg="del">
        <pc:chgData name="Alessandro Carrega" userId="aad2c8b9-e6be-4150-b5bc-cbfa57d8782b" providerId="ADAL" clId="{F3966E39-2CCE-F14A-8D49-B8812BB0F00D}" dt="2022-12-15T09:55:27.383" v="54" actId="2696"/>
        <pc:sldMkLst>
          <pc:docMk/>
          <pc:sldMk cId="744871050" sldId="335"/>
        </pc:sldMkLst>
      </pc:sldChg>
      <pc:sldChg chg="del">
        <pc:chgData name="Alessandro Carrega" userId="aad2c8b9-e6be-4150-b5bc-cbfa57d8782b" providerId="ADAL" clId="{F3966E39-2CCE-F14A-8D49-B8812BB0F00D}" dt="2022-12-15T09:55:27.322" v="48" actId="2696"/>
        <pc:sldMkLst>
          <pc:docMk/>
          <pc:sldMk cId="2806546035" sldId="337"/>
        </pc:sldMkLst>
      </pc:sldChg>
      <pc:sldChg chg="del">
        <pc:chgData name="Alessandro Carrega" userId="aad2c8b9-e6be-4150-b5bc-cbfa57d8782b" providerId="ADAL" clId="{F3966E39-2CCE-F14A-8D49-B8812BB0F00D}" dt="2022-12-15T09:55:27.398" v="55" actId="2696"/>
        <pc:sldMkLst>
          <pc:docMk/>
          <pc:sldMk cId="3613779817" sldId="339"/>
        </pc:sldMkLst>
      </pc:sldChg>
      <pc:sldChg chg="del">
        <pc:chgData name="Alessandro Carrega" userId="aad2c8b9-e6be-4150-b5bc-cbfa57d8782b" providerId="ADAL" clId="{F3966E39-2CCE-F14A-8D49-B8812BB0F00D}" dt="2022-12-15T09:55:27.407" v="56" actId="2696"/>
        <pc:sldMkLst>
          <pc:docMk/>
          <pc:sldMk cId="3163440288" sldId="340"/>
        </pc:sldMkLst>
      </pc:sldChg>
      <pc:sldChg chg="del">
        <pc:chgData name="Alessandro Carrega" userId="aad2c8b9-e6be-4150-b5bc-cbfa57d8782b" providerId="ADAL" clId="{F3966E39-2CCE-F14A-8D49-B8812BB0F00D}" dt="2022-12-15T09:55:27.427" v="58" actId="2696"/>
        <pc:sldMkLst>
          <pc:docMk/>
          <pc:sldMk cId="2847208135" sldId="344"/>
        </pc:sldMkLst>
      </pc:sldChg>
      <pc:sldChg chg="del">
        <pc:chgData name="Alessandro Carrega" userId="aad2c8b9-e6be-4150-b5bc-cbfa57d8782b" providerId="ADAL" clId="{F3966E39-2CCE-F14A-8D49-B8812BB0F00D}" dt="2022-12-15T09:55:27.308" v="47" actId="2696"/>
        <pc:sldMkLst>
          <pc:docMk/>
          <pc:sldMk cId="606147853" sldId="346"/>
        </pc:sldMkLst>
      </pc:sldChg>
      <pc:sldChg chg="del">
        <pc:chgData name="Alessandro Carrega" userId="aad2c8b9-e6be-4150-b5bc-cbfa57d8782b" providerId="ADAL" clId="{F3966E39-2CCE-F14A-8D49-B8812BB0F00D}" dt="2022-12-15T09:55:27.418" v="57" actId="2696"/>
        <pc:sldMkLst>
          <pc:docMk/>
          <pc:sldMk cId="269861628" sldId="347"/>
        </pc:sldMkLst>
      </pc:sldChg>
      <pc:sldChg chg="del">
        <pc:chgData name="Alessandro Carrega" userId="aad2c8b9-e6be-4150-b5bc-cbfa57d8782b" providerId="ADAL" clId="{F3966E39-2CCE-F14A-8D49-B8812BB0F00D}" dt="2022-12-15T09:55:27.440" v="60" actId="2696"/>
        <pc:sldMkLst>
          <pc:docMk/>
          <pc:sldMk cId="2096936973" sldId="348"/>
        </pc:sldMkLst>
      </pc:sldChg>
      <pc:sldChg chg="del">
        <pc:chgData name="Alessandro Carrega" userId="aad2c8b9-e6be-4150-b5bc-cbfa57d8782b" providerId="ADAL" clId="{F3966E39-2CCE-F14A-8D49-B8812BB0F00D}" dt="2022-12-15T09:55:27.452" v="61" actId="2696"/>
        <pc:sldMkLst>
          <pc:docMk/>
          <pc:sldMk cId="2262770739" sldId="349"/>
        </pc:sldMkLst>
      </pc:sldChg>
      <pc:sldChg chg="del">
        <pc:chgData name="Alessandro Carrega" userId="aad2c8b9-e6be-4150-b5bc-cbfa57d8782b" providerId="ADAL" clId="{F3966E39-2CCE-F14A-8D49-B8812BB0F00D}" dt="2022-12-15T09:55:27.573" v="67" actId="2696"/>
        <pc:sldMkLst>
          <pc:docMk/>
          <pc:sldMk cId="112098101" sldId="350"/>
        </pc:sldMkLst>
      </pc:sldChg>
      <pc:sldChg chg="del">
        <pc:chgData name="Alessandro Carrega" userId="aad2c8b9-e6be-4150-b5bc-cbfa57d8782b" providerId="ADAL" clId="{F3966E39-2CCE-F14A-8D49-B8812BB0F00D}" dt="2022-12-15T09:55:27.484" v="62" actId="2696"/>
        <pc:sldMkLst>
          <pc:docMk/>
          <pc:sldMk cId="3569676544" sldId="351"/>
        </pc:sldMkLst>
      </pc:sldChg>
      <pc:sldChg chg="del">
        <pc:chgData name="Alessandro Carrega" userId="aad2c8b9-e6be-4150-b5bc-cbfa57d8782b" providerId="ADAL" clId="{F3966E39-2CCE-F14A-8D49-B8812BB0F00D}" dt="2022-12-15T09:55:27.503" v="63" actId="2696"/>
        <pc:sldMkLst>
          <pc:docMk/>
          <pc:sldMk cId="1422384569" sldId="352"/>
        </pc:sldMkLst>
      </pc:sldChg>
      <pc:sldChg chg="del">
        <pc:chgData name="Alessandro Carrega" userId="aad2c8b9-e6be-4150-b5bc-cbfa57d8782b" providerId="ADAL" clId="{F3966E39-2CCE-F14A-8D49-B8812BB0F00D}" dt="2022-12-15T09:55:27.536" v="64" actId="2696"/>
        <pc:sldMkLst>
          <pc:docMk/>
          <pc:sldMk cId="2618770759" sldId="353"/>
        </pc:sldMkLst>
      </pc:sldChg>
      <pc:sldChg chg="del">
        <pc:chgData name="Alessandro Carrega" userId="aad2c8b9-e6be-4150-b5bc-cbfa57d8782b" providerId="ADAL" clId="{F3966E39-2CCE-F14A-8D49-B8812BB0F00D}" dt="2022-12-15T09:55:27.563" v="65" actId="2696"/>
        <pc:sldMkLst>
          <pc:docMk/>
          <pc:sldMk cId="2382947721" sldId="354"/>
        </pc:sldMkLst>
      </pc:sldChg>
      <pc:sldChg chg="del">
        <pc:chgData name="Alessandro Carrega" userId="aad2c8b9-e6be-4150-b5bc-cbfa57d8782b" providerId="ADAL" clId="{F3966E39-2CCE-F14A-8D49-B8812BB0F00D}" dt="2022-12-15T09:55:27.435" v="59" actId="2696"/>
        <pc:sldMkLst>
          <pc:docMk/>
          <pc:sldMk cId="2086222526" sldId="355"/>
        </pc:sldMkLst>
      </pc:sldChg>
      <pc:sldChg chg="del">
        <pc:chgData name="Alessandro Carrega" userId="aad2c8b9-e6be-4150-b5bc-cbfa57d8782b" providerId="ADAL" clId="{F3966E39-2CCE-F14A-8D49-B8812BB0F00D}" dt="2022-12-15T09:55:27.603" v="71" actId="2696"/>
        <pc:sldMkLst>
          <pc:docMk/>
          <pc:sldMk cId="780811568" sldId="356"/>
        </pc:sldMkLst>
      </pc:sldChg>
      <pc:sldChg chg="del">
        <pc:chgData name="Alessandro Carrega" userId="aad2c8b9-e6be-4150-b5bc-cbfa57d8782b" providerId="ADAL" clId="{F3966E39-2CCE-F14A-8D49-B8812BB0F00D}" dt="2022-12-15T09:55:27.617" v="72" actId="2696"/>
        <pc:sldMkLst>
          <pc:docMk/>
          <pc:sldMk cId="540824766" sldId="357"/>
        </pc:sldMkLst>
      </pc:sldChg>
      <pc:sldChg chg="del">
        <pc:chgData name="Alessandro Carrega" userId="aad2c8b9-e6be-4150-b5bc-cbfa57d8782b" providerId="ADAL" clId="{F3966E39-2CCE-F14A-8D49-B8812BB0F00D}" dt="2022-12-15T09:55:27.651" v="74" actId="2696"/>
        <pc:sldMkLst>
          <pc:docMk/>
          <pc:sldMk cId="2902951085" sldId="358"/>
        </pc:sldMkLst>
      </pc:sldChg>
      <pc:sldChg chg="del">
        <pc:chgData name="Alessandro Carrega" userId="aad2c8b9-e6be-4150-b5bc-cbfa57d8782b" providerId="ADAL" clId="{F3966E39-2CCE-F14A-8D49-B8812BB0F00D}" dt="2022-12-15T09:55:27.589" v="69" actId="2696"/>
        <pc:sldMkLst>
          <pc:docMk/>
          <pc:sldMk cId="72549867" sldId="359"/>
        </pc:sldMkLst>
      </pc:sldChg>
      <pc:sldChg chg="del">
        <pc:chgData name="Alessandro Carrega" userId="aad2c8b9-e6be-4150-b5bc-cbfa57d8782b" providerId="ADAL" clId="{F3966E39-2CCE-F14A-8D49-B8812BB0F00D}" dt="2022-12-15T09:55:27.599" v="70" actId="2696"/>
        <pc:sldMkLst>
          <pc:docMk/>
          <pc:sldMk cId="2982543621" sldId="360"/>
        </pc:sldMkLst>
      </pc:sldChg>
      <pc:sldChg chg="del">
        <pc:chgData name="Alessandro Carrega" userId="aad2c8b9-e6be-4150-b5bc-cbfa57d8782b" providerId="ADAL" clId="{F3966E39-2CCE-F14A-8D49-B8812BB0F00D}" dt="2022-12-15T09:55:27.579" v="68" actId="2696"/>
        <pc:sldMkLst>
          <pc:docMk/>
          <pc:sldMk cId="992275154" sldId="361"/>
        </pc:sldMkLst>
      </pc:sldChg>
      <pc:sldChg chg="del">
        <pc:chgData name="Alessandro Carrega" userId="aad2c8b9-e6be-4150-b5bc-cbfa57d8782b" providerId="ADAL" clId="{F3966E39-2CCE-F14A-8D49-B8812BB0F00D}" dt="2022-12-15T09:55:27.623" v="73" actId="2696"/>
        <pc:sldMkLst>
          <pc:docMk/>
          <pc:sldMk cId="2372317015" sldId="362"/>
        </pc:sldMkLst>
      </pc:sldChg>
      <pc:sldChg chg="del">
        <pc:chgData name="Alessandro Carrega" userId="aad2c8b9-e6be-4150-b5bc-cbfa57d8782b" providerId="ADAL" clId="{F3966E39-2CCE-F14A-8D49-B8812BB0F00D}" dt="2022-12-15T09:55:27.673" v="79" actId="2696"/>
        <pc:sldMkLst>
          <pc:docMk/>
          <pc:sldMk cId="3636011604" sldId="363"/>
        </pc:sldMkLst>
      </pc:sldChg>
      <pc:sldChg chg="del">
        <pc:chgData name="Alessandro Carrega" userId="aad2c8b9-e6be-4150-b5bc-cbfa57d8782b" providerId="ADAL" clId="{F3966E39-2CCE-F14A-8D49-B8812BB0F00D}" dt="2022-12-15T09:55:27.659" v="75" actId="2696"/>
        <pc:sldMkLst>
          <pc:docMk/>
          <pc:sldMk cId="2616519576" sldId="364"/>
        </pc:sldMkLst>
      </pc:sldChg>
      <pc:sldChg chg="del">
        <pc:chgData name="Alessandro Carrega" userId="aad2c8b9-e6be-4150-b5bc-cbfa57d8782b" providerId="ADAL" clId="{F3966E39-2CCE-F14A-8D49-B8812BB0F00D}" dt="2022-12-15T09:55:27.669" v="77" actId="2696"/>
        <pc:sldMkLst>
          <pc:docMk/>
          <pc:sldMk cId="1963449783" sldId="365"/>
        </pc:sldMkLst>
      </pc:sldChg>
      <pc:sldChg chg="del">
        <pc:chgData name="Alessandro Carrega" userId="aad2c8b9-e6be-4150-b5bc-cbfa57d8782b" providerId="ADAL" clId="{F3966E39-2CCE-F14A-8D49-B8812BB0F00D}" dt="2022-12-15T09:55:27.686" v="82" actId="2696"/>
        <pc:sldMkLst>
          <pc:docMk/>
          <pc:sldMk cId="3782767391" sldId="366"/>
        </pc:sldMkLst>
      </pc:sldChg>
      <pc:sldChg chg="del">
        <pc:chgData name="Alessandro Carrega" userId="aad2c8b9-e6be-4150-b5bc-cbfa57d8782b" providerId="ADAL" clId="{F3966E39-2CCE-F14A-8D49-B8812BB0F00D}" dt="2022-12-15T09:55:27.680" v="81" actId="2696"/>
        <pc:sldMkLst>
          <pc:docMk/>
          <pc:sldMk cId="1666482433" sldId="367"/>
        </pc:sldMkLst>
      </pc:sldChg>
      <pc:sldChg chg="del">
        <pc:chgData name="Alessandro Carrega" userId="aad2c8b9-e6be-4150-b5bc-cbfa57d8782b" providerId="ADAL" clId="{F3966E39-2CCE-F14A-8D49-B8812BB0F00D}" dt="2022-12-15T09:55:27.703" v="84" actId="2696"/>
        <pc:sldMkLst>
          <pc:docMk/>
          <pc:sldMk cId="3642570426" sldId="368"/>
        </pc:sldMkLst>
      </pc:sldChg>
      <pc:sldChg chg="del">
        <pc:chgData name="Alessandro Carrega" userId="aad2c8b9-e6be-4150-b5bc-cbfa57d8782b" providerId="ADAL" clId="{F3966E39-2CCE-F14A-8D49-B8812BB0F00D}" dt="2022-12-15T09:55:27.676" v="80" actId="2696"/>
        <pc:sldMkLst>
          <pc:docMk/>
          <pc:sldMk cId="3790165159" sldId="369"/>
        </pc:sldMkLst>
      </pc:sldChg>
      <pc:sldChg chg="del">
        <pc:chgData name="Alessandro Carrega" userId="aad2c8b9-e6be-4150-b5bc-cbfa57d8782b" providerId="ADAL" clId="{F3966E39-2CCE-F14A-8D49-B8812BB0F00D}" dt="2022-12-15T09:55:27.712" v="85" actId="2696"/>
        <pc:sldMkLst>
          <pc:docMk/>
          <pc:sldMk cId="3619101251" sldId="370"/>
        </pc:sldMkLst>
      </pc:sldChg>
      <pc:sldChg chg="del">
        <pc:chgData name="Alessandro Carrega" userId="aad2c8b9-e6be-4150-b5bc-cbfa57d8782b" providerId="ADAL" clId="{F3966E39-2CCE-F14A-8D49-B8812BB0F00D}" dt="2022-12-15T09:55:26.817" v="11" actId="2696"/>
        <pc:sldMkLst>
          <pc:docMk/>
          <pc:sldMk cId="905118332" sldId="371"/>
        </pc:sldMkLst>
      </pc:sldChg>
      <pc:sldChg chg="del">
        <pc:chgData name="Alessandro Carrega" userId="aad2c8b9-e6be-4150-b5bc-cbfa57d8782b" providerId="ADAL" clId="{F3966E39-2CCE-F14A-8D49-B8812BB0F00D}" dt="2022-12-15T09:55:27.723" v="86" actId="2696"/>
        <pc:sldMkLst>
          <pc:docMk/>
          <pc:sldMk cId="417533361" sldId="372"/>
        </pc:sldMkLst>
      </pc:sldChg>
      <pc:sldChg chg="del">
        <pc:chgData name="Alessandro Carrega" userId="aad2c8b9-e6be-4150-b5bc-cbfa57d8782b" providerId="ADAL" clId="{F3966E39-2CCE-F14A-8D49-B8812BB0F00D}" dt="2022-12-15T09:55:30.680" v="87" actId="2696"/>
        <pc:sldMkLst>
          <pc:docMk/>
          <pc:sldMk cId="359774056" sldId="373"/>
        </pc:sldMkLst>
      </pc:sldChg>
      <pc:sldChg chg="del">
        <pc:chgData name="Alessandro Carrega" userId="aad2c8b9-e6be-4150-b5bc-cbfa57d8782b" providerId="ADAL" clId="{F3966E39-2CCE-F14A-8D49-B8812BB0F00D}" dt="2022-12-15T09:55:30.733" v="88" actId="2696"/>
        <pc:sldMkLst>
          <pc:docMk/>
          <pc:sldMk cId="3704246382" sldId="374"/>
        </pc:sldMkLst>
      </pc:sldChg>
      <pc:sldChg chg="del">
        <pc:chgData name="Alessandro Carrega" userId="aad2c8b9-e6be-4150-b5bc-cbfa57d8782b" providerId="ADAL" clId="{F3966E39-2CCE-F14A-8D49-B8812BB0F00D}" dt="2022-12-15T09:55:32.237" v="89" actId="2696"/>
        <pc:sldMkLst>
          <pc:docMk/>
          <pc:sldMk cId="2446287234" sldId="375"/>
        </pc:sldMkLst>
      </pc:sldChg>
      <pc:sldChg chg="del">
        <pc:chgData name="Alessandro Carrega" userId="aad2c8b9-e6be-4150-b5bc-cbfa57d8782b" providerId="ADAL" clId="{F3966E39-2CCE-F14A-8D49-B8812BB0F00D}" dt="2022-12-15T09:55:33.873" v="91" actId="2696"/>
        <pc:sldMkLst>
          <pc:docMk/>
          <pc:sldMk cId="1540700563" sldId="376"/>
        </pc:sldMkLst>
      </pc:sldChg>
      <pc:sldChg chg="del">
        <pc:chgData name="Alessandro Carrega" userId="aad2c8b9-e6be-4150-b5bc-cbfa57d8782b" providerId="ADAL" clId="{F3966E39-2CCE-F14A-8D49-B8812BB0F00D}" dt="2022-12-15T09:55:27.569" v="66" actId="2696"/>
        <pc:sldMkLst>
          <pc:docMk/>
          <pc:sldMk cId="1344666517" sldId="377"/>
        </pc:sldMkLst>
      </pc:sldChg>
      <pc:sldChg chg="del">
        <pc:chgData name="Alessandro Carrega" userId="aad2c8b9-e6be-4150-b5bc-cbfa57d8782b" providerId="ADAL" clId="{F3966E39-2CCE-F14A-8D49-B8812BB0F00D}" dt="2022-12-15T09:55:26.778" v="7" actId="2696"/>
        <pc:sldMkLst>
          <pc:docMk/>
          <pc:sldMk cId="3970988133" sldId="378"/>
        </pc:sldMkLst>
      </pc:sldChg>
      <pc:sldChg chg="del">
        <pc:chgData name="Alessandro Carrega" userId="aad2c8b9-e6be-4150-b5bc-cbfa57d8782b" providerId="ADAL" clId="{F3966E39-2CCE-F14A-8D49-B8812BB0F00D}" dt="2022-12-15T09:55:26.804" v="9" actId="2696"/>
        <pc:sldMkLst>
          <pc:docMk/>
          <pc:sldMk cId="925582111" sldId="379"/>
        </pc:sldMkLst>
      </pc:sldChg>
      <pc:sldChg chg="modSp mod">
        <pc:chgData name="Alessandro Carrega" userId="aad2c8b9-e6be-4150-b5bc-cbfa57d8782b" providerId="ADAL" clId="{F3966E39-2CCE-F14A-8D49-B8812BB0F00D}" dt="2022-12-15T13:15:44.215" v="774" actId="948"/>
        <pc:sldMkLst>
          <pc:docMk/>
          <pc:sldMk cId="742394567" sldId="382"/>
        </pc:sldMkLst>
        <pc:spChg chg="mod">
          <ac:chgData name="Alessandro Carrega" userId="aad2c8b9-e6be-4150-b5bc-cbfa57d8782b" providerId="ADAL" clId="{F3966E39-2CCE-F14A-8D49-B8812BB0F00D}" dt="2022-12-15T13:15:44.215" v="774" actId="948"/>
          <ac:spMkLst>
            <pc:docMk/>
            <pc:sldMk cId="742394567" sldId="382"/>
            <ac:spMk id="2" creationId="{BD413E14-FE9E-A706-259E-196B88120F76}"/>
          </ac:spMkLst>
        </pc:spChg>
      </pc:sldChg>
      <pc:sldChg chg="modSp mod">
        <pc:chgData name="Alessandro Carrega" userId="aad2c8b9-e6be-4150-b5bc-cbfa57d8782b" providerId="ADAL" clId="{F3966E39-2CCE-F14A-8D49-B8812BB0F00D}" dt="2022-12-15T13:16:12.700" v="779" actId="948"/>
        <pc:sldMkLst>
          <pc:docMk/>
          <pc:sldMk cId="3029560713" sldId="383"/>
        </pc:sldMkLst>
        <pc:spChg chg="mod">
          <ac:chgData name="Alessandro Carrega" userId="aad2c8b9-e6be-4150-b5bc-cbfa57d8782b" providerId="ADAL" clId="{F3966E39-2CCE-F14A-8D49-B8812BB0F00D}" dt="2022-12-15T13:16:12.700" v="779" actId="948"/>
          <ac:spMkLst>
            <pc:docMk/>
            <pc:sldMk cId="3029560713" sldId="383"/>
            <ac:spMk id="2" creationId="{F282D456-A46B-03FA-57D5-1987C471B5D9}"/>
          </ac:spMkLst>
        </pc:spChg>
      </pc:sldChg>
      <pc:sldChg chg="modSp mod">
        <pc:chgData name="Alessandro Carrega" userId="aad2c8b9-e6be-4150-b5bc-cbfa57d8782b" providerId="ADAL" clId="{F3966E39-2CCE-F14A-8D49-B8812BB0F00D}" dt="2022-12-15T13:41:11.909" v="1377" actId="20577"/>
        <pc:sldMkLst>
          <pc:docMk/>
          <pc:sldMk cId="2800481219" sldId="384"/>
        </pc:sldMkLst>
        <pc:spChg chg="mod">
          <ac:chgData name="Alessandro Carrega" userId="aad2c8b9-e6be-4150-b5bc-cbfa57d8782b" providerId="ADAL" clId="{F3966E39-2CCE-F14A-8D49-B8812BB0F00D}" dt="2022-12-15T13:16:27.718" v="781" actId="948"/>
          <ac:spMkLst>
            <pc:docMk/>
            <pc:sldMk cId="2800481219" sldId="384"/>
            <ac:spMk id="2" creationId="{A422E77E-C111-961F-E36F-A62F53428B19}"/>
          </ac:spMkLst>
        </pc:spChg>
        <pc:spChg chg="mod">
          <ac:chgData name="Alessandro Carrega" userId="aad2c8b9-e6be-4150-b5bc-cbfa57d8782b" providerId="ADAL" clId="{F3966E39-2CCE-F14A-8D49-B8812BB0F00D}" dt="2022-12-15T13:41:11.909" v="1377" actId="20577"/>
          <ac:spMkLst>
            <pc:docMk/>
            <pc:sldMk cId="2800481219" sldId="384"/>
            <ac:spMk id="7" creationId="{DA5B70FF-5505-8D8B-7A88-E89A46EB3461}"/>
          </ac:spMkLst>
        </pc:spChg>
      </pc:sldChg>
      <pc:sldChg chg="modSp mod">
        <pc:chgData name="Alessandro Carrega" userId="aad2c8b9-e6be-4150-b5bc-cbfa57d8782b" providerId="ADAL" clId="{F3966E39-2CCE-F14A-8D49-B8812BB0F00D}" dt="2022-12-15T13:16:38.437" v="782" actId="948"/>
        <pc:sldMkLst>
          <pc:docMk/>
          <pc:sldMk cId="1991910231" sldId="386"/>
        </pc:sldMkLst>
        <pc:spChg chg="mod">
          <ac:chgData name="Alessandro Carrega" userId="aad2c8b9-e6be-4150-b5bc-cbfa57d8782b" providerId="ADAL" clId="{F3966E39-2CCE-F14A-8D49-B8812BB0F00D}" dt="2022-12-15T13:16:38.437" v="782" actId="948"/>
          <ac:spMkLst>
            <pc:docMk/>
            <pc:sldMk cId="1991910231" sldId="386"/>
            <ac:spMk id="2" creationId="{A422E77E-C111-961F-E36F-A62F53428B19}"/>
          </ac:spMkLst>
        </pc:spChg>
        <pc:spChg chg="mod">
          <ac:chgData name="Alessandro Carrega" userId="aad2c8b9-e6be-4150-b5bc-cbfa57d8782b" providerId="ADAL" clId="{F3966E39-2CCE-F14A-8D49-B8812BB0F00D}" dt="2022-12-15T09:59:12.985" v="258" actId="242"/>
          <ac:spMkLst>
            <pc:docMk/>
            <pc:sldMk cId="1991910231" sldId="386"/>
            <ac:spMk id="7" creationId="{DA5B70FF-5505-8D8B-7A88-E89A46EB3461}"/>
          </ac:spMkLst>
        </pc:spChg>
      </pc:sldChg>
      <pc:sldChg chg="modSp mod">
        <pc:chgData name="Alessandro Carrega" userId="aad2c8b9-e6be-4150-b5bc-cbfa57d8782b" providerId="ADAL" clId="{F3966E39-2CCE-F14A-8D49-B8812BB0F00D}" dt="2022-12-15T09:58:38.818" v="241" actId="1076"/>
        <pc:sldMkLst>
          <pc:docMk/>
          <pc:sldMk cId="2331040812" sldId="387"/>
        </pc:sldMkLst>
        <pc:spChg chg="mod">
          <ac:chgData name="Alessandro Carrega" userId="aad2c8b9-e6be-4150-b5bc-cbfa57d8782b" providerId="ADAL" clId="{F3966E39-2CCE-F14A-8D49-B8812BB0F00D}" dt="2022-12-15T09:58:33.466" v="239" actId="255"/>
          <ac:spMkLst>
            <pc:docMk/>
            <pc:sldMk cId="2331040812" sldId="387"/>
            <ac:spMk id="2" creationId="{A422E77E-C111-961F-E36F-A62F53428B19}"/>
          </ac:spMkLst>
        </pc:spChg>
        <pc:picChg chg="mod">
          <ac:chgData name="Alessandro Carrega" userId="aad2c8b9-e6be-4150-b5bc-cbfa57d8782b" providerId="ADAL" clId="{F3966E39-2CCE-F14A-8D49-B8812BB0F00D}" dt="2022-12-15T09:58:38.818" v="241" actId="1076"/>
          <ac:picMkLst>
            <pc:docMk/>
            <pc:sldMk cId="2331040812" sldId="387"/>
            <ac:picMk id="5" creationId="{9A3236AC-850A-78EE-5BFF-DF762DD5B1FB}"/>
          </ac:picMkLst>
        </pc:picChg>
      </pc:sldChg>
      <pc:sldChg chg="modSp mod">
        <pc:chgData name="Alessandro Carrega" userId="aad2c8b9-e6be-4150-b5bc-cbfa57d8782b" providerId="ADAL" clId="{F3966E39-2CCE-F14A-8D49-B8812BB0F00D}" dt="2022-12-15T13:39:32.482" v="1334" actId="20577"/>
        <pc:sldMkLst>
          <pc:docMk/>
          <pc:sldMk cId="43660832" sldId="388"/>
        </pc:sldMkLst>
        <pc:spChg chg="mod">
          <ac:chgData name="Alessandro Carrega" userId="aad2c8b9-e6be-4150-b5bc-cbfa57d8782b" providerId="ADAL" clId="{F3966E39-2CCE-F14A-8D49-B8812BB0F00D}" dt="2022-12-15T13:16:57.846" v="783" actId="948"/>
          <ac:spMkLst>
            <pc:docMk/>
            <pc:sldMk cId="43660832" sldId="388"/>
            <ac:spMk id="2" creationId="{9D3F2486-F29B-F628-0912-9DAC0092F965}"/>
          </ac:spMkLst>
        </pc:spChg>
        <pc:spChg chg="mod">
          <ac:chgData name="Alessandro Carrega" userId="aad2c8b9-e6be-4150-b5bc-cbfa57d8782b" providerId="ADAL" clId="{F3966E39-2CCE-F14A-8D49-B8812BB0F00D}" dt="2022-12-15T13:39:32.482" v="1334" actId="20577"/>
          <ac:spMkLst>
            <pc:docMk/>
            <pc:sldMk cId="43660832" sldId="388"/>
            <ac:spMk id="3" creationId="{FBAAC3F7-DCE4-4BCC-A386-60E60DA1F366}"/>
          </ac:spMkLst>
        </pc:spChg>
      </pc:sldChg>
      <pc:sldChg chg="modSp mod">
        <pc:chgData name="Alessandro Carrega" userId="aad2c8b9-e6be-4150-b5bc-cbfa57d8782b" providerId="ADAL" clId="{F3966E39-2CCE-F14A-8D49-B8812BB0F00D}" dt="2022-12-15T13:41:03.817" v="1374" actId="20577"/>
        <pc:sldMkLst>
          <pc:docMk/>
          <pc:sldMk cId="1755106783" sldId="389"/>
        </pc:sldMkLst>
        <pc:spChg chg="mod">
          <ac:chgData name="Alessandro Carrega" userId="aad2c8b9-e6be-4150-b5bc-cbfa57d8782b" providerId="ADAL" clId="{F3966E39-2CCE-F14A-8D49-B8812BB0F00D}" dt="2022-12-15T13:17:20.277" v="785" actId="948"/>
          <ac:spMkLst>
            <pc:docMk/>
            <pc:sldMk cId="1755106783" sldId="389"/>
            <ac:spMk id="2" creationId="{9D3F2486-F29B-F628-0912-9DAC0092F965}"/>
          </ac:spMkLst>
        </pc:spChg>
        <pc:spChg chg="mod">
          <ac:chgData name="Alessandro Carrega" userId="aad2c8b9-e6be-4150-b5bc-cbfa57d8782b" providerId="ADAL" clId="{F3966E39-2CCE-F14A-8D49-B8812BB0F00D}" dt="2022-12-15T13:41:03.817" v="1374" actId="20577"/>
          <ac:spMkLst>
            <pc:docMk/>
            <pc:sldMk cId="1755106783" sldId="389"/>
            <ac:spMk id="3" creationId="{FBAAC3F7-DCE4-4BCC-A386-60E60DA1F366}"/>
          </ac:spMkLst>
        </pc:spChg>
      </pc:sldChg>
      <pc:sldChg chg="modSp mod">
        <pc:chgData name="Alessandro Carrega" userId="aad2c8b9-e6be-4150-b5bc-cbfa57d8782b" providerId="ADAL" clId="{F3966E39-2CCE-F14A-8D49-B8812BB0F00D}" dt="2022-12-15T13:49:29.916" v="1605" actId="20577"/>
        <pc:sldMkLst>
          <pc:docMk/>
          <pc:sldMk cId="1948834191" sldId="390"/>
        </pc:sldMkLst>
        <pc:spChg chg="mod">
          <ac:chgData name="Alessandro Carrega" userId="aad2c8b9-e6be-4150-b5bc-cbfa57d8782b" providerId="ADAL" clId="{F3966E39-2CCE-F14A-8D49-B8812BB0F00D}" dt="2022-12-15T13:20:07.837" v="801" actId="20577"/>
          <ac:spMkLst>
            <pc:docMk/>
            <pc:sldMk cId="1948834191" sldId="390"/>
            <ac:spMk id="2" creationId="{9D3F2486-F29B-F628-0912-9DAC0092F965}"/>
          </ac:spMkLst>
        </pc:spChg>
        <pc:spChg chg="mod">
          <ac:chgData name="Alessandro Carrega" userId="aad2c8b9-e6be-4150-b5bc-cbfa57d8782b" providerId="ADAL" clId="{F3966E39-2CCE-F14A-8D49-B8812BB0F00D}" dt="2022-12-15T13:49:29.916" v="1605" actId="20577"/>
          <ac:spMkLst>
            <pc:docMk/>
            <pc:sldMk cId="1948834191" sldId="390"/>
            <ac:spMk id="3" creationId="{FBAAC3F7-DCE4-4BCC-A386-60E60DA1F366}"/>
          </ac:spMkLst>
        </pc:spChg>
      </pc:sldChg>
      <pc:sldChg chg="modSp mod">
        <pc:chgData name="Alessandro Carrega" userId="aad2c8b9-e6be-4150-b5bc-cbfa57d8782b" providerId="ADAL" clId="{F3966E39-2CCE-F14A-8D49-B8812BB0F00D}" dt="2022-12-15T13:40:49.428" v="1361" actId="20577"/>
        <pc:sldMkLst>
          <pc:docMk/>
          <pc:sldMk cId="3231184381" sldId="391"/>
        </pc:sldMkLst>
        <pc:spChg chg="mod">
          <ac:chgData name="Alessandro Carrega" userId="aad2c8b9-e6be-4150-b5bc-cbfa57d8782b" providerId="ADAL" clId="{F3966E39-2CCE-F14A-8D49-B8812BB0F00D}" dt="2022-12-15T13:18:54.915" v="794" actId="948"/>
          <ac:spMkLst>
            <pc:docMk/>
            <pc:sldMk cId="3231184381" sldId="391"/>
            <ac:spMk id="2" creationId="{9D3F2486-F29B-F628-0912-9DAC0092F965}"/>
          </ac:spMkLst>
        </pc:spChg>
        <pc:spChg chg="mod">
          <ac:chgData name="Alessandro Carrega" userId="aad2c8b9-e6be-4150-b5bc-cbfa57d8782b" providerId="ADAL" clId="{F3966E39-2CCE-F14A-8D49-B8812BB0F00D}" dt="2022-12-15T13:40:49.428" v="1361" actId="20577"/>
          <ac:spMkLst>
            <pc:docMk/>
            <pc:sldMk cId="3231184381" sldId="391"/>
            <ac:spMk id="3" creationId="{FBAAC3F7-DCE4-4BCC-A386-60E60DA1F366}"/>
          </ac:spMkLst>
        </pc:spChg>
      </pc:sldChg>
      <pc:sldChg chg="modSp mod">
        <pc:chgData name="Alessandro Carrega" userId="aad2c8b9-e6be-4150-b5bc-cbfa57d8782b" providerId="ADAL" clId="{F3966E39-2CCE-F14A-8D49-B8812BB0F00D}" dt="2022-12-15T13:49:31.462" v="1606" actId="20577"/>
        <pc:sldMkLst>
          <pc:docMk/>
          <pc:sldMk cId="3654308868" sldId="392"/>
        </pc:sldMkLst>
        <pc:spChg chg="mod">
          <ac:chgData name="Alessandro Carrega" userId="aad2c8b9-e6be-4150-b5bc-cbfa57d8782b" providerId="ADAL" clId="{F3966E39-2CCE-F14A-8D49-B8812BB0F00D}" dt="2022-12-15T13:21:19.283" v="809" actId="948"/>
          <ac:spMkLst>
            <pc:docMk/>
            <pc:sldMk cId="3654308868" sldId="392"/>
            <ac:spMk id="2" creationId="{9D3F2486-F29B-F628-0912-9DAC0092F965}"/>
          </ac:spMkLst>
        </pc:spChg>
        <pc:spChg chg="mod">
          <ac:chgData name="Alessandro Carrega" userId="aad2c8b9-e6be-4150-b5bc-cbfa57d8782b" providerId="ADAL" clId="{F3966E39-2CCE-F14A-8D49-B8812BB0F00D}" dt="2022-12-15T13:49:31.462" v="1606" actId="20577"/>
          <ac:spMkLst>
            <pc:docMk/>
            <pc:sldMk cId="3654308868" sldId="392"/>
            <ac:spMk id="3" creationId="{FBAAC3F7-DCE4-4BCC-A386-60E60DA1F366}"/>
          </ac:spMkLst>
        </pc:spChg>
      </pc:sldChg>
      <pc:sldChg chg="modSp mod">
        <pc:chgData name="Alessandro Carrega" userId="aad2c8b9-e6be-4150-b5bc-cbfa57d8782b" providerId="ADAL" clId="{F3966E39-2CCE-F14A-8D49-B8812BB0F00D}" dt="2022-12-15T13:42:25.202" v="1407" actId="20577"/>
        <pc:sldMkLst>
          <pc:docMk/>
          <pc:sldMk cId="2948912151" sldId="393"/>
        </pc:sldMkLst>
        <pc:spChg chg="mod">
          <ac:chgData name="Alessandro Carrega" userId="aad2c8b9-e6be-4150-b5bc-cbfa57d8782b" providerId="ADAL" clId="{F3966E39-2CCE-F14A-8D49-B8812BB0F00D}" dt="2022-12-15T13:22:08.531" v="814" actId="948"/>
          <ac:spMkLst>
            <pc:docMk/>
            <pc:sldMk cId="2948912151" sldId="393"/>
            <ac:spMk id="2" creationId="{9D3F2486-F29B-F628-0912-9DAC0092F965}"/>
          </ac:spMkLst>
        </pc:spChg>
        <pc:spChg chg="mod">
          <ac:chgData name="Alessandro Carrega" userId="aad2c8b9-e6be-4150-b5bc-cbfa57d8782b" providerId="ADAL" clId="{F3966E39-2CCE-F14A-8D49-B8812BB0F00D}" dt="2022-12-15T13:42:25.202" v="1407" actId="20577"/>
          <ac:spMkLst>
            <pc:docMk/>
            <pc:sldMk cId="2948912151" sldId="393"/>
            <ac:spMk id="3" creationId="{FBAAC3F7-DCE4-4BCC-A386-60E60DA1F366}"/>
          </ac:spMkLst>
        </pc:spChg>
      </pc:sldChg>
      <pc:sldChg chg="modSp mod">
        <pc:chgData name="Alessandro Carrega" userId="aad2c8b9-e6be-4150-b5bc-cbfa57d8782b" providerId="ADAL" clId="{F3966E39-2CCE-F14A-8D49-B8812BB0F00D}" dt="2022-12-15T13:41:09.146" v="1376" actId="20577"/>
        <pc:sldMkLst>
          <pc:docMk/>
          <pc:sldMk cId="3907774368" sldId="394"/>
        </pc:sldMkLst>
        <pc:spChg chg="mod">
          <ac:chgData name="Alessandro Carrega" userId="aad2c8b9-e6be-4150-b5bc-cbfa57d8782b" providerId="ADAL" clId="{F3966E39-2CCE-F14A-8D49-B8812BB0F00D}" dt="2022-12-15T13:17:11.646" v="784" actId="948"/>
          <ac:spMkLst>
            <pc:docMk/>
            <pc:sldMk cId="3907774368" sldId="394"/>
            <ac:spMk id="2" creationId="{9D3F2486-F29B-F628-0912-9DAC0092F965}"/>
          </ac:spMkLst>
        </pc:spChg>
        <pc:spChg chg="mod">
          <ac:chgData name="Alessandro Carrega" userId="aad2c8b9-e6be-4150-b5bc-cbfa57d8782b" providerId="ADAL" clId="{F3966E39-2CCE-F14A-8D49-B8812BB0F00D}" dt="2022-12-15T13:41:09.146" v="1376" actId="20577"/>
          <ac:spMkLst>
            <pc:docMk/>
            <pc:sldMk cId="3907774368" sldId="394"/>
            <ac:spMk id="3" creationId="{FBAAC3F7-DCE4-4BCC-A386-60E60DA1F366}"/>
          </ac:spMkLst>
        </pc:spChg>
      </pc:sldChg>
      <pc:sldChg chg="modSp mod">
        <pc:chgData name="Alessandro Carrega" userId="aad2c8b9-e6be-4150-b5bc-cbfa57d8782b" providerId="ADAL" clId="{F3966E39-2CCE-F14A-8D49-B8812BB0F00D}" dt="2022-12-15T13:41:00.427" v="1372" actId="20577"/>
        <pc:sldMkLst>
          <pc:docMk/>
          <pc:sldMk cId="406117084" sldId="395"/>
        </pc:sldMkLst>
        <pc:spChg chg="mod">
          <ac:chgData name="Alessandro Carrega" userId="aad2c8b9-e6be-4150-b5bc-cbfa57d8782b" providerId="ADAL" clId="{F3966E39-2CCE-F14A-8D49-B8812BB0F00D}" dt="2022-12-15T13:17:29.251" v="786" actId="948"/>
          <ac:spMkLst>
            <pc:docMk/>
            <pc:sldMk cId="406117084" sldId="395"/>
            <ac:spMk id="2" creationId="{9D3F2486-F29B-F628-0912-9DAC0092F965}"/>
          </ac:spMkLst>
        </pc:spChg>
        <pc:spChg chg="mod">
          <ac:chgData name="Alessandro Carrega" userId="aad2c8b9-e6be-4150-b5bc-cbfa57d8782b" providerId="ADAL" clId="{F3966E39-2CCE-F14A-8D49-B8812BB0F00D}" dt="2022-12-15T13:41:00.427" v="1372" actId="20577"/>
          <ac:spMkLst>
            <pc:docMk/>
            <pc:sldMk cId="406117084" sldId="395"/>
            <ac:spMk id="3" creationId="{FBAAC3F7-DCE4-4BCC-A386-60E60DA1F366}"/>
          </ac:spMkLst>
        </pc:spChg>
      </pc:sldChg>
      <pc:sldChg chg="modSp mod">
        <pc:chgData name="Alessandro Carrega" userId="aad2c8b9-e6be-4150-b5bc-cbfa57d8782b" providerId="ADAL" clId="{F3966E39-2CCE-F14A-8D49-B8812BB0F00D}" dt="2022-12-15T13:17:39.014" v="787" actId="948"/>
        <pc:sldMkLst>
          <pc:docMk/>
          <pc:sldMk cId="1642197254" sldId="396"/>
        </pc:sldMkLst>
        <pc:spChg chg="mod">
          <ac:chgData name="Alessandro Carrega" userId="aad2c8b9-e6be-4150-b5bc-cbfa57d8782b" providerId="ADAL" clId="{F3966E39-2CCE-F14A-8D49-B8812BB0F00D}" dt="2022-12-15T13:17:39.014" v="787" actId="948"/>
          <ac:spMkLst>
            <pc:docMk/>
            <pc:sldMk cId="1642197254" sldId="396"/>
            <ac:spMk id="2" creationId="{9D3F2486-F29B-F628-0912-9DAC0092F965}"/>
          </ac:spMkLst>
        </pc:spChg>
      </pc:sldChg>
      <pc:sldChg chg="modSp mod">
        <pc:chgData name="Alessandro Carrega" userId="aad2c8b9-e6be-4150-b5bc-cbfa57d8782b" providerId="ADAL" clId="{F3966E39-2CCE-F14A-8D49-B8812BB0F00D}" dt="2022-12-15T13:18:02.585" v="790" actId="20577"/>
        <pc:sldMkLst>
          <pc:docMk/>
          <pc:sldMk cId="3630515674" sldId="397"/>
        </pc:sldMkLst>
        <pc:spChg chg="mod">
          <ac:chgData name="Alessandro Carrega" userId="aad2c8b9-e6be-4150-b5bc-cbfa57d8782b" providerId="ADAL" clId="{F3966E39-2CCE-F14A-8D49-B8812BB0F00D}" dt="2022-12-15T13:18:02.585" v="790" actId="20577"/>
          <ac:spMkLst>
            <pc:docMk/>
            <pc:sldMk cId="3630515674" sldId="397"/>
            <ac:spMk id="2" creationId="{9D3F2486-F29B-F628-0912-9DAC0092F965}"/>
          </ac:spMkLst>
        </pc:spChg>
      </pc:sldChg>
      <pc:sldChg chg="modSp mod">
        <pc:chgData name="Alessandro Carrega" userId="aad2c8b9-e6be-4150-b5bc-cbfa57d8782b" providerId="ADAL" clId="{F3966E39-2CCE-F14A-8D49-B8812BB0F00D}" dt="2022-12-15T13:18:12.284" v="791" actId="948"/>
        <pc:sldMkLst>
          <pc:docMk/>
          <pc:sldMk cId="4227544724" sldId="398"/>
        </pc:sldMkLst>
        <pc:spChg chg="mod">
          <ac:chgData name="Alessandro Carrega" userId="aad2c8b9-e6be-4150-b5bc-cbfa57d8782b" providerId="ADAL" clId="{F3966E39-2CCE-F14A-8D49-B8812BB0F00D}" dt="2022-12-15T13:18:12.284" v="791" actId="948"/>
          <ac:spMkLst>
            <pc:docMk/>
            <pc:sldMk cId="4227544724" sldId="398"/>
            <ac:spMk id="2" creationId="{9D3F2486-F29B-F628-0912-9DAC0092F965}"/>
          </ac:spMkLst>
        </pc:spChg>
      </pc:sldChg>
      <pc:sldChg chg="modSp mod">
        <pc:chgData name="Alessandro Carrega" userId="aad2c8b9-e6be-4150-b5bc-cbfa57d8782b" providerId="ADAL" clId="{F3966E39-2CCE-F14A-8D49-B8812BB0F00D}" dt="2022-12-15T13:40:00.382" v="1346" actId="20577"/>
        <pc:sldMkLst>
          <pc:docMk/>
          <pc:sldMk cId="2819872644" sldId="399"/>
        </pc:sldMkLst>
        <pc:spChg chg="mod">
          <ac:chgData name="Alessandro Carrega" userId="aad2c8b9-e6be-4150-b5bc-cbfa57d8782b" providerId="ADAL" clId="{F3966E39-2CCE-F14A-8D49-B8812BB0F00D}" dt="2022-12-15T13:18:45.832" v="793" actId="948"/>
          <ac:spMkLst>
            <pc:docMk/>
            <pc:sldMk cId="2819872644" sldId="399"/>
            <ac:spMk id="2" creationId="{9D3F2486-F29B-F628-0912-9DAC0092F965}"/>
          </ac:spMkLst>
        </pc:spChg>
        <pc:graphicFrameChg chg="mod">
          <ac:chgData name="Alessandro Carrega" userId="aad2c8b9-e6be-4150-b5bc-cbfa57d8782b" providerId="ADAL" clId="{F3966E39-2CCE-F14A-8D49-B8812BB0F00D}" dt="2022-12-15T13:40:00.382" v="1346" actId="20577"/>
          <ac:graphicFrameMkLst>
            <pc:docMk/>
            <pc:sldMk cId="2819872644" sldId="399"/>
            <ac:graphicFrameMk id="4" creationId="{50BEDB9C-CBAF-052D-100B-C048EE21F179}"/>
          </ac:graphicFrameMkLst>
        </pc:graphicFrameChg>
      </pc:sldChg>
      <pc:sldChg chg="modSp mod">
        <pc:chgData name="Alessandro Carrega" userId="aad2c8b9-e6be-4150-b5bc-cbfa57d8782b" providerId="ADAL" clId="{F3966E39-2CCE-F14A-8D49-B8812BB0F00D}" dt="2022-12-15T14:08:53.078" v="1967" actId="20577"/>
        <pc:sldMkLst>
          <pc:docMk/>
          <pc:sldMk cId="3023286043" sldId="400"/>
        </pc:sldMkLst>
        <pc:spChg chg="mod">
          <ac:chgData name="Alessandro Carrega" userId="aad2c8b9-e6be-4150-b5bc-cbfa57d8782b" providerId="ADAL" clId="{F3966E39-2CCE-F14A-8D49-B8812BB0F00D}" dt="2022-12-15T13:18:32.988" v="792" actId="948"/>
          <ac:spMkLst>
            <pc:docMk/>
            <pc:sldMk cId="3023286043" sldId="400"/>
            <ac:spMk id="2" creationId="{9D3F2486-F29B-F628-0912-9DAC0092F965}"/>
          </ac:spMkLst>
        </pc:spChg>
        <pc:graphicFrameChg chg="mod">
          <ac:chgData name="Alessandro Carrega" userId="aad2c8b9-e6be-4150-b5bc-cbfa57d8782b" providerId="ADAL" clId="{F3966E39-2CCE-F14A-8D49-B8812BB0F00D}" dt="2022-12-15T14:08:53.078" v="1967" actId="20577"/>
          <ac:graphicFrameMkLst>
            <pc:docMk/>
            <pc:sldMk cId="3023286043" sldId="400"/>
            <ac:graphicFrameMk id="4" creationId="{50BEDB9C-CBAF-052D-100B-C048EE21F179}"/>
          </ac:graphicFrameMkLst>
        </pc:graphicFrameChg>
      </pc:sldChg>
      <pc:sldChg chg="modSp mod">
        <pc:chgData name="Alessandro Carrega" userId="aad2c8b9-e6be-4150-b5bc-cbfa57d8782b" providerId="ADAL" clId="{F3966E39-2CCE-F14A-8D49-B8812BB0F00D}" dt="2022-12-15T13:40:47.658" v="1360" actId="20577"/>
        <pc:sldMkLst>
          <pc:docMk/>
          <pc:sldMk cId="330803652" sldId="401"/>
        </pc:sldMkLst>
        <pc:spChg chg="mod">
          <ac:chgData name="Alessandro Carrega" userId="aad2c8b9-e6be-4150-b5bc-cbfa57d8782b" providerId="ADAL" clId="{F3966E39-2CCE-F14A-8D49-B8812BB0F00D}" dt="2022-12-15T13:19:10.047" v="795" actId="948"/>
          <ac:spMkLst>
            <pc:docMk/>
            <pc:sldMk cId="330803652" sldId="401"/>
            <ac:spMk id="2" creationId="{9D3F2486-F29B-F628-0912-9DAC0092F965}"/>
          </ac:spMkLst>
        </pc:spChg>
        <pc:spChg chg="mod">
          <ac:chgData name="Alessandro Carrega" userId="aad2c8b9-e6be-4150-b5bc-cbfa57d8782b" providerId="ADAL" clId="{F3966E39-2CCE-F14A-8D49-B8812BB0F00D}" dt="2022-12-15T13:40:47.658" v="1360" actId="20577"/>
          <ac:spMkLst>
            <pc:docMk/>
            <pc:sldMk cId="330803652" sldId="401"/>
            <ac:spMk id="3" creationId="{FBAAC3F7-DCE4-4BCC-A386-60E60DA1F366}"/>
          </ac:spMkLst>
        </pc:spChg>
      </pc:sldChg>
      <pc:sldChg chg="modSp mod">
        <pc:chgData name="Alessandro Carrega" userId="aad2c8b9-e6be-4150-b5bc-cbfa57d8782b" providerId="ADAL" clId="{F3966E39-2CCE-F14A-8D49-B8812BB0F00D}" dt="2022-12-15T14:09:57.794" v="2006" actId="20577"/>
        <pc:sldMkLst>
          <pc:docMk/>
          <pc:sldMk cId="3865190836" sldId="402"/>
        </pc:sldMkLst>
        <pc:spChg chg="mod">
          <ac:chgData name="Alessandro Carrega" userId="aad2c8b9-e6be-4150-b5bc-cbfa57d8782b" providerId="ADAL" clId="{F3966E39-2CCE-F14A-8D49-B8812BB0F00D}" dt="2022-12-15T13:19:37.934" v="797" actId="948"/>
          <ac:spMkLst>
            <pc:docMk/>
            <pc:sldMk cId="3865190836" sldId="402"/>
            <ac:spMk id="2" creationId="{9D3F2486-F29B-F628-0912-9DAC0092F965}"/>
          </ac:spMkLst>
        </pc:spChg>
        <pc:spChg chg="mod">
          <ac:chgData name="Alessandro Carrega" userId="aad2c8b9-e6be-4150-b5bc-cbfa57d8782b" providerId="ADAL" clId="{F3966E39-2CCE-F14A-8D49-B8812BB0F00D}" dt="2022-12-15T14:09:57.794" v="2006" actId="20577"/>
          <ac:spMkLst>
            <pc:docMk/>
            <pc:sldMk cId="3865190836" sldId="402"/>
            <ac:spMk id="3" creationId="{FBAAC3F7-DCE4-4BCC-A386-60E60DA1F366}"/>
          </ac:spMkLst>
        </pc:spChg>
      </pc:sldChg>
      <pc:sldChg chg="modSp mod">
        <pc:chgData name="Alessandro Carrega" userId="aad2c8b9-e6be-4150-b5bc-cbfa57d8782b" providerId="ADAL" clId="{F3966E39-2CCE-F14A-8D49-B8812BB0F00D}" dt="2022-12-15T13:50:07.414" v="1629" actId="20577"/>
        <pc:sldMkLst>
          <pc:docMk/>
          <pc:sldMk cId="1872688564" sldId="403"/>
        </pc:sldMkLst>
        <pc:spChg chg="mod">
          <ac:chgData name="Alessandro Carrega" userId="aad2c8b9-e6be-4150-b5bc-cbfa57d8782b" providerId="ADAL" clId="{F3966E39-2CCE-F14A-8D49-B8812BB0F00D}" dt="2022-12-15T13:19:46.623" v="798" actId="948"/>
          <ac:spMkLst>
            <pc:docMk/>
            <pc:sldMk cId="1872688564" sldId="403"/>
            <ac:spMk id="2" creationId="{9D3F2486-F29B-F628-0912-9DAC0092F965}"/>
          </ac:spMkLst>
        </pc:spChg>
        <pc:spChg chg="mod">
          <ac:chgData name="Alessandro Carrega" userId="aad2c8b9-e6be-4150-b5bc-cbfa57d8782b" providerId="ADAL" clId="{F3966E39-2CCE-F14A-8D49-B8812BB0F00D}" dt="2022-12-15T13:50:07.414" v="1629" actId="20577"/>
          <ac:spMkLst>
            <pc:docMk/>
            <pc:sldMk cId="1872688564" sldId="403"/>
            <ac:spMk id="3" creationId="{FBAAC3F7-DCE4-4BCC-A386-60E60DA1F366}"/>
          </ac:spMkLst>
        </pc:spChg>
      </pc:sldChg>
      <pc:sldChg chg="modSp mod">
        <pc:chgData name="Alessandro Carrega" userId="aad2c8b9-e6be-4150-b5bc-cbfa57d8782b" providerId="ADAL" clId="{F3966E39-2CCE-F14A-8D49-B8812BB0F00D}" dt="2022-12-15T13:48:27.509" v="1576" actId="20577"/>
        <pc:sldMkLst>
          <pc:docMk/>
          <pc:sldMk cId="2057412759" sldId="404"/>
        </pc:sldMkLst>
        <pc:spChg chg="mod">
          <ac:chgData name="Alessandro Carrega" userId="aad2c8b9-e6be-4150-b5bc-cbfa57d8782b" providerId="ADAL" clId="{F3966E39-2CCE-F14A-8D49-B8812BB0F00D}" dt="2022-12-15T13:19:54.481" v="799" actId="948"/>
          <ac:spMkLst>
            <pc:docMk/>
            <pc:sldMk cId="2057412759" sldId="404"/>
            <ac:spMk id="2" creationId="{9D3F2486-F29B-F628-0912-9DAC0092F965}"/>
          </ac:spMkLst>
        </pc:spChg>
        <pc:spChg chg="mod">
          <ac:chgData name="Alessandro Carrega" userId="aad2c8b9-e6be-4150-b5bc-cbfa57d8782b" providerId="ADAL" clId="{F3966E39-2CCE-F14A-8D49-B8812BB0F00D}" dt="2022-12-15T13:48:27.509" v="1576" actId="20577"/>
          <ac:spMkLst>
            <pc:docMk/>
            <pc:sldMk cId="2057412759" sldId="404"/>
            <ac:spMk id="3" creationId="{FBAAC3F7-DCE4-4BCC-A386-60E60DA1F366}"/>
          </ac:spMkLst>
        </pc:spChg>
      </pc:sldChg>
      <pc:sldChg chg="modSp mod">
        <pc:chgData name="Alessandro Carrega" userId="aad2c8b9-e6be-4150-b5bc-cbfa57d8782b" providerId="ADAL" clId="{F3966E39-2CCE-F14A-8D49-B8812BB0F00D}" dt="2022-12-15T13:46:57.537" v="1522" actId="20577"/>
        <pc:sldMkLst>
          <pc:docMk/>
          <pc:sldMk cId="485584812" sldId="405"/>
        </pc:sldMkLst>
        <pc:spChg chg="mod">
          <ac:chgData name="Alessandro Carrega" userId="aad2c8b9-e6be-4150-b5bc-cbfa57d8782b" providerId="ADAL" clId="{F3966E39-2CCE-F14A-8D49-B8812BB0F00D}" dt="2022-12-15T13:20:17.185" v="803" actId="20577"/>
          <ac:spMkLst>
            <pc:docMk/>
            <pc:sldMk cId="485584812" sldId="405"/>
            <ac:spMk id="2" creationId="{9D3F2486-F29B-F628-0912-9DAC0092F965}"/>
          </ac:spMkLst>
        </pc:spChg>
        <pc:spChg chg="mod">
          <ac:chgData name="Alessandro Carrega" userId="aad2c8b9-e6be-4150-b5bc-cbfa57d8782b" providerId="ADAL" clId="{F3966E39-2CCE-F14A-8D49-B8812BB0F00D}" dt="2022-12-15T13:46:57.537" v="1522" actId="20577"/>
          <ac:spMkLst>
            <pc:docMk/>
            <pc:sldMk cId="485584812" sldId="405"/>
            <ac:spMk id="3" creationId="{FBAAC3F7-DCE4-4BCC-A386-60E60DA1F366}"/>
          </ac:spMkLst>
        </pc:spChg>
      </pc:sldChg>
      <pc:sldChg chg="modSp mod">
        <pc:chgData name="Alessandro Carrega" userId="aad2c8b9-e6be-4150-b5bc-cbfa57d8782b" providerId="ADAL" clId="{F3966E39-2CCE-F14A-8D49-B8812BB0F00D}" dt="2022-12-15T13:48:31.979" v="1577" actId="20577"/>
        <pc:sldMkLst>
          <pc:docMk/>
          <pc:sldMk cId="856677738" sldId="406"/>
        </pc:sldMkLst>
        <pc:spChg chg="mod">
          <ac:chgData name="Alessandro Carrega" userId="aad2c8b9-e6be-4150-b5bc-cbfa57d8782b" providerId="ADAL" clId="{F3966E39-2CCE-F14A-8D49-B8812BB0F00D}" dt="2022-12-15T13:20:29.416" v="806" actId="20577"/>
          <ac:spMkLst>
            <pc:docMk/>
            <pc:sldMk cId="856677738" sldId="406"/>
            <ac:spMk id="2" creationId="{9D3F2486-F29B-F628-0912-9DAC0092F965}"/>
          </ac:spMkLst>
        </pc:spChg>
        <pc:spChg chg="mod">
          <ac:chgData name="Alessandro Carrega" userId="aad2c8b9-e6be-4150-b5bc-cbfa57d8782b" providerId="ADAL" clId="{F3966E39-2CCE-F14A-8D49-B8812BB0F00D}" dt="2022-12-15T13:48:31.979" v="1577" actId="20577"/>
          <ac:spMkLst>
            <pc:docMk/>
            <pc:sldMk cId="856677738" sldId="406"/>
            <ac:spMk id="3" creationId="{FBAAC3F7-DCE4-4BCC-A386-60E60DA1F366}"/>
          </ac:spMkLst>
        </pc:spChg>
      </pc:sldChg>
      <pc:sldChg chg="modSp mod">
        <pc:chgData name="Alessandro Carrega" userId="aad2c8b9-e6be-4150-b5bc-cbfa57d8782b" providerId="ADAL" clId="{F3966E39-2CCE-F14A-8D49-B8812BB0F00D}" dt="2022-12-15T13:50:21.130" v="1635" actId="27636"/>
        <pc:sldMkLst>
          <pc:docMk/>
          <pc:sldMk cId="3561856682" sldId="407"/>
        </pc:sldMkLst>
        <pc:spChg chg="mod">
          <ac:chgData name="Alessandro Carrega" userId="aad2c8b9-e6be-4150-b5bc-cbfa57d8782b" providerId="ADAL" clId="{F3966E39-2CCE-F14A-8D49-B8812BB0F00D}" dt="2022-12-15T13:50:21.130" v="1635" actId="27636"/>
          <ac:spMkLst>
            <pc:docMk/>
            <pc:sldMk cId="3561856682" sldId="407"/>
            <ac:spMk id="3" creationId="{FBAAC3F7-DCE4-4BCC-A386-60E60DA1F366}"/>
          </ac:spMkLst>
        </pc:spChg>
      </pc:sldChg>
      <pc:sldChg chg="modSp mod">
        <pc:chgData name="Alessandro Carrega" userId="aad2c8b9-e6be-4150-b5bc-cbfa57d8782b" providerId="ADAL" clId="{F3966E39-2CCE-F14A-8D49-B8812BB0F00D}" dt="2022-12-15T14:09:06.139" v="1977" actId="27636"/>
        <pc:sldMkLst>
          <pc:docMk/>
          <pc:sldMk cId="510643189" sldId="408"/>
        </pc:sldMkLst>
        <pc:spChg chg="mod">
          <ac:chgData name="Alessandro Carrega" userId="aad2c8b9-e6be-4150-b5bc-cbfa57d8782b" providerId="ADAL" clId="{F3966E39-2CCE-F14A-8D49-B8812BB0F00D}" dt="2022-12-15T13:20:54.258" v="807" actId="948"/>
          <ac:spMkLst>
            <pc:docMk/>
            <pc:sldMk cId="510643189" sldId="408"/>
            <ac:spMk id="2" creationId="{9D3F2486-F29B-F628-0912-9DAC0092F965}"/>
          </ac:spMkLst>
        </pc:spChg>
        <pc:spChg chg="mod">
          <ac:chgData name="Alessandro Carrega" userId="aad2c8b9-e6be-4150-b5bc-cbfa57d8782b" providerId="ADAL" clId="{F3966E39-2CCE-F14A-8D49-B8812BB0F00D}" dt="2022-12-15T14:09:06.139" v="1977" actId="27636"/>
          <ac:spMkLst>
            <pc:docMk/>
            <pc:sldMk cId="510643189" sldId="408"/>
            <ac:spMk id="3" creationId="{FBAAC3F7-DCE4-4BCC-A386-60E60DA1F366}"/>
          </ac:spMkLst>
        </pc:spChg>
      </pc:sldChg>
      <pc:sldChg chg="modSp mod">
        <pc:chgData name="Alessandro Carrega" userId="aad2c8b9-e6be-4150-b5bc-cbfa57d8782b" providerId="ADAL" clId="{F3966E39-2CCE-F14A-8D49-B8812BB0F00D}" dt="2022-12-15T14:10:57.532" v="2047" actId="20577"/>
        <pc:sldMkLst>
          <pc:docMk/>
          <pc:sldMk cId="410593598" sldId="409"/>
        </pc:sldMkLst>
        <pc:spChg chg="mod">
          <ac:chgData name="Alessandro Carrega" userId="aad2c8b9-e6be-4150-b5bc-cbfa57d8782b" providerId="ADAL" clId="{F3966E39-2CCE-F14A-8D49-B8812BB0F00D}" dt="2022-12-15T13:21:05.699" v="808" actId="948"/>
          <ac:spMkLst>
            <pc:docMk/>
            <pc:sldMk cId="410593598" sldId="409"/>
            <ac:spMk id="2" creationId="{9D3F2486-F29B-F628-0912-9DAC0092F965}"/>
          </ac:spMkLst>
        </pc:spChg>
        <pc:spChg chg="mod">
          <ac:chgData name="Alessandro Carrega" userId="aad2c8b9-e6be-4150-b5bc-cbfa57d8782b" providerId="ADAL" clId="{F3966E39-2CCE-F14A-8D49-B8812BB0F00D}" dt="2022-12-15T14:10:57.532" v="2047" actId="20577"/>
          <ac:spMkLst>
            <pc:docMk/>
            <pc:sldMk cId="410593598" sldId="409"/>
            <ac:spMk id="3" creationId="{FBAAC3F7-DCE4-4BCC-A386-60E60DA1F366}"/>
          </ac:spMkLst>
        </pc:spChg>
      </pc:sldChg>
      <pc:sldChg chg="modSp mod">
        <pc:chgData name="Alessandro Carrega" userId="aad2c8b9-e6be-4150-b5bc-cbfa57d8782b" providerId="ADAL" clId="{F3966E39-2CCE-F14A-8D49-B8812BB0F00D}" dt="2022-12-15T13:47:05.859" v="1527" actId="20577"/>
        <pc:sldMkLst>
          <pc:docMk/>
          <pc:sldMk cId="1881662862" sldId="410"/>
        </pc:sldMkLst>
        <pc:spChg chg="mod">
          <ac:chgData name="Alessandro Carrega" userId="aad2c8b9-e6be-4150-b5bc-cbfa57d8782b" providerId="ADAL" clId="{F3966E39-2CCE-F14A-8D49-B8812BB0F00D}" dt="2022-12-15T13:21:31.319" v="811" actId="948"/>
          <ac:spMkLst>
            <pc:docMk/>
            <pc:sldMk cId="1881662862" sldId="410"/>
            <ac:spMk id="2" creationId="{9D3F2486-F29B-F628-0912-9DAC0092F965}"/>
          </ac:spMkLst>
        </pc:spChg>
        <pc:spChg chg="mod">
          <ac:chgData name="Alessandro Carrega" userId="aad2c8b9-e6be-4150-b5bc-cbfa57d8782b" providerId="ADAL" clId="{F3966E39-2CCE-F14A-8D49-B8812BB0F00D}" dt="2022-12-15T13:47:05.859" v="1527" actId="20577"/>
          <ac:spMkLst>
            <pc:docMk/>
            <pc:sldMk cId="1881662862" sldId="410"/>
            <ac:spMk id="3" creationId="{FBAAC3F7-DCE4-4BCC-A386-60E60DA1F366}"/>
          </ac:spMkLst>
        </pc:spChg>
      </pc:sldChg>
      <pc:sldChg chg="modSp mod">
        <pc:chgData name="Alessandro Carrega" userId="aad2c8b9-e6be-4150-b5bc-cbfa57d8782b" providerId="ADAL" clId="{F3966E39-2CCE-F14A-8D49-B8812BB0F00D}" dt="2022-12-15T13:50:08.488" v="1630" actId="20577"/>
        <pc:sldMkLst>
          <pc:docMk/>
          <pc:sldMk cId="2015929144" sldId="411"/>
        </pc:sldMkLst>
        <pc:spChg chg="mod">
          <ac:chgData name="Alessandro Carrega" userId="aad2c8b9-e6be-4150-b5bc-cbfa57d8782b" providerId="ADAL" clId="{F3966E39-2CCE-F14A-8D49-B8812BB0F00D}" dt="2022-12-15T13:21:44.741" v="812" actId="948"/>
          <ac:spMkLst>
            <pc:docMk/>
            <pc:sldMk cId="2015929144" sldId="411"/>
            <ac:spMk id="2" creationId="{9D3F2486-F29B-F628-0912-9DAC0092F965}"/>
          </ac:spMkLst>
        </pc:spChg>
        <pc:spChg chg="mod">
          <ac:chgData name="Alessandro Carrega" userId="aad2c8b9-e6be-4150-b5bc-cbfa57d8782b" providerId="ADAL" clId="{F3966E39-2CCE-F14A-8D49-B8812BB0F00D}" dt="2022-12-15T13:50:08.488" v="1630" actId="20577"/>
          <ac:spMkLst>
            <pc:docMk/>
            <pc:sldMk cId="2015929144" sldId="411"/>
            <ac:spMk id="3" creationId="{FBAAC3F7-DCE4-4BCC-A386-60E60DA1F366}"/>
          </ac:spMkLst>
        </pc:spChg>
      </pc:sldChg>
      <pc:sldChg chg="modSp mod">
        <pc:chgData name="Alessandro Carrega" userId="aad2c8b9-e6be-4150-b5bc-cbfa57d8782b" providerId="ADAL" clId="{F3966E39-2CCE-F14A-8D49-B8812BB0F00D}" dt="2022-12-15T13:48:39.818" v="1580" actId="20577"/>
        <pc:sldMkLst>
          <pc:docMk/>
          <pc:sldMk cId="61725673" sldId="412"/>
        </pc:sldMkLst>
        <pc:spChg chg="mod">
          <ac:chgData name="Alessandro Carrega" userId="aad2c8b9-e6be-4150-b5bc-cbfa57d8782b" providerId="ADAL" clId="{F3966E39-2CCE-F14A-8D49-B8812BB0F00D}" dt="2022-12-15T13:21:56.253" v="813" actId="948"/>
          <ac:spMkLst>
            <pc:docMk/>
            <pc:sldMk cId="61725673" sldId="412"/>
            <ac:spMk id="2" creationId="{9D3F2486-F29B-F628-0912-9DAC0092F965}"/>
          </ac:spMkLst>
        </pc:spChg>
        <pc:spChg chg="mod">
          <ac:chgData name="Alessandro Carrega" userId="aad2c8b9-e6be-4150-b5bc-cbfa57d8782b" providerId="ADAL" clId="{F3966E39-2CCE-F14A-8D49-B8812BB0F00D}" dt="2022-12-15T13:48:39.818" v="1580" actId="20577"/>
          <ac:spMkLst>
            <pc:docMk/>
            <pc:sldMk cId="61725673" sldId="412"/>
            <ac:spMk id="3" creationId="{FBAAC3F7-DCE4-4BCC-A386-60E60DA1F366}"/>
          </ac:spMkLst>
        </pc:spChg>
      </pc:sldChg>
      <pc:sldChg chg="modSp add mod">
        <pc:chgData name="Alessandro Carrega" userId="aad2c8b9-e6be-4150-b5bc-cbfa57d8782b" providerId="ADAL" clId="{F3966E39-2CCE-F14A-8D49-B8812BB0F00D}" dt="2022-12-15T13:51:03.529" v="1641" actId="20577"/>
        <pc:sldMkLst>
          <pc:docMk/>
          <pc:sldMk cId="4085117048" sldId="413"/>
        </pc:sldMkLst>
        <pc:spChg chg="mod">
          <ac:chgData name="Alessandro Carrega" userId="aad2c8b9-e6be-4150-b5bc-cbfa57d8782b" providerId="ADAL" clId="{F3966E39-2CCE-F14A-8D49-B8812BB0F00D}" dt="2022-12-15T13:51:03.529" v="1641" actId="20577"/>
          <ac:spMkLst>
            <pc:docMk/>
            <pc:sldMk cId="4085117048" sldId="413"/>
            <ac:spMk id="2" creationId="{9D3F2486-F29B-F628-0912-9DAC0092F965}"/>
          </ac:spMkLst>
        </pc:spChg>
        <pc:spChg chg="mod">
          <ac:chgData name="Alessandro Carrega" userId="aad2c8b9-e6be-4150-b5bc-cbfa57d8782b" providerId="ADAL" clId="{F3966E39-2CCE-F14A-8D49-B8812BB0F00D}" dt="2022-12-15T10:02:59.950" v="285" actId="20577"/>
          <ac:spMkLst>
            <pc:docMk/>
            <pc:sldMk cId="4085117048" sldId="413"/>
            <ac:spMk id="3" creationId="{FBAAC3F7-DCE4-4BCC-A386-60E60DA1F366}"/>
          </ac:spMkLst>
        </pc:spChg>
      </pc:sldChg>
      <pc:sldChg chg="modSp add mod">
        <pc:chgData name="Alessandro Carrega" userId="aad2c8b9-e6be-4150-b5bc-cbfa57d8782b" providerId="ADAL" clId="{F3966E39-2CCE-F14A-8D49-B8812BB0F00D}" dt="2022-12-15T13:51:07.085" v="1643" actId="20577"/>
        <pc:sldMkLst>
          <pc:docMk/>
          <pc:sldMk cId="1529716807" sldId="414"/>
        </pc:sldMkLst>
        <pc:spChg chg="mod">
          <ac:chgData name="Alessandro Carrega" userId="aad2c8b9-e6be-4150-b5bc-cbfa57d8782b" providerId="ADAL" clId="{F3966E39-2CCE-F14A-8D49-B8812BB0F00D}" dt="2022-12-15T13:51:07.085" v="1643" actId="20577"/>
          <ac:spMkLst>
            <pc:docMk/>
            <pc:sldMk cId="1529716807" sldId="414"/>
            <ac:spMk id="2" creationId="{9D3F2486-F29B-F628-0912-9DAC0092F965}"/>
          </ac:spMkLst>
        </pc:spChg>
        <pc:spChg chg="mod">
          <ac:chgData name="Alessandro Carrega" userId="aad2c8b9-e6be-4150-b5bc-cbfa57d8782b" providerId="ADAL" clId="{F3966E39-2CCE-F14A-8D49-B8812BB0F00D}" dt="2022-12-15T13:49:32.706" v="1607" actId="20577"/>
          <ac:spMkLst>
            <pc:docMk/>
            <pc:sldMk cId="1529716807" sldId="414"/>
            <ac:spMk id="3" creationId="{FBAAC3F7-DCE4-4BCC-A386-60E60DA1F366}"/>
          </ac:spMkLst>
        </pc:spChg>
      </pc:sldChg>
      <pc:sldChg chg="modSp add mod">
        <pc:chgData name="Alessandro Carrega" userId="aad2c8b9-e6be-4150-b5bc-cbfa57d8782b" providerId="ADAL" clId="{F3966E39-2CCE-F14A-8D49-B8812BB0F00D}" dt="2022-12-15T14:09:17.016" v="1987" actId="20577"/>
        <pc:sldMkLst>
          <pc:docMk/>
          <pc:sldMk cId="152919985" sldId="415"/>
        </pc:sldMkLst>
        <pc:spChg chg="mod">
          <ac:chgData name="Alessandro Carrega" userId="aad2c8b9-e6be-4150-b5bc-cbfa57d8782b" providerId="ADAL" clId="{F3966E39-2CCE-F14A-8D49-B8812BB0F00D}" dt="2022-12-15T13:51:21.910" v="1647" actId="20577"/>
          <ac:spMkLst>
            <pc:docMk/>
            <pc:sldMk cId="152919985" sldId="415"/>
            <ac:spMk id="2" creationId="{9D3F2486-F29B-F628-0912-9DAC0092F965}"/>
          </ac:spMkLst>
        </pc:spChg>
        <pc:spChg chg="mod">
          <ac:chgData name="Alessandro Carrega" userId="aad2c8b9-e6be-4150-b5bc-cbfa57d8782b" providerId="ADAL" clId="{F3966E39-2CCE-F14A-8D49-B8812BB0F00D}" dt="2022-12-15T14:09:17.016" v="1987" actId="20577"/>
          <ac:spMkLst>
            <pc:docMk/>
            <pc:sldMk cId="152919985" sldId="415"/>
            <ac:spMk id="3" creationId="{FBAAC3F7-DCE4-4BCC-A386-60E60DA1F366}"/>
          </ac:spMkLst>
        </pc:spChg>
      </pc:sldChg>
      <pc:sldChg chg="modSp add mod">
        <pc:chgData name="Alessandro Carrega" userId="aad2c8b9-e6be-4150-b5bc-cbfa57d8782b" providerId="ADAL" clId="{F3966E39-2CCE-F14A-8D49-B8812BB0F00D}" dt="2022-12-15T14:10:31.869" v="2035" actId="20577"/>
        <pc:sldMkLst>
          <pc:docMk/>
          <pc:sldMk cId="3924381361" sldId="416"/>
        </pc:sldMkLst>
        <pc:spChg chg="mod">
          <ac:chgData name="Alessandro Carrega" userId="aad2c8b9-e6be-4150-b5bc-cbfa57d8782b" providerId="ADAL" clId="{F3966E39-2CCE-F14A-8D49-B8812BB0F00D}" dt="2022-12-15T13:51:27.524" v="1649" actId="20577"/>
          <ac:spMkLst>
            <pc:docMk/>
            <pc:sldMk cId="3924381361" sldId="416"/>
            <ac:spMk id="2" creationId="{9D3F2486-F29B-F628-0912-9DAC0092F965}"/>
          </ac:spMkLst>
        </pc:spChg>
        <pc:spChg chg="mod">
          <ac:chgData name="Alessandro Carrega" userId="aad2c8b9-e6be-4150-b5bc-cbfa57d8782b" providerId="ADAL" clId="{F3966E39-2CCE-F14A-8D49-B8812BB0F00D}" dt="2022-12-15T14:10:31.869" v="2035" actId="20577"/>
          <ac:spMkLst>
            <pc:docMk/>
            <pc:sldMk cId="3924381361" sldId="416"/>
            <ac:spMk id="3" creationId="{FBAAC3F7-DCE4-4BCC-A386-60E60DA1F366}"/>
          </ac:spMkLst>
        </pc:spChg>
      </pc:sldChg>
      <pc:sldChg chg="modSp add mod">
        <pc:chgData name="Alessandro Carrega" userId="aad2c8b9-e6be-4150-b5bc-cbfa57d8782b" providerId="ADAL" clId="{F3966E39-2CCE-F14A-8D49-B8812BB0F00D}" dt="2022-12-15T14:09:21.200" v="1988" actId="20577"/>
        <pc:sldMkLst>
          <pc:docMk/>
          <pc:sldMk cId="1365989620" sldId="417"/>
        </pc:sldMkLst>
        <pc:spChg chg="mod">
          <ac:chgData name="Alessandro Carrega" userId="aad2c8b9-e6be-4150-b5bc-cbfa57d8782b" providerId="ADAL" clId="{F3966E39-2CCE-F14A-8D49-B8812BB0F00D}" dt="2022-12-15T13:51:31.487" v="1651" actId="20577"/>
          <ac:spMkLst>
            <pc:docMk/>
            <pc:sldMk cId="1365989620" sldId="417"/>
            <ac:spMk id="2" creationId="{9D3F2486-F29B-F628-0912-9DAC0092F965}"/>
          </ac:spMkLst>
        </pc:spChg>
        <pc:spChg chg="mod">
          <ac:chgData name="Alessandro Carrega" userId="aad2c8b9-e6be-4150-b5bc-cbfa57d8782b" providerId="ADAL" clId="{F3966E39-2CCE-F14A-8D49-B8812BB0F00D}" dt="2022-12-15T14:09:21.200" v="1988" actId="20577"/>
          <ac:spMkLst>
            <pc:docMk/>
            <pc:sldMk cId="1365989620" sldId="417"/>
            <ac:spMk id="3" creationId="{FBAAC3F7-DCE4-4BCC-A386-60E60DA1F366}"/>
          </ac:spMkLst>
        </pc:spChg>
      </pc:sldChg>
      <pc:sldChg chg="modSp add del mod">
        <pc:chgData name="Alessandro Carrega" userId="aad2c8b9-e6be-4150-b5bc-cbfa57d8782b" providerId="ADAL" clId="{F3966E39-2CCE-F14A-8D49-B8812BB0F00D}" dt="2022-12-15T13:43:32.907" v="1439" actId="2696"/>
        <pc:sldMkLst>
          <pc:docMk/>
          <pc:sldMk cId="328999276" sldId="418"/>
        </pc:sldMkLst>
        <pc:spChg chg="mod">
          <ac:chgData name="Alessandro Carrega" userId="aad2c8b9-e6be-4150-b5bc-cbfa57d8782b" providerId="ADAL" clId="{F3966E39-2CCE-F14A-8D49-B8812BB0F00D}" dt="2022-12-15T13:23:21.062" v="832" actId="948"/>
          <ac:spMkLst>
            <pc:docMk/>
            <pc:sldMk cId="328999276" sldId="418"/>
            <ac:spMk id="2" creationId="{9D3F2486-F29B-F628-0912-9DAC0092F965}"/>
          </ac:spMkLst>
        </pc:spChg>
        <pc:spChg chg="mod">
          <ac:chgData name="Alessandro Carrega" userId="aad2c8b9-e6be-4150-b5bc-cbfa57d8782b" providerId="ADAL" clId="{F3966E39-2CCE-F14A-8D49-B8812BB0F00D}" dt="2022-12-15T13:43:25.145" v="1438" actId="20577"/>
          <ac:spMkLst>
            <pc:docMk/>
            <pc:sldMk cId="328999276" sldId="418"/>
            <ac:spMk id="3" creationId="{FBAAC3F7-DCE4-4BCC-A386-60E60DA1F366}"/>
          </ac:spMkLst>
        </pc:spChg>
      </pc:sldChg>
      <pc:sldChg chg="modSp add mod">
        <pc:chgData name="Alessandro Carrega" userId="aad2c8b9-e6be-4150-b5bc-cbfa57d8782b" providerId="ADAL" clId="{F3966E39-2CCE-F14A-8D49-B8812BB0F00D}" dt="2022-12-15T14:10:17.694" v="2019" actId="20577"/>
        <pc:sldMkLst>
          <pc:docMk/>
          <pc:sldMk cId="3888751983" sldId="419"/>
        </pc:sldMkLst>
        <pc:spChg chg="mod">
          <ac:chgData name="Alessandro Carrega" userId="aad2c8b9-e6be-4150-b5bc-cbfa57d8782b" providerId="ADAL" clId="{F3966E39-2CCE-F14A-8D49-B8812BB0F00D}" dt="2022-12-15T13:51:34.824" v="1653" actId="20577"/>
          <ac:spMkLst>
            <pc:docMk/>
            <pc:sldMk cId="3888751983" sldId="419"/>
            <ac:spMk id="2" creationId="{9D3F2486-F29B-F628-0912-9DAC0092F965}"/>
          </ac:spMkLst>
        </pc:spChg>
        <pc:spChg chg="mod">
          <ac:chgData name="Alessandro Carrega" userId="aad2c8b9-e6be-4150-b5bc-cbfa57d8782b" providerId="ADAL" clId="{F3966E39-2CCE-F14A-8D49-B8812BB0F00D}" dt="2022-12-15T14:10:17.694" v="2019" actId="20577"/>
          <ac:spMkLst>
            <pc:docMk/>
            <pc:sldMk cId="3888751983" sldId="419"/>
            <ac:spMk id="3" creationId="{FBAAC3F7-DCE4-4BCC-A386-60E60DA1F366}"/>
          </ac:spMkLst>
        </pc:spChg>
      </pc:sldChg>
      <pc:sldChg chg="modSp add mod">
        <pc:chgData name="Alessandro Carrega" userId="aad2c8b9-e6be-4150-b5bc-cbfa57d8782b" providerId="ADAL" clId="{F3966E39-2CCE-F14A-8D49-B8812BB0F00D}" dt="2022-12-15T13:51:38.340" v="1659" actId="20577"/>
        <pc:sldMkLst>
          <pc:docMk/>
          <pc:sldMk cId="1057872353" sldId="420"/>
        </pc:sldMkLst>
        <pc:spChg chg="mod">
          <ac:chgData name="Alessandro Carrega" userId="aad2c8b9-e6be-4150-b5bc-cbfa57d8782b" providerId="ADAL" clId="{F3966E39-2CCE-F14A-8D49-B8812BB0F00D}" dt="2022-12-15T13:51:38.340" v="1659" actId="20577"/>
          <ac:spMkLst>
            <pc:docMk/>
            <pc:sldMk cId="1057872353" sldId="420"/>
            <ac:spMk id="2" creationId="{9D3F2486-F29B-F628-0912-9DAC0092F965}"/>
          </ac:spMkLst>
        </pc:spChg>
        <pc:spChg chg="mod">
          <ac:chgData name="Alessandro Carrega" userId="aad2c8b9-e6be-4150-b5bc-cbfa57d8782b" providerId="ADAL" clId="{F3966E39-2CCE-F14A-8D49-B8812BB0F00D}" dt="2022-12-15T13:50:09.572" v="1631" actId="20577"/>
          <ac:spMkLst>
            <pc:docMk/>
            <pc:sldMk cId="1057872353" sldId="420"/>
            <ac:spMk id="3" creationId="{FBAAC3F7-DCE4-4BCC-A386-60E60DA1F366}"/>
          </ac:spMkLst>
        </pc:spChg>
      </pc:sldChg>
      <pc:sldChg chg="modSp add del mod">
        <pc:chgData name="Alessandro Carrega" userId="aad2c8b9-e6be-4150-b5bc-cbfa57d8782b" providerId="ADAL" clId="{F3966E39-2CCE-F14A-8D49-B8812BB0F00D}" dt="2022-12-15T13:44:53.533" v="1474" actId="2696"/>
        <pc:sldMkLst>
          <pc:docMk/>
          <pc:sldMk cId="3343253376" sldId="421"/>
        </pc:sldMkLst>
        <pc:spChg chg="mod">
          <ac:chgData name="Alessandro Carrega" userId="aad2c8b9-e6be-4150-b5bc-cbfa57d8782b" providerId="ADAL" clId="{F3966E39-2CCE-F14A-8D49-B8812BB0F00D}" dt="2022-12-15T13:44:09.719" v="1465" actId="20577"/>
          <ac:spMkLst>
            <pc:docMk/>
            <pc:sldMk cId="3343253376" sldId="421"/>
            <ac:spMk id="2" creationId="{9D3F2486-F29B-F628-0912-9DAC0092F965}"/>
          </ac:spMkLst>
        </pc:spChg>
        <pc:spChg chg="mod">
          <ac:chgData name="Alessandro Carrega" userId="aad2c8b9-e6be-4150-b5bc-cbfa57d8782b" providerId="ADAL" clId="{F3966E39-2CCE-F14A-8D49-B8812BB0F00D}" dt="2022-12-15T13:44:16.253" v="1467" actId="20577"/>
          <ac:spMkLst>
            <pc:docMk/>
            <pc:sldMk cId="3343253376" sldId="421"/>
            <ac:spMk id="3" creationId="{FBAAC3F7-DCE4-4BCC-A386-60E60DA1F366}"/>
          </ac:spMkLst>
        </pc:spChg>
      </pc:sldChg>
      <pc:sldChg chg="modSp add del mod">
        <pc:chgData name="Alessandro Carrega" userId="aad2c8b9-e6be-4150-b5bc-cbfa57d8782b" providerId="ADAL" clId="{F3966E39-2CCE-F14A-8D49-B8812BB0F00D}" dt="2022-12-15T13:44:45.993" v="1472" actId="2696"/>
        <pc:sldMkLst>
          <pc:docMk/>
          <pc:sldMk cId="1572240011" sldId="422"/>
        </pc:sldMkLst>
        <pc:spChg chg="mod">
          <ac:chgData name="Alessandro Carrega" userId="aad2c8b9-e6be-4150-b5bc-cbfa57d8782b" providerId="ADAL" clId="{F3966E39-2CCE-F14A-8D49-B8812BB0F00D}" dt="2022-12-15T13:24:21.364" v="845" actId="948"/>
          <ac:spMkLst>
            <pc:docMk/>
            <pc:sldMk cId="1572240011" sldId="422"/>
            <ac:spMk id="2" creationId="{9D3F2486-F29B-F628-0912-9DAC0092F965}"/>
          </ac:spMkLst>
        </pc:spChg>
        <pc:spChg chg="mod">
          <ac:chgData name="Alessandro Carrega" userId="aad2c8b9-e6be-4150-b5bc-cbfa57d8782b" providerId="ADAL" clId="{F3966E39-2CCE-F14A-8D49-B8812BB0F00D}" dt="2022-12-15T13:44:22.993" v="1470" actId="20577"/>
          <ac:spMkLst>
            <pc:docMk/>
            <pc:sldMk cId="1572240011" sldId="422"/>
            <ac:spMk id="3" creationId="{FBAAC3F7-DCE4-4BCC-A386-60E60DA1F366}"/>
          </ac:spMkLst>
        </pc:spChg>
      </pc:sldChg>
      <pc:sldChg chg="modSp add del mod">
        <pc:chgData name="Alessandro Carrega" userId="aad2c8b9-e6be-4150-b5bc-cbfa57d8782b" providerId="ADAL" clId="{F3966E39-2CCE-F14A-8D49-B8812BB0F00D}" dt="2022-12-15T13:44:46.819" v="1473" actId="2696"/>
        <pc:sldMkLst>
          <pc:docMk/>
          <pc:sldMk cId="4241077161" sldId="423"/>
        </pc:sldMkLst>
        <pc:spChg chg="mod">
          <ac:chgData name="Alessandro Carrega" userId="aad2c8b9-e6be-4150-b5bc-cbfa57d8782b" providerId="ADAL" clId="{F3966E39-2CCE-F14A-8D49-B8812BB0F00D}" dt="2022-12-15T13:24:40.348" v="850" actId="948"/>
          <ac:spMkLst>
            <pc:docMk/>
            <pc:sldMk cId="4241077161" sldId="423"/>
            <ac:spMk id="2" creationId="{9D3F2486-F29B-F628-0912-9DAC0092F965}"/>
          </ac:spMkLst>
        </pc:spChg>
        <pc:spChg chg="mod">
          <ac:chgData name="Alessandro Carrega" userId="aad2c8b9-e6be-4150-b5bc-cbfa57d8782b" providerId="ADAL" clId="{F3966E39-2CCE-F14A-8D49-B8812BB0F00D}" dt="2022-12-15T13:44:24.925" v="1471" actId="20577"/>
          <ac:spMkLst>
            <pc:docMk/>
            <pc:sldMk cId="4241077161" sldId="423"/>
            <ac:spMk id="3" creationId="{FBAAC3F7-DCE4-4BCC-A386-60E60DA1F366}"/>
          </ac:spMkLst>
        </pc:spChg>
      </pc:sldChg>
      <pc:sldChg chg="modSp add mod">
        <pc:chgData name="Alessandro Carrega" userId="aad2c8b9-e6be-4150-b5bc-cbfa57d8782b" providerId="ADAL" clId="{F3966E39-2CCE-F14A-8D49-B8812BB0F00D}" dt="2022-12-15T14:10:39.531" v="2039" actId="20577"/>
        <pc:sldMkLst>
          <pc:docMk/>
          <pc:sldMk cId="4124215805" sldId="424"/>
        </pc:sldMkLst>
        <pc:spChg chg="mod">
          <ac:chgData name="Alessandro Carrega" userId="aad2c8b9-e6be-4150-b5bc-cbfa57d8782b" providerId="ADAL" clId="{F3966E39-2CCE-F14A-8D49-B8812BB0F00D}" dt="2022-12-15T13:45:03.234" v="1479" actId="20577"/>
          <ac:spMkLst>
            <pc:docMk/>
            <pc:sldMk cId="4124215805" sldId="424"/>
            <ac:spMk id="2" creationId="{9D3F2486-F29B-F628-0912-9DAC0092F965}"/>
          </ac:spMkLst>
        </pc:spChg>
        <pc:spChg chg="mod">
          <ac:chgData name="Alessandro Carrega" userId="aad2c8b9-e6be-4150-b5bc-cbfa57d8782b" providerId="ADAL" clId="{F3966E39-2CCE-F14A-8D49-B8812BB0F00D}" dt="2022-12-15T14:10:39.531" v="2039" actId="20577"/>
          <ac:spMkLst>
            <pc:docMk/>
            <pc:sldMk cId="4124215805" sldId="424"/>
            <ac:spMk id="3" creationId="{FBAAC3F7-DCE4-4BCC-A386-60E60DA1F366}"/>
          </ac:spMkLst>
        </pc:spChg>
      </pc:sldChg>
      <pc:sldChg chg="modSp add mod">
        <pc:chgData name="Alessandro Carrega" userId="aad2c8b9-e6be-4150-b5bc-cbfa57d8782b" providerId="ADAL" clId="{F3966E39-2CCE-F14A-8D49-B8812BB0F00D}" dt="2022-12-15T14:09:32.896" v="1995" actId="20577"/>
        <pc:sldMkLst>
          <pc:docMk/>
          <pc:sldMk cId="3912143676" sldId="425"/>
        </pc:sldMkLst>
        <pc:spChg chg="mod">
          <ac:chgData name="Alessandro Carrega" userId="aad2c8b9-e6be-4150-b5bc-cbfa57d8782b" providerId="ADAL" clId="{F3966E39-2CCE-F14A-8D49-B8812BB0F00D}" dt="2022-12-15T13:51:45.584" v="1661" actId="20577"/>
          <ac:spMkLst>
            <pc:docMk/>
            <pc:sldMk cId="3912143676" sldId="425"/>
            <ac:spMk id="2" creationId="{9D3F2486-F29B-F628-0912-9DAC0092F965}"/>
          </ac:spMkLst>
        </pc:spChg>
        <pc:spChg chg="mod">
          <ac:chgData name="Alessandro Carrega" userId="aad2c8b9-e6be-4150-b5bc-cbfa57d8782b" providerId="ADAL" clId="{F3966E39-2CCE-F14A-8D49-B8812BB0F00D}" dt="2022-12-15T14:09:32.896" v="1995" actId="20577"/>
          <ac:spMkLst>
            <pc:docMk/>
            <pc:sldMk cId="3912143676" sldId="425"/>
            <ac:spMk id="3" creationId="{FBAAC3F7-DCE4-4BCC-A386-60E60DA1F366}"/>
          </ac:spMkLst>
        </pc:spChg>
      </pc:sldChg>
      <pc:sldChg chg="modSp add mod">
        <pc:chgData name="Alessandro Carrega" userId="aad2c8b9-e6be-4150-b5bc-cbfa57d8782b" providerId="ADAL" clId="{F3966E39-2CCE-F14A-8D49-B8812BB0F00D}" dt="2022-12-15T14:10:26.430" v="2033" actId="20577"/>
        <pc:sldMkLst>
          <pc:docMk/>
          <pc:sldMk cId="2683268926" sldId="426"/>
        </pc:sldMkLst>
        <pc:spChg chg="mod">
          <ac:chgData name="Alessandro Carrega" userId="aad2c8b9-e6be-4150-b5bc-cbfa57d8782b" providerId="ADAL" clId="{F3966E39-2CCE-F14A-8D49-B8812BB0F00D}" dt="2022-12-15T13:51:49.032" v="1663" actId="20577"/>
          <ac:spMkLst>
            <pc:docMk/>
            <pc:sldMk cId="2683268926" sldId="426"/>
            <ac:spMk id="2" creationId="{9D3F2486-F29B-F628-0912-9DAC0092F965}"/>
          </ac:spMkLst>
        </pc:spChg>
        <pc:spChg chg="mod">
          <ac:chgData name="Alessandro Carrega" userId="aad2c8b9-e6be-4150-b5bc-cbfa57d8782b" providerId="ADAL" clId="{F3966E39-2CCE-F14A-8D49-B8812BB0F00D}" dt="2022-12-15T14:10:26.430" v="2033" actId="20577"/>
          <ac:spMkLst>
            <pc:docMk/>
            <pc:sldMk cId="2683268926" sldId="426"/>
            <ac:spMk id="3" creationId="{FBAAC3F7-DCE4-4BCC-A386-60E60DA1F366}"/>
          </ac:spMkLst>
        </pc:spChg>
      </pc:sldChg>
      <pc:sldChg chg="modSp add mod">
        <pc:chgData name="Alessandro Carrega" userId="aad2c8b9-e6be-4150-b5bc-cbfa57d8782b" providerId="ADAL" clId="{F3966E39-2CCE-F14A-8D49-B8812BB0F00D}" dt="2022-12-15T14:09:37.263" v="1996" actId="20577"/>
        <pc:sldMkLst>
          <pc:docMk/>
          <pc:sldMk cId="1288493705" sldId="427"/>
        </pc:sldMkLst>
        <pc:spChg chg="mod">
          <ac:chgData name="Alessandro Carrega" userId="aad2c8b9-e6be-4150-b5bc-cbfa57d8782b" providerId="ADAL" clId="{F3966E39-2CCE-F14A-8D49-B8812BB0F00D}" dt="2022-12-15T13:51:56.107" v="1665" actId="20577"/>
          <ac:spMkLst>
            <pc:docMk/>
            <pc:sldMk cId="1288493705" sldId="427"/>
            <ac:spMk id="2" creationId="{9D3F2486-F29B-F628-0912-9DAC0092F965}"/>
          </ac:spMkLst>
        </pc:spChg>
        <pc:spChg chg="mod">
          <ac:chgData name="Alessandro Carrega" userId="aad2c8b9-e6be-4150-b5bc-cbfa57d8782b" providerId="ADAL" clId="{F3966E39-2CCE-F14A-8D49-B8812BB0F00D}" dt="2022-12-15T14:09:37.263" v="1996" actId="20577"/>
          <ac:spMkLst>
            <pc:docMk/>
            <pc:sldMk cId="1288493705" sldId="427"/>
            <ac:spMk id="3" creationId="{FBAAC3F7-DCE4-4BCC-A386-60E60DA1F366}"/>
          </ac:spMkLst>
        </pc:spChg>
      </pc:sldChg>
      <pc:sldChg chg="modSp add mod">
        <pc:chgData name="Alessandro Carrega" userId="aad2c8b9-e6be-4150-b5bc-cbfa57d8782b" providerId="ADAL" clId="{F3966E39-2CCE-F14A-8D49-B8812BB0F00D}" dt="2022-12-15T13:47:57.595" v="1559" actId="20577"/>
        <pc:sldMkLst>
          <pc:docMk/>
          <pc:sldMk cId="781397667" sldId="428"/>
        </pc:sldMkLst>
        <pc:spChg chg="mod">
          <ac:chgData name="Alessandro Carrega" userId="aad2c8b9-e6be-4150-b5bc-cbfa57d8782b" providerId="ADAL" clId="{F3966E39-2CCE-F14A-8D49-B8812BB0F00D}" dt="2022-12-15T13:45:30.038" v="1490" actId="20577"/>
          <ac:spMkLst>
            <pc:docMk/>
            <pc:sldMk cId="781397667" sldId="428"/>
            <ac:spMk id="2" creationId="{9D3F2486-F29B-F628-0912-9DAC0092F965}"/>
          </ac:spMkLst>
        </pc:spChg>
        <pc:spChg chg="mod">
          <ac:chgData name="Alessandro Carrega" userId="aad2c8b9-e6be-4150-b5bc-cbfa57d8782b" providerId="ADAL" clId="{F3966E39-2CCE-F14A-8D49-B8812BB0F00D}" dt="2022-12-15T13:47:57.595" v="1559" actId="20577"/>
          <ac:spMkLst>
            <pc:docMk/>
            <pc:sldMk cId="781397667" sldId="428"/>
            <ac:spMk id="3" creationId="{FBAAC3F7-DCE4-4BCC-A386-60E60DA1F366}"/>
          </ac:spMkLst>
        </pc:spChg>
      </pc:sldChg>
      <pc:sldChg chg="modSp add mod">
        <pc:chgData name="Alessandro Carrega" userId="aad2c8b9-e6be-4150-b5bc-cbfa57d8782b" providerId="ADAL" clId="{F3966E39-2CCE-F14A-8D49-B8812BB0F00D}" dt="2022-12-15T13:50:24.974" v="1638" actId="20577"/>
        <pc:sldMkLst>
          <pc:docMk/>
          <pc:sldMk cId="4017534190" sldId="429"/>
        </pc:sldMkLst>
        <pc:spChg chg="mod">
          <ac:chgData name="Alessandro Carrega" userId="aad2c8b9-e6be-4150-b5bc-cbfa57d8782b" providerId="ADAL" clId="{F3966E39-2CCE-F14A-8D49-B8812BB0F00D}" dt="2022-12-15T13:31:24.829" v="1106" actId="20577"/>
          <ac:spMkLst>
            <pc:docMk/>
            <pc:sldMk cId="4017534190" sldId="429"/>
            <ac:spMk id="2" creationId="{9D3F2486-F29B-F628-0912-9DAC0092F965}"/>
          </ac:spMkLst>
        </pc:spChg>
        <pc:spChg chg="mod">
          <ac:chgData name="Alessandro Carrega" userId="aad2c8b9-e6be-4150-b5bc-cbfa57d8782b" providerId="ADAL" clId="{F3966E39-2CCE-F14A-8D49-B8812BB0F00D}" dt="2022-12-15T13:50:24.974" v="1638" actId="20577"/>
          <ac:spMkLst>
            <pc:docMk/>
            <pc:sldMk cId="4017534190" sldId="429"/>
            <ac:spMk id="3" creationId="{FBAAC3F7-DCE4-4BCC-A386-60E60DA1F366}"/>
          </ac:spMkLst>
        </pc:spChg>
      </pc:sldChg>
      <pc:sldChg chg="modSp add mod">
        <pc:chgData name="Alessandro Carrega" userId="aad2c8b9-e6be-4150-b5bc-cbfa57d8782b" providerId="ADAL" clId="{F3966E39-2CCE-F14A-8D49-B8812BB0F00D}" dt="2022-12-15T14:10:34.011" v="2036" actId="20577"/>
        <pc:sldMkLst>
          <pc:docMk/>
          <pc:sldMk cId="2841239310" sldId="430"/>
        </pc:sldMkLst>
        <pc:spChg chg="mod">
          <ac:chgData name="Alessandro Carrega" userId="aad2c8b9-e6be-4150-b5bc-cbfa57d8782b" providerId="ADAL" clId="{F3966E39-2CCE-F14A-8D49-B8812BB0F00D}" dt="2022-12-15T13:31:13.738" v="1101" actId="20577"/>
          <ac:spMkLst>
            <pc:docMk/>
            <pc:sldMk cId="2841239310" sldId="430"/>
            <ac:spMk id="2" creationId="{9D3F2486-F29B-F628-0912-9DAC0092F965}"/>
          </ac:spMkLst>
        </pc:spChg>
        <pc:spChg chg="mod">
          <ac:chgData name="Alessandro Carrega" userId="aad2c8b9-e6be-4150-b5bc-cbfa57d8782b" providerId="ADAL" clId="{F3966E39-2CCE-F14A-8D49-B8812BB0F00D}" dt="2022-12-15T14:10:34.011" v="2036" actId="20577"/>
          <ac:spMkLst>
            <pc:docMk/>
            <pc:sldMk cId="2841239310" sldId="430"/>
            <ac:spMk id="3" creationId="{FBAAC3F7-DCE4-4BCC-A386-60E60DA1F366}"/>
          </ac:spMkLst>
        </pc:spChg>
      </pc:sldChg>
      <pc:sldChg chg="modSp add mod">
        <pc:chgData name="Alessandro Carrega" userId="aad2c8b9-e6be-4150-b5bc-cbfa57d8782b" providerId="ADAL" clId="{F3966E39-2CCE-F14A-8D49-B8812BB0F00D}" dt="2022-12-15T13:49:51.181" v="1625" actId="20577"/>
        <pc:sldMkLst>
          <pc:docMk/>
          <pc:sldMk cId="3988935943" sldId="431"/>
        </pc:sldMkLst>
        <pc:spChg chg="mod">
          <ac:chgData name="Alessandro Carrega" userId="aad2c8b9-e6be-4150-b5bc-cbfa57d8782b" providerId="ADAL" clId="{F3966E39-2CCE-F14A-8D49-B8812BB0F00D}" dt="2022-12-15T13:31:08.937" v="1098" actId="20577"/>
          <ac:spMkLst>
            <pc:docMk/>
            <pc:sldMk cId="3988935943" sldId="431"/>
            <ac:spMk id="2" creationId="{9D3F2486-F29B-F628-0912-9DAC0092F965}"/>
          </ac:spMkLst>
        </pc:spChg>
        <pc:spChg chg="mod">
          <ac:chgData name="Alessandro Carrega" userId="aad2c8b9-e6be-4150-b5bc-cbfa57d8782b" providerId="ADAL" clId="{F3966E39-2CCE-F14A-8D49-B8812BB0F00D}" dt="2022-12-15T13:49:51.181" v="1625" actId="20577"/>
          <ac:spMkLst>
            <pc:docMk/>
            <pc:sldMk cId="3988935943" sldId="431"/>
            <ac:spMk id="3" creationId="{FBAAC3F7-DCE4-4BCC-A386-60E60DA1F366}"/>
          </ac:spMkLst>
        </pc:spChg>
      </pc:sldChg>
      <pc:sldChg chg="modSp add mod">
        <pc:chgData name="Alessandro Carrega" userId="aad2c8b9-e6be-4150-b5bc-cbfa57d8782b" providerId="ADAL" clId="{F3966E39-2CCE-F14A-8D49-B8812BB0F00D}" dt="2022-12-15T13:50:19.992" v="1633" actId="20577"/>
        <pc:sldMkLst>
          <pc:docMk/>
          <pc:sldMk cId="2248079700" sldId="432"/>
        </pc:sldMkLst>
        <pc:spChg chg="mod">
          <ac:chgData name="Alessandro Carrega" userId="aad2c8b9-e6be-4150-b5bc-cbfa57d8782b" providerId="ADAL" clId="{F3966E39-2CCE-F14A-8D49-B8812BB0F00D}" dt="2022-12-15T13:31:04.012" v="1095" actId="20577"/>
          <ac:spMkLst>
            <pc:docMk/>
            <pc:sldMk cId="2248079700" sldId="432"/>
            <ac:spMk id="2" creationId="{9D3F2486-F29B-F628-0912-9DAC0092F965}"/>
          </ac:spMkLst>
        </pc:spChg>
        <pc:spChg chg="mod">
          <ac:chgData name="Alessandro Carrega" userId="aad2c8b9-e6be-4150-b5bc-cbfa57d8782b" providerId="ADAL" clId="{F3966E39-2CCE-F14A-8D49-B8812BB0F00D}" dt="2022-12-15T13:50:19.992" v="1633" actId="20577"/>
          <ac:spMkLst>
            <pc:docMk/>
            <pc:sldMk cId="2248079700" sldId="432"/>
            <ac:spMk id="3" creationId="{FBAAC3F7-DCE4-4BCC-A386-60E60DA1F366}"/>
          </ac:spMkLst>
        </pc:spChg>
      </pc:sldChg>
      <pc:sldChg chg="modSp add mod">
        <pc:chgData name="Alessandro Carrega" userId="aad2c8b9-e6be-4150-b5bc-cbfa57d8782b" providerId="ADAL" clId="{F3966E39-2CCE-F14A-8D49-B8812BB0F00D}" dt="2022-12-15T13:48:09.709" v="1566" actId="20577"/>
        <pc:sldMkLst>
          <pc:docMk/>
          <pc:sldMk cId="3029837176" sldId="433"/>
        </pc:sldMkLst>
        <pc:spChg chg="mod">
          <ac:chgData name="Alessandro Carrega" userId="aad2c8b9-e6be-4150-b5bc-cbfa57d8782b" providerId="ADAL" clId="{F3966E39-2CCE-F14A-8D49-B8812BB0F00D}" dt="2022-12-15T13:30:18.555" v="1046" actId="20577"/>
          <ac:spMkLst>
            <pc:docMk/>
            <pc:sldMk cId="3029837176" sldId="433"/>
            <ac:spMk id="2" creationId="{9D3F2486-F29B-F628-0912-9DAC0092F965}"/>
          </ac:spMkLst>
        </pc:spChg>
        <pc:spChg chg="mod">
          <ac:chgData name="Alessandro Carrega" userId="aad2c8b9-e6be-4150-b5bc-cbfa57d8782b" providerId="ADAL" clId="{F3966E39-2CCE-F14A-8D49-B8812BB0F00D}" dt="2022-12-15T13:48:09.709" v="1566" actId="20577"/>
          <ac:spMkLst>
            <pc:docMk/>
            <pc:sldMk cId="3029837176" sldId="433"/>
            <ac:spMk id="3" creationId="{FBAAC3F7-DCE4-4BCC-A386-60E60DA1F366}"/>
          </ac:spMkLst>
        </pc:spChg>
      </pc:sldChg>
      <pc:sldChg chg="modSp add mod">
        <pc:chgData name="Alessandro Carrega" userId="aad2c8b9-e6be-4150-b5bc-cbfa57d8782b" providerId="ADAL" clId="{F3966E39-2CCE-F14A-8D49-B8812BB0F00D}" dt="2022-12-15T13:49:52.307" v="1626" actId="20577"/>
        <pc:sldMkLst>
          <pc:docMk/>
          <pc:sldMk cId="3731924672" sldId="434"/>
        </pc:sldMkLst>
        <pc:spChg chg="mod">
          <ac:chgData name="Alessandro Carrega" userId="aad2c8b9-e6be-4150-b5bc-cbfa57d8782b" providerId="ADAL" clId="{F3966E39-2CCE-F14A-8D49-B8812BB0F00D}" dt="2022-12-15T13:35:13.509" v="1196" actId="20577"/>
          <ac:spMkLst>
            <pc:docMk/>
            <pc:sldMk cId="3731924672" sldId="434"/>
            <ac:spMk id="2" creationId="{9D3F2486-F29B-F628-0912-9DAC0092F965}"/>
          </ac:spMkLst>
        </pc:spChg>
        <pc:spChg chg="mod">
          <ac:chgData name="Alessandro Carrega" userId="aad2c8b9-e6be-4150-b5bc-cbfa57d8782b" providerId="ADAL" clId="{F3966E39-2CCE-F14A-8D49-B8812BB0F00D}" dt="2022-12-15T13:49:52.307" v="1626" actId="20577"/>
          <ac:spMkLst>
            <pc:docMk/>
            <pc:sldMk cId="3731924672" sldId="434"/>
            <ac:spMk id="3" creationId="{FBAAC3F7-DCE4-4BCC-A386-60E60DA1F366}"/>
          </ac:spMkLst>
        </pc:spChg>
      </pc:sldChg>
      <pc:sldChg chg="modSp add mod">
        <pc:chgData name="Alessandro Carrega" userId="aad2c8b9-e6be-4150-b5bc-cbfa57d8782b" providerId="ADAL" clId="{F3966E39-2CCE-F14A-8D49-B8812BB0F00D}" dt="2022-12-15T14:09:47.783" v="2003" actId="20577"/>
        <pc:sldMkLst>
          <pc:docMk/>
          <pc:sldMk cId="3019409333" sldId="435"/>
        </pc:sldMkLst>
        <pc:spChg chg="mod">
          <ac:chgData name="Alessandro Carrega" userId="aad2c8b9-e6be-4150-b5bc-cbfa57d8782b" providerId="ADAL" clId="{F3966E39-2CCE-F14A-8D49-B8812BB0F00D}" dt="2022-12-15T13:35:09.482" v="1194" actId="20577"/>
          <ac:spMkLst>
            <pc:docMk/>
            <pc:sldMk cId="3019409333" sldId="435"/>
            <ac:spMk id="2" creationId="{9D3F2486-F29B-F628-0912-9DAC0092F965}"/>
          </ac:spMkLst>
        </pc:spChg>
        <pc:spChg chg="mod">
          <ac:chgData name="Alessandro Carrega" userId="aad2c8b9-e6be-4150-b5bc-cbfa57d8782b" providerId="ADAL" clId="{F3966E39-2CCE-F14A-8D49-B8812BB0F00D}" dt="2022-12-15T14:09:47.783" v="2003" actId="20577"/>
          <ac:spMkLst>
            <pc:docMk/>
            <pc:sldMk cId="3019409333" sldId="435"/>
            <ac:spMk id="3" creationId="{FBAAC3F7-DCE4-4BCC-A386-60E60DA1F366}"/>
          </ac:spMkLst>
        </pc:spChg>
      </pc:sldChg>
      <pc:sldChg chg="new del">
        <pc:chgData name="Alessandro Carrega" userId="aad2c8b9-e6be-4150-b5bc-cbfa57d8782b" providerId="ADAL" clId="{F3966E39-2CCE-F14A-8D49-B8812BB0F00D}" dt="2022-12-15T13:35:28.650" v="1198" actId="680"/>
        <pc:sldMkLst>
          <pc:docMk/>
          <pc:sldMk cId="1972765005" sldId="436"/>
        </pc:sldMkLst>
      </pc:sldChg>
      <pc:sldChg chg="modSp add mod">
        <pc:chgData name="Alessandro Carrega" userId="aad2c8b9-e6be-4150-b5bc-cbfa57d8782b" providerId="ADAL" clId="{F3966E39-2CCE-F14A-8D49-B8812BB0F00D}" dt="2022-12-15T13:49:53.731" v="1627" actId="20577"/>
        <pc:sldMkLst>
          <pc:docMk/>
          <pc:sldMk cId="2756266419" sldId="436"/>
        </pc:sldMkLst>
        <pc:spChg chg="mod">
          <ac:chgData name="Alessandro Carrega" userId="aad2c8b9-e6be-4150-b5bc-cbfa57d8782b" providerId="ADAL" clId="{F3966E39-2CCE-F14A-8D49-B8812BB0F00D}" dt="2022-12-15T13:35:41.152" v="1201" actId="20577"/>
          <ac:spMkLst>
            <pc:docMk/>
            <pc:sldMk cId="2756266419" sldId="436"/>
            <ac:spMk id="2" creationId="{9D3F2486-F29B-F628-0912-9DAC0092F965}"/>
          </ac:spMkLst>
        </pc:spChg>
        <pc:spChg chg="mod">
          <ac:chgData name="Alessandro Carrega" userId="aad2c8b9-e6be-4150-b5bc-cbfa57d8782b" providerId="ADAL" clId="{F3966E39-2CCE-F14A-8D49-B8812BB0F00D}" dt="2022-12-15T13:49:53.731" v="1627" actId="20577"/>
          <ac:spMkLst>
            <pc:docMk/>
            <pc:sldMk cId="2756266419" sldId="436"/>
            <ac:spMk id="3" creationId="{FBAAC3F7-DCE4-4BCC-A386-60E60DA1F366}"/>
          </ac:spMkLst>
        </pc:spChg>
      </pc:sldChg>
      <pc:sldChg chg="modSp add mod">
        <pc:chgData name="Alessandro Carrega" userId="aad2c8b9-e6be-4150-b5bc-cbfa57d8782b" providerId="ADAL" clId="{F3966E39-2CCE-F14A-8D49-B8812BB0F00D}" dt="2022-12-15T13:50:23.615" v="1637" actId="20577"/>
        <pc:sldMkLst>
          <pc:docMk/>
          <pc:sldMk cId="1318092451" sldId="437"/>
        </pc:sldMkLst>
        <pc:spChg chg="mod">
          <ac:chgData name="Alessandro Carrega" userId="aad2c8b9-e6be-4150-b5bc-cbfa57d8782b" providerId="ADAL" clId="{F3966E39-2CCE-F14A-8D49-B8812BB0F00D}" dt="2022-12-15T13:36:36.172" v="1226" actId="20577"/>
          <ac:spMkLst>
            <pc:docMk/>
            <pc:sldMk cId="1318092451" sldId="437"/>
            <ac:spMk id="2" creationId="{9D3F2486-F29B-F628-0912-9DAC0092F965}"/>
          </ac:spMkLst>
        </pc:spChg>
        <pc:spChg chg="mod">
          <ac:chgData name="Alessandro Carrega" userId="aad2c8b9-e6be-4150-b5bc-cbfa57d8782b" providerId="ADAL" clId="{F3966E39-2CCE-F14A-8D49-B8812BB0F00D}" dt="2022-12-15T13:50:23.615" v="1637" actId="20577"/>
          <ac:spMkLst>
            <pc:docMk/>
            <pc:sldMk cId="1318092451" sldId="437"/>
            <ac:spMk id="3" creationId="{FBAAC3F7-DCE4-4BCC-A386-60E60DA1F366}"/>
          </ac:spMkLst>
        </pc:spChg>
      </pc:sldChg>
      <pc:sldChg chg="modSp add mod">
        <pc:chgData name="Alessandro Carrega" userId="aad2c8b9-e6be-4150-b5bc-cbfa57d8782b" providerId="ADAL" clId="{F3966E39-2CCE-F14A-8D49-B8812BB0F00D}" dt="2022-12-15T13:49:26.748" v="1602" actId="20577"/>
        <pc:sldMkLst>
          <pc:docMk/>
          <pc:sldMk cId="2261224691" sldId="438"/>
        </pc:sldMkLst>
        <pc:spChg chg="mod">
          <ac:chgData name="Alessandro Carrega" userId="aad2c8b9-e6be-4150-b5bc-cbfa57d8782b" providerId="ADAL" clId="{F3966E39-2CCE-F14A-8D49-B8812BB0F00D}" dt="2022-12-15T13:37:41.114" v="1253" actId="20577"/>
          <ac:spMkLst>
            <pc:docMk/>
            <pc:sldMk cId="2261224691" sldId="438"/>
            <ac:spMk id="2" creationId="{9D3F2486-F29B-F628-0912-9DAC0092F965}"/>
          </ac:spMkLst>
        </pc:spChg>
        <pc:spChg chg="mod">
          <ac:chgData name="Alessandro Carrega" userId="aad2c8b9-e6be-4150-b5bc-cbfa57d8782b" providerId="ADAL" clId="{F3966E39-2CCE-F14A-8D49-B8812BB0F00D}" dt="2022-12-15T13:49:26.748" v="1602" actId="20577"/>
          <ac:spMkLst>
            <pc:docMk/>
            <pc:sldMk cId="2261224691" sldId="438"/>
            <ac:spMk id="3" creationId="{FBAAC3F7-DCE4-4BCC-A386-60E60DA1F366}"/>
          </ac:spMkLst>
        </pc:spChg>
      </pc:sldChg>
      <pc:sldChg chg="modSp add mod">
        <pc:chgData name="Alessandro Carrega" userId="aad2c8b9-e6be-4150-b5bc-cbfa57d8782b" providerId="ADAL" clId="{F3966E39-2CCE-F14A-8D49-B8812BB0F00D}" dt="2022-12-15T14:10:29.728" v="2034" actId="20577"/>
        <pc:sldMkLst>
          <pc:docMk/>
          <pc:sldMk cId="2364390259" sldId="439"/>
        </pc:sldMkLst>
        <pc:spChg chg="mod">
          <ac:chgData name="Alessandro Carrega" userId="aad2c8b9-e6be-4150-b5bc-cbfa57d8782b" providerId="ADAL" clId="{F3966E39-2CCE-F14A-8D49-B8812BB0F00D}" dt="2022-12-15T13:38:36.711" v="1295" actId="20577"/>
          <ac:spMkLst>
            <pc:docMk/>
            <pc:sldMk cId="2364390259" sldId="439"/>
            <ac:spMk id="2" creationId="{9D3F2486-F29B-F628-0912-9DAC0092F965}"/>
          </ac:spMkLst>
        </pc:spChg>
        <pc:spChg chg="mod">
          <ac:chgData name="Alessandro Carrega" userId="aad2c8b9-e6be-4150-b5bc-cbfa57d8782b" providerId="ADAL" clId="{F3966E39-2CCE-F14A-8D49-B8812BB0F00D}" dt="2022-12-15T14:10:29.728" v="2034" actId="20577"/>
          <ac:spMkLst>
            <pc:docMk/>
            <pc:sldMk cId="2364390259" sldId="439"/>
            <ac:spMk id="3" creationId="{FBAAC3F7-DCE4-4BCC-A386-60E60DA1F366}"/>
          </ac:spMkLst>
        </pc:spChg>
      </pc:sldChg>
      <pc:sldChg chg="new del">
        <pc:chgData name="Alessandro Carrega" userId="aad2c8b9-e6be-4150-b5bc-cbfa57d8782b" providerId="ADAL" clId="{F3966E39-2CCE-F14A-8D49-B8812BB0F00D}" dt="2022-12-15T13:45:57.909" v="1502" actId="680"/>
        <pc:sldMkLst>
          <pc:docMk/>
          <pc:sldMk cId="3597027779" sldId="440"/>
        </pc:sldMkLst>
      </pc:sldChg>
      <pc:sldChg chg="modSp add mod">
        <pc:chgData name="Alessandro Carrega" userId="aad2c8b9-e6be-4150-b5bc-cbfa57d8782b" providerId="ADAL" clId="{F3966E39-2CCE-F14A-8D49-B8812BB0F00D}" dt="2022-12-15T13:55:19.404" v="1743" actId="20577"/>
        <pc:sldMkLst>
          <pc:docMk/>
          <pc:sldMk cId="4270848761" sldId="440"/>
        </pc:sldMkLst>
        <pc:spChg chg="mod">
          <ac:chgData name="Alessandro Carrega" userId="aad2c8b9-e6be-4150-b5bc-cbfa57d8782b" providerId="ADAL" clId="{F3966E39-2CCE-F14A-8D49-B8812BB0F00D}" dt="2022-12-15T13:52:34.569" v="1672" actId="404"/>
          <ac:spMkLst>
            <pc:docMk/>
            <pc:sldMk cId="4270848761" sldId="440"/>
            <ac:spMk id="2" creationId="{9D3F2486-F29B-F628-0912-9DAC0092F965}"/>
          </ac:spMkLst>
        </pc:spChg>
        <pc:spChg chg="mod">
          <ac:chgData name="Alessandro Carrega" userId="aad2c8b9-e6be-4150-b5bc-cbfa57d8782b" providerId="ADAL" clId="{F3966E39-2CCE-F14A-8D49-B8812BB0F00D}" dt="2022-12-15T13:55:19.404" v="1743" actId="20577"/>
          <ac:spMkLst>
            <pc:docMk/>
            <pc:sldMk cId="4270848761" sldId="440"/>
            <ac:spMk id="3" creationId="{FBAAC3F7-DCE4-4BCC-A386-60E60DA1F366}"/>
          </ac:spMkLst>
        </pc:spChg>
      </pc:sldChg>
      <pc:sldChg chg="addSp delSp modSp add mod modNotesTx">
        <pc:chgData name="Alessandro Carrega" userId="aad2c8b9-e6be-4150-b5bc-cbfa57d8782b" providerId="ADAL" clId="{F3966E39-2CCE-F14A-8D49-B8812BB0F00D}" dt="2022-12-15T13:58:51.207" v="1796" actId="21"/>
        <pc:sldMkLst>
          <pc:docMk/>
          <pc:sldMk cId="2092730754" sldId="441"/>
        </pc:sldMkLst>
        <pc:spChg chg="del mod">
          <ac:chgData name="Alessandro Carrega" userId="aad2c8b9-e6be-4150-b5bc-cbfa57d8782b" providerId="ADAL" clId="{F3966E39-2CCE-F14A-8D49-B8812BB0F00D}" dt="2022-12-15T13:57:47.620" v="1787"/>
          <ac:spMkLst>
            <pc:docMk/>
            <pc:sldMk cId="2092730754" sldId="441"/>
            <ac:spMk id="3" creationId="{FBAAC3F7-DCE4-4BCC-A386-60E60DA1F366}"/>
          </ac:spMkLst>
        </pc:spChg>
        <pc:picChg chg="add mod">
          <ac:chgData name="Alessandro Carrega" userId="aad2c8b9-e6be-4150-b5bc-cbfa57d8782b" providerId="ADAL" clId="{F3966E39-2CCE-F14A-8D49-B8812BB0F00D}" dt="2022-12-15T13:57:55.833" v="1791" actId="1076"/>
          <ac:picMkLst>
            <pc:docMk/>
            <pc:sldMk cId="2092730754" sldId="441"/>
            <ac:picMk id="4" creationId="{8C43B327-AD17-267E-8B7C-63C4C3FF9CDA}"/>
          </ac:picMkLst>
        </pc:picChg>
        <pc:picChg chg="add del">
          <ac:chgData name="Alessandro Carrega" userId="aad2c8b9-e6be-4150-b5bc-cbfa57d8782b" providerId="ADAL" clId="{F3966E39-2CCE-F14A-8D49-B8812BB0F00D}" dt="2022-12-15T13:58:51.207" v="1796" actId="21"/>
          <ac:picMkLst>
            <pc:docMk/>
            <pc:sldMk cId="2092730754" sldId="441"/>
            <ac:picMk id="5" creationId="{B2742371-1E2C-CDFB-94F0-491D0A79248F}"/>
          </ac:picMkLst>
        </pc:picChg>
      </pc:sldChg>
      <pc:sldChg chg="new del">
        <pc:chgData name="Alessandro Carrega" userId="aad2c8b9-e6be-4150-b5bc-cbfa57d8782b" providerId="ADAL" clId="{F3966E39-2CCE-F14A-8D49-B8812BB0F00D}" dt="2022-12-15T13:55:29.560" v="1745" actId="680"/>
        <pc:sldMkLst>
          <pc:docMk/>
          <pc:sldMk cId="2322704540" sldId="441"/>
        </pc:sldMkLst>
      </pc:sldChg>
      <pc:sldChg chg="addSp delSp modSp add mod">
        <pc:chgData name="Alessandro Carrega" userId="aad2c8b9-e6be-4150-b5bc-cbfa57d8782b" providerId="ADAL" clId="{F3966E39-2CCE-F14A-8D49-B8812BB0F00D}" dt="2022-12-15T14:00:23.139" v="1815"/>
        <pc:sldMkLst>
          <pc:docMk/>
          <pc:sldMk cId="2098159173" sldId="442"/>
        </pc:sldMkLst>
        <pc:spChg chg="add del mod">
          <ac:chgData name="Alessandro Carrega" userId="aad2c8b9-e6be-4150-b5bc-cbfa57d8782b" providerId="ADAL" clId="{F3966E39-2CCE-F14A-8D49-B8812BB0F00D}" dt="2022-12-15T13:58:27.583" v="1794"/>
          <ac:spMkLst>
            <pc:docMk/>
            <pc:sldMk cId="2098159173" sldId="442"/>
            <ac:spMk id="5" creationId="{139E587D-5E49-7275-72EA-BAC127FBCA5B}"/>
          </ac:spMkLst>
        </pc:spChg>
        <pc:spChg chg="add del mod">
          <ac:chgData name="Alessandro Carrega" userId="aad2c8b9-e6be-4150-b5bc-cbfa57d8782b" providerId="ADAL" clId="{F3966E39-2CCE-F14A-8D49-B8812BB0F00D}" dt="2022-12-15T14:00:23.139" v="1815"/>
          <ac:spMkLst>
            <pc:docMk/>
            <pc:sldMk cId="2098159173" sldId="442"/>
            <ac:spMk id="8" creationId="{A8B7EAAA-E7EB-AE9F-2DD6-61AF8000C034}"/>
          </ac:spMkLst>
        </pc:spChg>
        <pc:picChg chg="del">
          <ac:chgData name="Alessandro Carrega" userId="aad2c8b9-e6be-4150-b5bc-cbfa57d8782b" providerId="ADAL" clId="{F3966E39-2CCE-F14A-8D49-B8812BB0F00D}" dt="2022-12-15T13:58:06.612" v="1793" actId="478"/>
          <ac:picMkLst>
            <pc:docMk/>
            <pc:sldMk cId="2098159173" sldId="442"/>
            <ac:picMk id="4" creationId="{8C43B327-AD17-267E-8B7C-63C4C3FF9CDA}"/>
          </ac:picMkLst>
        </pc:picChg>
        <pc:picChg chg="add mod modCrop">
          <ac:chgData name="Alessandro Carrega" userId="aad2c8b9-e6be-4150-b5bc-cbfa57d8782b" providerId="ADAL" clId="{F3966E39-2CCE-F14A-8D49-B8812BB0F00D}" dt="2022-12-15T14:00:10.180" v="1809" actId="1076"/>
          <ac:picMkLst>
            <pc:docMk/>
            <pc:sldMk cId="2098159173" sldId="442"/>
            <ac:picMk id="6" creationId="{4C3B4C59-2CCE-5421-AE37-B5B86AD478B0}"/>
          </ac:picMkLst>
        </pc:picChg>
        <pc:picChg chg="add mod modCrop">
          <ac:chgData name="Alessandro Carrega" userId="aad2c8b9-e6be-4150-b5bc-cbfa57d8782b" providerId="ADAL" clId="{F3966E39-2CCE-F14A-8D49-B8812BB0F00D}" dt="2022-12-15T14:00:21.131" v="1813" actId="1076"/>
          <ac:picMkLst>
            <pc:docMk/>
            <pc:sldMk cId="2098159173" sldId="442"/>
            <ac:picMk id="7" creationId="{62E22482-3208-1A1C-1696-40BEBA87CA4B}"/>
          </ac:picMkLst>
        </pc:picChg>
      </pc:sldChg>
      <pc:sldChg chg="addSp delSp modSp add mod">
        <pc:chgData name="Alessandro Carrega" userId="aad2c8b9-e6be-4150-b5bc-cbfa57d8782b" providerId="ADAL" clId="{F3966E39-2CCE-F14A-8D49-B8812BB0F00D}" dt="2022-12-15T14:01:14.566" v="1825" actId="1036"/>
        <pc:sldMkLst>
          <pc:docMk/>
          <pc:sldMk cId="3461855624" sldId="443"/>
        </pc:sldMkLst>
        <pc:spChg chg="add del mod">
          <ac:chgData name="Alessandro Carrega" userId="aad2c8b9-e6be-4150-b5bc-cbfa57d8782b" providerId="ADAL" clId="{F3966E39-2CCE-F14A-8D49-B8812BB0F00D}" dt="2022-12-15T14:00:58.181" v="1820"/>
          <ac:spMkLst>
            <pc:docMk/>
            <pc:sldMk cId="3461855624" sldId="443"/>
            <ac:spMk id="4" creationId="{0E40F579-3CBD-256E-319C-0F205756F813}"/>
          </ac:spMkLst>
        </pc:spChg>
        <pc:picChg chg="add del">
          <ac:chgData name="Alessandro Carrega" userId="aad2c8b9-e6be-4150-b5bc-cbfa57d8782b" providerId="ADAL" clId="{F3966E39-2CCE-F14A-8D49-B8812BB0F00D}" dt="2022-12-15T14:00:52.737" v="1819" actId="21"/>
          <ac:picMkLst>
            <pc:docMk/>
            <pc:sldMk cId="3461855624" sldId="443"/>
            <ac:picMk id="5" creationId="{DE6D2A21-9D15-BE81-2161-CD2D7F2E5CB0}"/>
          </ac:picMkLst>
        </pc:picChg>
        <pc:picChg chg="del">
          <ac:chgData name="Alessandro Carrega" userId="aad2c8b9-e6be-4150-b5bc-cbfa57d8782b" providerId="ADAL" clId="{F3966E39-2CCE-F14A-8D49-B8812BB0F00D}" dt="2022-12-15T14:00:49.400" v="1817" actId="478"/>
          <ac:picMkLst>
            <pc:docMk/>
            <pc:sldMk cId="3461855624" sldId="443"/>
            <ac:picMk id="6" creationId="{4C3B4C59-2CCE-5421-AE37-B5B86AD478B0}"/>
          </ac:picMkLst>
        </pc:picChg>
        <pc:picChg chg="add mod">
          <ac:chgData name="Alessandro Carrega" userId="aad2c8b9-e6be-4150-b5bc-cbfa57d8782b" providerId="ADAL" clId="{F3966E39-2CCE-F14A-8D49-B8812BB0F00D}" dt="2022-12-15T14:01:14.566" v="1825" actId="1036"/>
          <ac:picMkLst>
            <pc:docMk/>
            <pc:sldMk cId="3461855624" sldId="443"/>
            <ac:picMk id="8" creationId="{411B7980-7E67-BAE2-F844-03C46B87136C}"/>
          </ac:picMkLst>
        </pc:picChg>
      </pc:sldChg>
      <pc:sldChg chg="addSp delSp modSp add mod">
        <pc:chgData name="Alessandro Carrega" userId="aad2c8b9-e6be-4150-b5bc-cbfa57d8782b" providerId="ADAL" clId="{F3966E39-2CCE-F14A-8D49-B8812BB0F00D}" dt="2022-12-15T14:01:51.984" v="1836" actId="1036"/>
        <pc:sldMkLst>
          <pc:docMk/>
          <pc:sldMk cId="3973267058" sldId="444"/>
        </pc:sldMkLst>
        <pc:spChg chg="add del mod">
          <ac:chgData name="Alessandro Carrega" userId="aad2c8b9-e6be-4150-b5bc-cbfa57d8782b" providerId="ADAL" clId="{F3966E39-2CCE-F14A-8D49-B8812BB0F00D}" dt="2022-12-15T14:01:37.903" v="1828"/>
          <ac:spMkLst>
            <pc:docMk/>
            <pc:sldMk cId="3973267058" sldId="444"/>
            <ac:spMk id="4" creationId="{EEB8B131-B336-98CB-CFF5-352C83911A70}"/>
          </ac:spMkLst>
        </pc:spChg>
        <pc:picChg chg="add mod">
          <ac:chgData name="Alessandro Carrega" userId="aad2c8b9-e6be-4150-b5bc-cbfa57d8782b" providerId="ADAL" clId="{F3966E39-2CCE-F14A-8D49-B8812BB0F00D}" dt="2022-12-15T14:01:51.984" v="1836" actId="1036"/>
          <ac:picMkLst>
            <pc:docMk/>
            <pc:sldMk cId="3973267058" sldId="444"/>
            <ac:picMk id="5" creationId="{AC946806-55F7-0D05-5D18-90FC9496C891}"/>
          </ac:picMkLst>
        </pc:picChg>
        <pc:picChg chg="del">
          <ac:chgData name="Alessandro Carrega" userId="aad2c8b9-e6be-4150-b5bc-cbfa57d8782b" providerId="ADAL" clId="{F3966E39-2CCE-F14A-8D49-B8812BB0F00D}" dt="2022-12-15T14:01:35.779" v="1827" actId="478"/>
          <ac:picMkLst>
            <pc:docMk/>
            <pc:sldMk cId="3973267058" sldId="444"/>
            <ac:picMk id="8" creationId="{411B7980-7E67-BAE2-F844-03C46B87136C}"/>
          </ac:picMkLst>
        </pc:picChg>
      </pc:sldChg>
      <pc:sldChg chg="addSp delSp modSp add mod">
        <pc:chgData name="Alessandro Carrega" userId="aad2c8b9-e6be-4150-b5bc-cbfa57d8782b" providerId="ADAL" clId="{F3966E39-2CCE-F14A-8D49-B8812BB0F00D}" dt="2022-12-15T14:02:32.051" v="1842" actId="20577"/>
        <pc:sldMkLst>
          <pc:docMk/>
          <pc:sldMk cId="1938478934" sldId="445"/>
        </pc:sldMkLst>
        <pc:spChg chg="mod">
          <ac:chgData name="Alessandro Carrega" userId="aad2c8b9-e6be-4150-b5bc-cbfa57d8782b" providerId="ADAL" clId="{F3966E39-2CCE-F14A-8D49-B8812BB0F00D}" dt="2022-12-15T14:02:32.051" v="1842" actId="20577"/>
          <ac:spMkLst>
            <pc:docMk/>
            <pc:sldMk cId="1938478934" sldId="445"/>
            <ac:spMk id="2" creationId="{9D3F2486-F29B-F628-0912-9DAC0092F965}"/>
          </ac:spMkLst>
        </pc:spChg>
        <pc:spChg chg="add del mod">
          <ac:chgData name="Alessandro Carrega" userId="aad2c8b9-e6be-4150-b5bc-cbfa57d8782b" providerId="ADAL" clId="{F3966E39-2CCE-F14A-8D49-B8812BB0F00D}" dt="2022-12-15T14:02:12.547" v="1839"/>
          <ac:spMkLst>
            <pc:docMk/>
            <pc:sldMk cId="1938478934" sldId="445"/>
            <ac:spMk id="4" creationId="{BC05E8BB-454C-EFBB-3FE7-D1ED5C601180}"/>
          </ac:spMkLst>
        </pc:spChg>
        <pc:picChg chg="del">
          <ac:chgData name="Alessandro Carrega" userId="aad2c8b9-e6be-4150-b5bc-cbfa57d8782b" providerId="ADAL" clId="{F3966E39-2CCE-F14A-8D49-B8812BB0F00D}" dt="2022-12-15T14:02:11.078" v="1838" actId="478"/>
          <ac:picMkLst>
            <pc:docMk/>
            <pc:sldMk cId="1938478934" sldId="445"/>
            <ac:picMk id="5" creationId="{AC946806-55F7-0D05-5D18-90FC9496C891}"/>
          </ac:picMkLst>
        </pc:picChg>
        <pc:picChg chg="add mod">
          <ac:chgData name="Alessandro Carrega" userId="aad2c8b9-e6be-4150-b5bc-cbfa57d8782b" providerId="ADAL" clId="{F3966E39-2CCE-F14A-8D49-B8812BB0F00D}" dt="2022-12-15T14:02:22.025" v="1841" actId="14100"/>
          <ac:picMkLst>
            <pc:docMk/>
            <pc:sldMk cId="1938478934" sldId="445"/>
            <ac:picMk id="6" creationId="{9C8FFAC6-780E-C671-5E89-3AA9BF13F097}"/>
          </ac:picMkLst>
        </pc:picChg>
      </pc:sldChg>
      <pc:sldChg chg="addSp delSp modSp add mod">
        <pc:chgData name="Alessandro Carrega" userId="aad2c8b9-e6be-4150-b5bc-cbfa57d8782b" providerId="ADAL" clId="{F3966E39-2CCE-F14A-8D49-B8812BB0F00D}" dt="2022-12-15T14:08:29.945" v="1954" actId="20577"/>
        <pc:sldMkLst>
          <pc:docMk/>
          <pc:sldMk cId="1422141398" sldId="446"/>
        </pc:sldMkLst>
        <pc:spChg chg="add mod">
          <ac:chgData name="Alessandro Carrega" userId="aad2c8b9-e6be-4150-b5bc-cbfa57d8782b" providerId="ADAL" clId="{F3966E39-2CCE-F14A-8D49-B8812BB0F00D}" dt="2022-12-15T14:08:29.945" v="1954" actId="20577"/>
          <ac:spMkLst>
            <pc:docMk/>
            <pc:sldMk cId="1422141398" sldId="446"/>
            <ac:spMk id="4" creationId="{799385AC-3BC8-046E-9362-3C8D61531526}"/>
          </ac:spMkLst>
        </pc:spChg>
        <pc:picChg chg="del">
          <ac:chgData name="Alessandro Carrega" userId="aad2c8b9-e6be-4150-b5bc-cbfa57d8782b" providerId="ADAL" clId="{F3966E39-2CCE-F14A-8D49-B8812BB0F00D}" dt="2022-12-15T14:02:55.772" v="1844" actId="478"/>
          <ac:picMkLst>
            <pc:docMk/>
            <pc:sldMk cId="1422141398" sldId="446"/>
            <ac:picMk id="6" creationId="{9C8FFAC6-780E-C671-5E89-3AA9BF13F097}"/>
          </ac:picMkLst>
        </pc:picChg>
        <pc:picChg chg="del">
          <ac:chgData name="Alessandro Carrega" userId="aad2c8b9-e6be-4150-b5bc-cbfa57d8782b" providerId="ADAL" clId="{F3966E39-2CCE-F14A-8D49-B8812BB0F00D}" dt="2022-12-15T14:03:00.263" v="1845" actId="478"/>
          <ac:picMkLst>
            <pc:docMk/>
            <pc:sldMk cId="1422141398" sldId="446"/>
            <ac:picMk id="7" creationId="{62E22482-3208-1A1C-1696-40BEBA87CA4B}"/>
          </ac:picMkLst>
        </pc:picChg>
      </pc:sldChg>
      <pc:sldChg chg="modSp add mod modNotesTx">
        <pc:chgData name="Alessandro Carrega" userId="aad2c8b9-e6be-4150-b5bc-cbfa57d8782b" providerId="ADAL" clId="{F3966E39-2CCE-F14A-8D49-B8812BB0F00D}" dt="2022-12-15T14:06:44.527" v="1921" actId="20577"/>
        <pc:sldMkLst>
          <pc:docMk/>
          <pc:sldMk cId="2271214188" sldId="447"/>
        </pc:sldMkLst>
        <pc:spChg chg="mod">
          <ac:chgData name="Alessandro Carrega" userId="aad2c8b9-e6be-4150-b5bc-cbfa57d8782b" providerId="ADAL" clId="{F3966E39-2CCE-F14A-8D49-B8812BB0F00D}" dt="2022-12-15T14:06:33.981" v="1918" actId="20577"/>
          <ac:spMkLst>
            <pc:docMk/>
            <pc:sldMk cId="2271214188" sldId="447"/>
            <ac:spMk id="4" creationId="{799385AC-3BC8-046E-9362-3C8D61531526}"/>
          </ac:spMkLst>
        </pc:spChg>
      </pc:sldChg>
      <pc:sldChg chg="modSp add mod modNotesTx">
        <pc:chgData name="Alessandro Carrega" userId="aad2c8b9-e6be-4150-b5bc-cbfa57d8782b" providerId="ADAL" clId="{F3966E39-2CCE-F14A-8D49-B8812BB0F00D}" dt="2022-12-15T14:08:25.930" v="1951" actId="20577"/>
        <pc:sldMkLst>
          <pc:docMk/>
          <pc:sldMk cId="578393561" sldId="448"/>
        </pc:sldMkLst>
        <pc:spChg chg="mod">
          <ac:chgData name="Alessandro Carrega" userId="aad2c8b9-e6be-4150-b5bc-cbfa57d8782b" providerId="ADAL" clId="{F3966E39-2CCE-F14A-8D49-B8812BB0F00D}" dt="2022-12-15T14:08:25.930" v="1951" actId="20577"/>
          <ac:spMkLst>
            <pc:docMk/>
            <pc:sldMk cId="578393561" sldId="448"/>
            <ac:spMk id="4" creationId="{799385AC-3BC8-046E-9362-3C8D61531526}"/>
          </ac:spMkLst>
        </pc:spChg>
      </pc:sldChg>
      <pc:sldChg chg="modSp add mod">
        <pc:chgData name="Alessandro Carrega" userId="aad2c8b9-e6be-4150-b5bc-cbfa57d8782b" providerId="ADAL" clId="{F3966E39-2CCE-F14A-8D49-B8812BB0F00D}" dt="2022-12-15T14:08:28.817" v="1953" actId="20577"/>
        <pc:sldMkLst>
          <pc:docMk/>
          <pc:sldMk cId="1011341178" sldId="449"/>
        </pc:sldMkLst>
        <pc:spChg chg="mod">
          <ac:chgData name="Alessandro Carrega" userId="aad2c8b9-e6be-4150-b5bc-cbfa57d8782b" providerId="ADAL" clId="{F3966E39-2CCE-F14A-8D49-B8812BB0F00D}" dt="2022-12-15T14:08:28.817" v="1953" actId="20577"/>
          <ac:spMkLst>
            <pc:docMk/>
            <pc:sldMk cId="1011341178" sldId="449"/>
            <ac:spMk id="4" creationId="{799385AC-3BC8-046E-9362-3C8D61531526}"/>
          </ac:spMkLst>
        </pc:spChg>
      </pc:sldChg>
      <pc:sldMasterChg chg="delSldLayout">
        <pc:chgData name="Alessandro Carrega" userId="aad2c8b9-e6be-4150-b5bc-cbfa57d8782b" providerId="ADAL" clId="{F3966E39-2CCE-F14A-8D49-B8812BB0F00D}" dt="2022-12-15T09:55:27.670" v="78" actId="2696"/>
        <pc:sldMasterMkLst>
          <pc:docMk/>
          <pc:sldMasterMk cId="4134384810" sldId="2147484408"/>
        </pc:sldMasterMkLst>
        <pc:sldLayoutChg chg="del">
          <pc:chgData name="Alessandro Carrega" userId="aad2c8b9-e6be-4150-b5bc-cbfa57d8782b" providerId="ADAL" clId="{F3966E39-2CCE-F14A-8D49-B8812BB0F00D}" dt="2022-12-15T09:55:27.663" v="76" actId="2696"/>
          <pc:sldLayoutMkLst>
            <pc:docMk/>
            <pc:sldMasterMk cId="4134384810" sldId="2147484408"/>
            <pc:sldLayoutMk cId="2693109052" sldId="2147484425"/>
          </pc:sldLayoutMkLst>
        </pc:sldLayoutChg>
        <pc:sldLayoutChg chg="del">
          <pc:chgData name="Alessandro Carrega" userId="aad2c8b9-e6be-4150-b5bc-cbfa57d8782b" providerId="ADAL" clId="{F3966E39-2CCE-F14A-8D49-B8812BB0F00D}" dt="2022-12-15T09:55:27.670" v="78" actId="2696"/>
          <pc:sldLayoutMkLst>
            <pc:docMk/>
            <pc:sldMasterMk cId="4134384810" sldId="2147484408"/>
            <pc:sldLayoutMk cId="2267397975" sldId="2147484426"/>
          </pc:sldLayoutMkLst>
        </pc:sldLayoutChg>
      </pc:sldMasterChg>
    </pc:docChg>
  </pc:docChgLst>
  <pc:docChgLst>
    <pc:chgData name="Alessandro Carrega" userId="aad2c8b9-e6be-4150-b5bc-cbfa57d8782b" providerId="ADAL" clId="{D4F3B8A6-9AE4-714B-A907-02A1A2FEF478}"/>
    <pc:docChg chg="undo custSel addSld delSld modSld sldOrd">
      <pc:chgData name="Alessandro Carrega" userId="aad2c8b9-e6be-4150-b5bc-cbfa57d8782b" providerId="ADAL" clId="{D4F3B8A6-9AE4-714B-A907-02A1A2FEF478}" dt="2022-12-22T20:47:27.539" v="762" actId="14100"/>
      <pc:docMkLst>
        <pc:docMk/>
      </pc:docMkLst>
      <pc:sldChg chg="delSp modSp del mod">
        <pc:chgData name="Alessandro Carrega" userId="aad2c8b9-e6be-4150-b5bc-cbfa57d8782b" providerId="ADAL" clId="{D4F3B8A6-9AE4-714B-A907-02A1A2FEF478}" dt="2022-12-22T13:12:00.670" v="70" actId="2696"/>
        <pc:sldMkLst>
          <pc:docMk/>
          <pc:sldMk cId="2252734524" sldId="383"/>
        </pc:sldMkLst>
        <pc:picChg chg="mod modCrop">
          <ac:chgData name="Alessandro Carrega" userId="aad2c8b9-e6be-4150-b5bc-cbfa57d8782b" providerId="ADAL" clId="{D4F3B8A6-9AE4-714B-A907-02A1A2FEF478}" dt="2022-12-22T13:09:56.862" v="23" actId="18131"/>
          <ac:picMkLst>
            <pc:docMk/>
            <pc:sldMk cId="2252734524" sldId="383"/>
            <ac:picMk id="4" creationId="{9B720FE4-01F5-FC15-897B-83F28A769874}"/>
          </ac:picMkLst>
        </pc:picChg>
        <pc:picChg chg="del">
          <ac:chgData name="Alessandro Carrega" userId="aad2c8b9-e6be-4150-b5bc-cbfa57d8782b" providerId="ADAL" clId="{D4F3B8A6-9AE4-714B-A907-02A1A2FEF478}" dt="2022-12-22T13:07:26.667" v="3" actId="478"/>
          <ac:picMkLst>
            <pc:docMk/>
            <pc:sldMk cId="2252734524" sldId="383"/>
            <ac:picMk id="5" creationId="{4D02D2BE-F10E-0B2A-ACE4-DBADB002FD1E}"/>
          </ac:picMkLst>
        </pc:picChg>
      </pc:sldChg>
      <pc:sldChg chg="delSp del mod">
        <pc:chgData name="Alessandro Carrega" userId="aad2c8b9-e6be-4150-b5bc-cbfa57d8782b" providerId="ADAL" clId="{D4F3B8A6-9AE4-714B-A907-02A1A2FEF478}" dt="2022-12-22T13:12:02.083" v="71" actId="2696"/>
        <pc:sldMkLst>
          <pc:docMk/>
          <pc:sldMk cId="809038994" sldId="384"/>
        </pc:sldMkLst>
        <pc:picChg chg="del">
          <ac:chgData name="Alessandro Carrega" userId="aad2c8b9-e6be-4150-b5bc-cbfa57d8782b" providerId="ADAL" clId="{D4F3B8A6-9AE4-714B-A907-02A1A2FEF478}" dt="2022-12-22T13:07:38.102" v="5" actId="478"/>
          <ac:picMkLst>
            <pc:docMk/>
            <pc:sldMk cId="809038994" sldId="384"/>
            <ac:picMk id="9" creationId="{7BE578A0-3C3B-B23C-BEE2-9E1C0BEA39BD}"/>
          </ac:picMkLst>
        </pc:picChg>
      </pc:sldChg>
      <pc:sldChg chg="addSp delSp modSp mod">
        <pc:chgData name="Alessandro Carrega" userId="aad2c8b9-e6be-4150-b5bc-cbfa57d8782b" providerId="ADAL" clId="{D4F3B8A6-9AE4-714B-A907-02A1A2FEF478}" dt="2022-12-22T20:42:55.859" v="677" actId="20577"/>
        <pc:sldMkLst>
          <pc:docMk/>
          <pc:sldMk cId="4112293821" sldId="386"/>
        </pc:sldMkLst>
        <pc:spChg chg="mod">
          <ac:chgData name="Alessandro Carrega" userId="aad2c8b9-e6be-4150-b5bc-cbfa57d8782b" providerId="ADAL" clId="{D4F3B8A6-9AE4-714B-A907-02A1A2FEF478}" dt="2022-12-22T20:42:55.859" v="677" actId="20577"/>
          <ac:spMkLst>
            <pc:docMk/>
            <pc:sldMk cId="4112293821" sldId="386"/>
            <ac:spMk id="2" creationId="{86FBF5D7-37A2-6492-6DED-0C8D3AE9C117}"/>
          </ac:spMkLst>
        </pc:spChg>
        <pc:picChg chg="del">
          <ac:chgData name="Alessandro Carrega" userId="aad2c8b9-e6be-4150-b5bc-cbfa57d8782b" providerId="ADAL" clId="{D4F3B8A6-9AE4-714B-A907-02A1A2FEF478}" dt="2022-12-22T13:12:06.298" v="74" actId="478"/>
          <ac:picMkLst>
            <pc:docMk/>
            <pc:sldMk cId="4112293821" sldId="386"/>
            <ac:picMk id="3" creationId="{55A015A8-2D6E-A336-9089-74D62E2D10E2}"/>
          </ac:picMkLst>
        </pc:picChg>
        <pc:picChg chg="del">
          <ac:chgData name="Alessandro Carrega" userId="aad2c8b9-e6be-4150-b5bc-cbfa57d8782b" providerId="ADAL" clId="{D4F3B8A6-9AE4-714B-A907-02A1A2FEF478}" dt="2022-12-22T13:07:47.329" v="8" actId="478"/>
          <ac:picMkLst>
            <pc:docMk/>
            <pc:sldMk cId="4112293821" sldId="386"/>
            <ac:picMk id="4" creationId="{0BF0689B-6EDC-303A-F3D3-2ADDF2C608A9}"/>
          </ac:picMkLst>
        </pc:picChg>
        <pc:picChg chg="add mod">
          <ac:chgData name="Alessandro Carrega" userId="aad2c8b9-e6be-4150-b5bc-cbfa57d8782b" providerId="ADAL" clId="{D4F3B8A6-9AE4-714B-A907-02A1A2FEF478}" dt="2022-12-22T16:09:59.580" v="428"/>
          <ac:picMkLst>
            <pc:docMk/>
            <pc:sldMk cId="4112293821" sldId="386"/>
            <ac:picMk id="5" creationId="{10656F67-C96C-160D-2A35-0EDAAB9B13DD}"/>
          </ac:picMkLst>
        </pc:picChg>
        <pc:picChg chg="add del mod">
          <ac:chgData name="Alessandro Carrega" userId="aad2c8b9-e6be-4150-b5bc-cbfa57d8782b" providerId="ADAL" clId="{D4F3B8A6-9AE4-714B-A907-02A1A2FEF478}" dt="2022-12-22T16:12:42.973" v="441" actId="478"/>
          <ac:picMkLst>
            <pc:docMk/>
            <pc:sldMk cId="4112293821" sldId="386"/>
            <ac:picMk id="6" creationId="{59DA6212-E48D-0885-E736-0327716F2055}"/>
          </ac:picMkLst>
        </pc:picChg>
        <pc:picChg chg="add mod">
          <ac:chgData name="Alessandro Carrega" userId="aad2c8b9-e6be-4150-b5bc-cbfa57d8782b" providerId="ADAL" clId="{D4F3B8A6-9AE4-714B-A907-02A1A2FEF478}" dt="2022-12-22T16:19:04.411" v="480" actId="1036"/>
          <ac:picMkLst>
            <pc:docMk/>
            <pc:sldMk cId="4112293821" sldId="386"/>
            <ac:picMk id="7" creationId="{A9D651CA-01B9-A837-0B76-5D89333D4549}"/>
          </ac:picMkLst>
        </pc:picChg>
        <pc:picChg chg="add del mod">
          <ac:chgData name="Alessandro Carrega" userId="aad2c8b9-e6be-4150-b5bc-cbfa57d8782b" providerId="ADAL" clId="{D4F3B8A6-9AE4-714B-A907-02A1A2FEF478}" dt="2022-12-22T16:12:53.649" v="446" actId="478"/>
          <ac:picMkLst>
            <pc:docMk/>
            <pc:sldMk cId="4112293821" sldId="386"/>
            <ac:picMk id="8" creationId="{61BF7336-E5A8-B75C-100D-BF872B87688C}"/>
          </ac:picMkLst>
        </pc:picChg>
      </pc:sldChg>
      <pc:sldChg chg="addSp delSp modSp add del mod">
        <pc:chgData name="Alessandro Carrega" userId="aad2c8b9-e6be-4150-b5bc-cbfa57d8782b" providerId="ADAL" clId="{D4F3B8A6-9AE4-714B-A907-02A1A2FEF478}" dt="2022-12-22T13:12:00.670" v="70" actId="2696"/>
        <pc:sldMkLst>
          <pc:docMk/>
          <pc:sldMk cId="402168077" sldId="387"/>
        </pc:sldMkLst>
        <pc:spChg chg="add del mod">
          <ac:chgData name="Alessandro Carrega" userId="aad2c8b9-e6be-4150-b5bc-cbfa57d8782b" providerId="ADAL" clId="{D4F3B8A6-9AE4-714B-A907-02A1A2FEF478}" dt="2022-12-22T13:07:22.958" v="2" actId="478"/>
          <ac:spMkLst>
            <pc:docMk/>
            <pc:sldMk cId="402168077" sldId="387"/>
            <ac:spMk id="6" creationId="{DC88A25F-8EB6-1F1C-AE27-399BBD2476F4}"/>
          </ac:spMkLst>
        </pc:spChg>
        <pc:picChg chg="del">
          <ac:chgData name="Alessandro Carrega" userId="aad2c8b9-e6be-4150-b5bc-cbfa57d8782b" providerId="ADAL" clId="{D4F3B8A6-9AE4-714B-A907-02A1A2FEF478}" dt="2022-12-22T13:07:19.747" v="1" actId="478"/>
          <ac:picMkLst>
            <pc:docMk/>
            <pc:sldMk cId="402168077" sldId="387"/>
            <ac:picMk id="4" creationId="{9B720FE4-01F5-FC15-897B-83F28A769874}"/>
          </ac:picMkLst>
        </pc:picChg>
        <pc:picChg chg="mod modCrop">
          <ac:chgData name="Alessandro Carrega" userId="aad2c8b9-e6be-4150-b5bc-cbfa57d8782b" providerId="ADAL" clId="{D4F3B8A6-9AE4-714B-A907-02A1A2FEF478}" dt="2022-12-22T13:10:40.489" v="30" actId="1076"/>
          <ac:picMkLst>
            <pc:docMk/>
            <pc:sldMk cId="402168077" sldId="387"/>
            <ac:picMk id="5" creationId="{4D02D2BE-F10E-0B2A-ACE4-DBADB002FD1E}"/>
          </ac:picMkLst>
        </pc:picChg>
      </pc:sldChg>
      <pc:sldChg chg="delSp add del mod">
        <pc:chgData name="Alessandro Carrega" userId="aad2c8b9-e6be-4150-b5bc-cbfa57d8782b" providerId="ADAL" clId="{D4F3B8A6-9AE4-714B-A907-02A1A2FEF478}" dt="2022-12-22T13:12:02.851" v="72" actId="2696"/>
        <pc:sldMkLst>
          <pc:docMk/>
          <pc:sldMk cId="777703728" sldId="388"/>
        </pc:sldMkLst>
        <pc:picChg chg="del">
          <ac:chgData name="Alessandro Carrega" userId="aad2c8b9-e6be-4150-b5bc-cbfa57d8782b" providerId="ADAL" clId="{D4F3B8A6-9AE4-714B-A907-02A1A2FEF478}" dt="2022-12-22T13:07:40.557" v="6" actId="478"/>
          <ac:picMkLst>
            <pc:docMk/>
            <pc:sldMk cId="777703728" sldId="388"/>
            <ac:picMk id="7" creationId="{9C9252B3-DB95-2AC2-F754-8014960DAFA3}"/>
          </ac:picMkLst>
        </pc:picChg>
      </pc:sldChg>
      <pc:sldChg chg="delSp add del mod">
        <pc:chgData name="Alessandro Carrega" userId="aad2c8b9-e6be-4150-b5bc-cbfa57d8782b" providerId="ADAL" clId="{D4F3B8A6-9AE4-714B-A907-02A1A2FEF478}" dt="2022-12-22T13:12:03.828" v="73" actId="2696"/>
        <pc:sldMkLst>
          <pc:docMk/>
          <pc:sldMk cId="2162580351" sldId="389"/>
        </pc:sldMkLst>
        <pc:picChg chg="del">
          <ac:chgData name="Alessandro Carrega" userId="aad2c8b9-e6be-4150-b5bc-cbfa57d8782b" providerId="ADAL" clId="{D4F3B8A6-9AE4-714B-A907-02A1A2FEF478}" dt="2022-12-22T13:07:49.515" v="9" actId="478"/>
          <ac:picMkLst>
            <pc:docMk/>
            <pc:sldMk cId="2162580351" sldId="389"/>
            <ac:picMk id="3" creationId="{55A015A8-2D6E-A336-9089-74D62E2D10E2}"/>
          </ac:picMkLst>
        </pc:picChg>
      </pc:sldChg>
      <pc:sldChg chg="addSp delSp modSp add mod ord">
        <pc:chgData name="Alessandro Carrega" userId="aad2c8b9-e6be-4150-b5bc-cbfa57d8782b" providerId="ADAL" clId="{D4F3B8A6-9AE4-714B-A907-02A1A2FEF478}" dt="2022-12-22T20:37:32.656" v="546" actId="20577"/>
        <pc:sldMkLst>
          <pc:docMk/>
          <pc:sldMk cId="3177512814" sldId="390"/>
        </pc:sldMkLst>
        <pc:spChg chg="mod">
          <ac:chgData name="Alessandro Carrega" userId="aad2c8b9-e6be-4150-b5bc-cbfa57d8782b" providerId="ADAL" clId="{D4F3B8A6-9AE4-714B-A907-02A1A2FEF478}" dt="2022-12-22T20:37:32.656" v="546" actId="20577"/>
          <ac:spMkLst>
            <pc:docMk/>
            <pc:sldMk cId="3177512814" sldId="390"/>
            <ac:spMk id="2" creationId="{86FBF5D7-37A2-6492-6DED-0C8D3AE9C117}"/>
          </ac:spMkLst>
        </pc:spChg>
        <pc:spChg chg="add del mod">
          <ac:chgData name="Alessandro Carrega" userId="aad2c8b9-e6be-4150-b5bc-cbfa57d8782b" providerId="ADAL" clId="{D4F3B8A6-9AE4-714B-A907-02A1A2FEF478}" dt="2022-12-22T13:14:48.948" v="75" actId="478"/>
          <ac:spMkLst>
            <pc:docMk/>
            <pc:sldMk cId="3177512814" sldId="390"/>
            <ac:spMk id="6" creationId="{0DD4C244-BE78-CA5D-6925-B5AE569A3F3C}"/>
          </ac:spMkLst>
        </pc:spChg>
        <pc:graphicFrameChg chg="add del modGraphic">
          <ac:chgData name="Alessandro Carrega" userId="aad2c8b9-e6be-4150-b5bc-cbfa57d8782b" providerId="ADAL" clId="{D4F3B8A6-9AE4-714B-A907-02A1A2FEF478}" dt="2022-12-22T13:11:53.922" v="68" actId="478"/>
          <ac:graphicFrameMkLst>
            <pc:docMk/>
            <pc:sldMk cId="3177512814" sldId="390"/>
            <ac:graphicFrameMk id="3" creationId="{57836D9A-AE42-9A08-D440-11C1622120F9}"/>
          </ac:graphicFrameMkLst>
        </pc:graphicFrameChg>
        <pc:picChg chg="del mod modCrop">
          <ac:chgData name="Alessandro Carrega" userId="aad2c8b9-e6be-4150-b5bc-cbfa57d8782b" providerId="ADAL" clId="{D4F3B8A6-9AE4-714B-A907-02A1A2FEF478}" dt="2022-12-22T13:11:56.188" v="69" actId="478"/>
          <ac:picMkLst>
            <pc:docMk/>
            <pc:sldMk cId="3177512814" sldId="390"/>
            <ac:picMk id="4" creationId="{9B720FE4-01F5-FC15-897B-83F28A769874}"/>
          </ac:picMkLst>
        </pc:picChg>
        <pc:picChg chg="add mod">
          <ac:chgData name="Alessandro Carrega" userId="aad2c8b9-e6be-4150-b5bc-cbfa57d8782b" providerId="ADAL" clId="{D4F3B8A6-9AE4-714B-A907-02A1A2FEF478}" dt="2022-12-22T13:22:11.899" v="262" actId="1036"/>
          <ac:picMkLst>
            <pc:docMk/>
            <pc:sldMk cId="3177512814" sldId="390"/>
            <ac:picMk id="7" creationId="{2C13E295-8F5F-B49C-9958-1BDEB9B20AA6}"/>
          </ac:picMkLst>
        </pc:picChg>
        <pc:picChg chg="add mod">
          <ac:chgData name="Alessandro Carrega" userId="aad2c8b9-e6be-4150-b5bc-cbfa57d8782b" providerId="ADAL" clId="{D4F3B8A6-9AE4-714B-A907-02A1A2FEF478}" dt="2022-12-22T13:22:11.899" v="262" actId="1036"/>
          <ac:picMkLst>
            <pc:docMk/>
            <pc:sldMk cId="3177512814" sldId="390"/>
            <ac:picMk id="8" creationId="{DE997FFA-2DEB-4B54-0BC2-C2BB875FCE23}"/>
          </ac:picMkLst>
        </pc:picChg>
        <pc:picChg chg="add del mod">
          <ac:chgData name="Alessandro Carrega" userId="aad2c8b9-e6be-4150-b5bc-cbfa57d8782b" providerId="ADAL" clId="{D4F3B8A6-9AE4-714B-A907-02A1A2FEF478}" dt="2022-12-22T13:21:55.872" v="240" actId="21"/>
          <ac:picMkLst>
            <pc:docMk/>
            <pc:sldMk cId="3177512814" sldId="390"/>
            <ac:picMk id="9" creationId="{766E048D-B260-9E2A-E324-89395E1DBE2F}"/>
          </ac:picMkLst>
        </pc:picChg>
        <pc:picChg chg="add mod">
          <ac:chgData name="Alessandro Carrega" userId="aad2c8b9-e6be-4150-b5bc-cbfa57d8782b" providerId="ADAL" clId="{D4F3B8A6-9AE4-714B-A907-02A1A2FEF478}" dt="2022-12-22T13:21:51.314" v="239"/>
          <ac:picMkLst>
            <pc:docMk/>
            <pc:sldMk cId="3177512814" sldId="390"/>
            <ac:picMk id="10" creationId="{02BF8F12-B8B9-E7E4-F5CD-E47F1A1A2D06}"/>
          </ac:picMkLst>
        </pc:picChg>
      </pc:sldChg>
      <pc:sldChg chg="addSp delSp modSp add mod">
        <pc:chgData name="Alessandro Carrega" userId="aad2c8b9-e6be-4150-b5bc-cbfa57d8782b" providerId="ADAL" clId="{D4F3B8A6-9AE4-714B-A907-02A1A2FEF478}" dt="2022-12-22T20:37:27.022" v="545" actId="20577"/>
        <pc:sldMkLst>
          <pc:docMk/>
          <pc:sldMk cId="2727500543" sldId="391"/>
        </pc:sldMkLst>
        <pc:spChg chg="mod">
          <ac:chgData name="Alessandro Carrega" userId="aad2c8b9-e6be-4150-b5bc-cbfa57d8782b" providerId="ADAL" clId="{D4F3B8A6-9AE4-714B-A907-02A1A2FEF478}" dt="2022-12-22T20:37:27.022" v="545" actId="20577"/>
          <ac:spMkLst>
            <pc:docMk/>
            <pc:sldMk cId="2727500543" sldId="391"/>
            <ac:spMk id="2" creationId="{86FBF5D7-37A2-6492-6DED-0C8D3AE9C117}"/>
          </ac:spMkLst>
        </pc:spChg>
        <pc:picChg chg="add mod">
          <ac:chgData name="Alessandro Carrega" userId="aad2c8b9-e6be-4150-b5bc-cbfa57d8782b" providerId="ADAL" clId="{D4F3B8A6-9AE4-714B-A907-02A1A2FEF478}" dt="2022-12-22T13:21:39.059" v="237" actId="1076"/>
          <ac:picMkLst>
            <pc:docMk/>
            <pc:sldMk cId="2727500543" sldId="391"/>
            <ac:picMk id="3" creationId="{76889811-7FF0-9219-12CF-9E13D9206484}"/>
          </ac:picMkLst>
        </pc:picChg>
        <pc:picChg chg="add del mod">
          <ac:chgData name="Alessandro Carrega" userId="aad2c8b9-e6be-4150-b5bc-cbfa57d8782b" providerId="ADAL" clId="{D4F3B8A6-9AE4-714B-A907-02A1A2FEF478}" dt="2022-12-22T13:21:10.760" v="231" actId="21"/>
          <ac:picMkLst>
            <pc:docMk/>
            <pc:sldMk cId="2727500543" sldId="391"/>
            <ac:picMk id="4" creationId="{E8B09804-DDC8-63B7-CFDC-C5CFB7286107}"/>
          </ac:picMkLst>
        </pc:picChg>
        <pc:picChg chg="add del mod">
          <ac:chgData name="Alessandro Carrega" userId="aad2c8b9-e6be-4150-b5bc-cbfa57d8782b" providerId="ADAL" clId="{D4F3B8A6-9AE4-714B-A907-02A1A2FEF478}" dt="2022-12-22T13:20:57.725" v="229" actId="21"/>
          <ac:picMkLst>
            <pc:docMk/>
            <pc:sldMk cId="2727500543" sldId="391"/>
            <ac:picMk id="5" creationId="{AFA5B174-83AF-9321-9CDF-C99B2F689BEC}"/>
          </ac:picMkLst>
        </pc:picChg>
        <pc:picChg chg="add mod">
          <ac:chgData name="Alessandro Carrega" userId="aad2c8b9-e6be-4150-b5bc-cbfa57d8782b" providerId="ADAL" clId="{D4F3B8A6-9AE4-714B-A907-02A1A2FEF478}" dt="2022-12-22T13:20:53.709" v="227"/>
          <ac:picMkLst>
            <pc:docMk/>
            <pc:sldMk cId="2727500543" sldId="391"/>
            <ac:picMk id="6" creationId="{65360012-3979-92CD-2FE6-1970F2C11446}"/>
          </ac:picMkLst>
        </pc:picChg>
        <pc:picChg chg="del">
          <ac:chgData name="Alessandro Carrega" userId="aad2c8b9-e6be-4150-b5bc-cbfa57d8782b" providerId="ADAL" clId="{D4F3B8A6-9AE4-714B-A907-02A1A2FEF478}" dt="2022-12-22T13:16:30.901" v="91" actId="478"/>
          <ac:picMkLst>
            <pc:docMk/>
            <pc:sldMk cId="2727500543" sldId="391"/>
            <ac:picMk id="7" creationId="{2C13E295-8F5F-B49C-9958-1BDEB9B20AA6}"/>
          </ac:picMkLst>
        </pc:picChg>
        <pc:picChg chg="del">
          <ac:chgData name="Alessandro Carrega" userId="aad2c8b9-e6be-4150-b5bc-cbfa57d8782b" providerId="ADAL" clId="{D4F3B8A6-9AE4-714B-A907-02A1A2FEF478}" dt="2022-12-22T13:16:31.626" v="92" actId="478"/>
          <ac:picMkLst>
            <pc:docMk/>
            <pc:sldMk cId="2727500543" sldId="391"/>
            <ac:picMk id="8" creationId="{DE997FFA-2DEB-4B54-0BC2-C2BB875FCE23}"/>
          </ac:picMkLst>
        </pc:picChg>
        <pc:picChg chg="del">
          <ac:chgData name="Alessandro Carrega" userId="aad2c8b9-e6be-4150-b5bc-cbfa57d8782b" providerId="ADAL" clId="{D4F3B8A6-9AE4-714B-A907-02A1A2FEF478}" dt="2022-12-22T13:16:34.525" v="93" actId="478"/>
          <ac:picMkLst>
            <pc:docMk/>
            <pc:sldMk cId="2727500543" sldId="391"/>
            <ac:picMk id="9" creationId="{766E048D-B260-9E2A-E324-89395E1DBE2F}"/>
          </ac:picMkLst>
        </pc:picChg>
        <pc:picChg chg="add mod">
          <ac:chgData name="Alessandro Carrega" userId="aad2c8b9-e6be-4150-b5bc-cbfa57d8782b" providerId="ADAL" clId="{D4F3B8A6-9AE4-714B-A907-02A1A2FEF478}" dt="2022-12-22T13:21:42.631" v="238" actId="1076"/>
          <ac:picMkLst>
            <pc:docMk/>
            <pc:sldMk cId="2727500543" sldId="391"/>
            <ac:picMk id="10" creationId="{7C705833-80F8-17D1-FEAC-0DA4F76CB5E5}"/>
          </ac:picMkLst>
        </pc:picChg>
      </pc:sldChg>
      <pc:sldChg chg="addSp delSp modSp add mod">
        <pc:chgData name="Alessandro Carrega" userId="aad2c8b9-e6be-4150-b5bc-cbfa57d8782b" providerId="ADAL" clId="{D4F3B8A6-9AE4-714B-A907-02A1A2FEF478}" dt="2022-12-22T20:37:23.552" v="544" actId="20577"/>
        <pc:sldMkLst>
          <pc:docMk/>
          <pc:sldMk cId="3169725833" sldId="392"/>
        </pc:sldMkLst>
        <pc:spChg chg="mod">
          <ac:chgData name="Alessandro Carrega" userId="aad2c8b9-e6be-4150-b5bc-cbfa57d8782b" providerId="ADAL" clId="{D4F3B8A6-9AE4-714B-A907-02A1A2FEF478}" dt="2022-12-22T20:37:23.552" v="544" actId="20577"/>
          <ac:spMkLst>
            <pc:docMk/>
            <pc:sldMk cId="3169725833" sldId="392"/>
            <ac:spMk id="2" creationId="{86FBF5D7-37A2-6492-6DED-0C8D3AE9C117}"/>
          </ac:spMkLst>
        </pc:spChg>
        <pc:picChg chg="del">
          <ac:chgData name="Alessandro Carrega" userId="aad2c8b9-e6be-4150-b5bc-cbfa57d8782b" providerId="ADAL" clId="{D4F3B8A6-9AE4-714B-A907-02A1A2FEF478}" dt="2022-12-22T13:18:19.526" v="121" actId="478"/>
          <ac:picMkLst>
            <pc:docMk/>
            <pc:sldMk cId="3169725833" sldId="392"/>
            <ac:picMk id="3" creationId="{76889811-7FF0-9219-12CF-9E13D9206484}"/>
          </ac:picMkLst>
        </pc:picChg>
        <pc:picChg chg="del">
          <ac:chgData name="Alessandro Carrega" userId="aad2c8b9-e6be-4150-b5bc-cbfa57d8782b" providerId="ADAL" clId="{D4F3B8A6-9AE4-714B-A907-02A1A2FEF478}" dt="2022-12-22T13:18:18.923" v="120" actId="478"/>
          <ac:picMkLst>
            <pc:docMk/>
            <pc:sldMk cId="3169725833" sldId="392"/>
            <ac:picMk id="4" creationId="{E8B09804-DDC8-63B7-CFDC-C5CFB7286107}"/>
          </ac:picMkLst>
        </pc:picChg>
        <pc:picChg chg="del">
          <ac:chgData name="Alessandro Carrega" userId="aad2c8b9-e6be-4150-b5bc-cbfa57d8782b" providerId="ADAL" clId="{D4F3B8A6-9AE4-714B-A907-02A1A2FEF478}" dt="2022-12-22T13:18:24.934" v="122" actId="478"/>
          <ac:picMkLst>
            <pc:docMk/>
            <pc:sldMk cId="3169725833" sldId="392"/>
            <ac:picMk id="5" creationId="{AFA5B174-83AF-9321-9CDF-C99B2F689BEC}"/>
          </ac:picMkLst>
        </pc:picChg>
        <pc:picChg chg="add mod">
          <ac:chgData name="Alessandro Carrega" userId="aad2c8b9-e6be-4150-b5bc-cbfa57d8782b" providerId="ADAL" clId="{D4F3B8A6-9AE4-714B-A907-02A1A2FEF478}" dt="2022-12-22T13:20:41.327" v="226" actId="1036"/>
          <ac:picMkLst>
            <pc:docMk/>
            <pc:sldMk cId="3169725833" sldId="392"/>
            <ac:picMk id="6" creationId="{FBDAA5E8-A26E-CFA3-FBD8-BAF7EEDE4D23}"/>
          </ac:picMkLst>
        </pc:picChg>
        <pc:picChg chg="add del mod">
          <ac:chgData name="Alessandro Carrega" userId="aad2c8b9-e6be-4150-b5bc-cbfa57d8782b" providerId="ADAL" clId="{D4F3B8A6-9AE4-714B-A907-02A1A2FEF478}" dt="2022-12-22T13:19:16.166" v="132" actId="478"/>
          <ac:picMkLst>
            <pc:docMk/>
            <pc:sldMk cId="3169725833" sldId="392"/>
            <ac:picMk id="7" creationId="{78B40A8B-754C-D785-50B9-1D34F20C3634}"/>
          </ac:picMkLst>
        </pc:picChg>
        <pc:picChg chg="add mod">
          <ac:chgData name="Alessandro Carrega" userId="aad2c8b9-e6be-4150-b5bc-cbfa57d8782b" providerId="ADAL" clId="{D4F3B8A6-9AE4-714B-A907-02A1A2FEF478}" dt="2022-12-22T13:20:41.327" v="226" actId="1036"/>
          <ac:picMkLst>
            <pc:docMk/>
            <pc:sldMk cId="3169725833" sldId="392"/>
            <ac:picMk id="8" creationId="{23470077-8EDD-E4CF-2477-671025E92C31}"/>
          </ac:picMkLst>
        </pc:picChg>
        <pc:picChg chg="add del mod">
          <ac:chgData name="Alessandro Carrega" userId="aad2c8b9-e6be-4150-b5bc-cbfa57d8782b" providerId="ADAL" clId="{D4F3B8A6-9AE4-714B-A907-02A1A2FEF478}" dt="2022-12-22T13:19:22.118" v="137" actId="21"/>
          <ac:picMkLst>
            <pc:docMk/>
            <pc:sldMk cId="3169725833" sldId="392"/>
            <ac:picMk id="9" creationId="{010E68DD-7A72-C1E1-341C-E337922346A4}"/>
          </ac:picMkLst>
        </pc:picChg>
        <pc:picChg chg="add mod">
          <ac:chgData name="Alessandro Carrega" userId="aad2c8b9-e6be-4150-b5bc-cbfa57d8782b" providerId="ADAL" clId="{D4F3B8A6-9AE4-714B-A907-02A1A2FEF478}" dt="2022-12-22T13:20:41.327" v="226" actId="1036"/>
          <ac:picMkLst>
            <pc:docMk/>
            <pc:sldMk cId="3169725833" sldId="392"/>
            <ac:picMk id="10" creationId="{F31DE895-AA91-54EC-E685-AB7D87750563}"/>
          </ac:picMkLst>
        </pc:picChg>
      </pc:sldChg>
      <pc:sldChg chg="addSp delSp modSp add mod">
        <pc:chgData name="Alessandro Carrega" userId="aad2c8b9-e6be-4150-b5bc-cbfa57d8782b" providerId="ADAL" clId="{D4F3B8A6-9AE4-714B-A907-02A1A2FEF478}" dt="2022-12-22T20:38:03.822" v="552" actId="20577"/>
        <pc:sldMkLst>
          <pc:docMk/>
          <pc:sldMk cId="3461724935" sldId="393"/>
        </pc:sldMkLst>
        <pc:spChg chg="mod">
          <ac:chgData name="Alessandro Carrega" userId="aad2c8b9-e6be-4150-b5bc-cbfa57d8782b" providerId="ADAL" clId="{D4F3B8A6-9AE4-714B-A907-02A1A2FEF478}" dt="2022-12-22T20:38:03.822" v="552" actId="20577"/>
          <ac:spMkLst>
            <pc:docMk/>
            <pc:sldMk cId="3461724935" sldId="393"/>
            <ac:spMk id="2" creationId="{86FBF5D7-37A2-6492-6DED-0C8D3AE9C117}"/>
          </ac:spMkLst>
        </pc:spChg>
        <pc:picChg chg="add del mod">
          <ac:chgData name="Alessandro Carrega" userId="aad2c8b9-e6be-4150-b5bc-cbfa57d8782b" providerId="ADAL" clId="{D4F3B8A6-9AE4-714B-A907-02A1A2FEF478}" dt="2022-12-22T15:57:49.277" v="264" actId="478"/>
          <ac:picMkLst>
            <pc:docMk/>
            <pc:sldMk cId="3461724935" sldId="393"/>
            <ac:picMk id="3" creationId="{3EA74E6F-B0EF-E384-E131-34BEB3B29084}"/>
          </ac:picMkLst>
        </pc:picChg>
        <pc:picChg chg="add del mod">
          <ac:chgData name="Alessandro Carrega" userId="aad2c8b9-e6be-4150-b5bc-cbfa57d8782b" providerId="ADAL" clId="{D4F3B8A6-9AE4-714B-A907-02A1A2FEF478}" dt="2022-12-22T15:57:50.637" v="265" actId="478"/>
          <ac:picMkLst>
            <pc:docMk/>
            <pc:sldMk cId="3461724935" sldId="393"/>
            <ac:picMk id="4" creationId="{78DBFB30-27E2-6886-992F-F7867454CA6E}"/>
          </ac:picMkLst>
        </pc:picChg>
        <pc:picChg chg="add mod">
          <ac:chgData name="Alessandro Carrega" userId="aad2c8b9-e6be-4150-b5bc-cbfa57d8782b" providerId="ADAL" clId="{D4F3B8A6-9AE4-714B-A907-02A1A2FEF478}" dt="2022-12-22T15:59:40.176" v="317" actId="1035"/>
          <ac:picMkLst>
            <pc:docMk/>
            <pc:sldMk cId="3461724935" sldId="393"/>
            <ac:picMk id="5" creationId="{836CCD2C-22B3-A2C9-F81F-F520679FB871}"/>
          </ac:picMkLst>
        </pc:picChg>
        <pc:picChg chg="del">
          <ac:chgData name="Alessandro Carrega" userId="aad2c8b9-e6be-4150-b5bc-cbfa57d8782b" providerId="ADAL" clId="{D4F3B8A6-9AE4-714B-A907-02A1A2FEF478}" dt="2022-12-22T13:21:24.227" v="233" actId="478"/>
          <ac:picMkLst>
            <pc:docMk/>
            <pc:sldMk cId="3461724935" sldId="393"/>
            <ac:picMk id="6" creationId="{FBDAA5E8-A26E-CFA3-FBD8-BAF7EEDE4D23}"/>
          </ac:picMkLst>
        </pc:picChg>
        <pc:picChg chg="add mod">
          <ac:chgData name="Alessandro Carrega" userId="aad2c8b9-e6be-4150-b5bc-cbfa57d8782b" providerId="ADAL" clId="{D4F3B8A6-9AE4-714B-A907-02A1A2FEF478}" dt="2022-12-22T15:59:48.123" v="324" actId="1035"/>
          <ac:picMkLst>
            <pc:docMk/>
            <pc:sldMk cId="3461724935" sldId="393"/>
            <ac:picMk id="7" creationId="{87F658E4-7BBC-B205-D2AA-B2E21BF4071F}"/>
          </ac:picMkLst>
        </pc:picChg>
        <pc:picChg chg="del">
          <ac:chgData name="Alessandro Carrega" userId="aad2c8b9-e6be-4150-b5bc-cbfa57d8782b" providerId="ADAL" clId="{D4F3B8A6-9AE4-714B-A907-02A1A2FEF478}" dt="2022-12-22T13:21:26.292" v="235" actId="478"/>
          <ac:picMkLst>
            <pc:docMk/>
            <pc:sldMk cId="3461724935" sldId="393"/>
            <ac:picMk id="8" creationId="{23470077-8EDD-E4CF-2477-671025E92C31}"/>
          </ac:picMkLst>
        </pc:picChg>
        <pc:picChg chg="add mod">
          <ac:chgData name="Alessandro Carrega" userId="aad2c8b9-e6be-4150-b5bc-cbfa57d8782b" providerId="ADAL" clId="{D4F3B8A6-9AE4-714B-A907-02A1A2FEF478}" dt="2022-12-22T15:59:52.642" v="326" actId="1035"/>
          <ac:picMkLst>
            <pc:docMk/>
            <pc:sldMk cId="3461724935" sldId="393"/>
            <ac:picMk id="9" creationId="{DCB32E0A-A9A8-307F-37FF-C97EC7DF7AA2}"/>
          </ac:picMkLst>
        </pc:picChg>
      </pc:sldChg>
      <pc:sldChg chg="addSp delSp modSp add mod">
        <pc:chgData name="Alessandro Carrega" userId="aad2c8b9-e6be-4150-b5bc-cbfa57d8782b" providerId="ADAL" clId="{D4F3B8A6-9AE4-714B-A907-02A1A2FEF478}" dt="2022-12-22T20:38:11.381" v="562" actId="20577"/>
        <pc:sldMkLst>
          <pc:docMk/>
          <pc:sldMk cId="1772292368" sldId="394"/>
        </pc:sldMkLst>
        <pc:spChg chg="mod">
          <ac:chgData name="Alessandro Carrega" userId="aad2c8b9-e6be-4150-b5bc-cbfa57d8782b" providerId="ADAL" clId="{D4F3B8A6-9AE4-714B-A907-02A1A2FEF478}" dt="2022-12-22T20:38:11.381" v="562" actId="20577"/>
          <ac:spMkLst>
            <pc:docMk/>
            <pc:sldMk cId="1772292368" sldId="394"/>
            <ac:spMk id="2" creationId="{86FBF5D7-37A2-6492-6DED-0C8D3AE9C117}"/>
          </ac:spMkLst>
        </pc:spChg>
        <pc:picChg chg="del">
          <ac:chgData name="Alessandro Carrega" userId="aad2c8b9-e6be-4150-b5bc-cbfa57d8782b" providerId="ADAL" clId="{D4F3B8A6-9AE4-714B-A907-02A1A2FEF478}" dt="2022-12-22T16:00:02.220" v="327" actId="478"/>
          <ac:picMkLst>
            <pc:docMk/>
            <pc:sldMk cId="1772292368" sldId="394"/>
            <ac:picMk id="3" creationId="{3EA74E6F-B0EF-E384-E131-34BEB3B29084}"/>
          </ac:picMkLst>
        </pc:picChg>
        <pc:picChg chg="del">
          <ac:chgData name="Alessandro Carrega" userId="aad2c8b9-e6be-4150-b5bc-cbfa57d8782b" providerId="ADAL" clId="{D4F3B8A6-9AE4-714B-A907-02A1A2FEF478}" dt="2022-12-22T16:00:03.191" v="328" actId="478"/>
          <ac:picMkLst>
            <pc:docMk/>
            <pc:sldMk cId="1772292368" sldId="394"/>
            <ac:picMk id="4" creationId="{78DBFB30-27E2-6886-992F-F7867454CA6E}"/>
          </ac:picMkLst>
        </pc:picChg>
        <pc:picChg chg="add mod">
          <ac:chgData name="Alessandro Carrega" userId="aad2c8b9-e6be-4150-b5bc-cbfa57d8782b" providerId="ADAL" clId="{D4F3B8A6-9AE4-714B-A907-02A1A2FEF478}" dt="2022-12-22T16:00:42.040" v="338" actId="14100"/>
          <ac:picMkLst>
            <pc:docMk/>
            <pc:sldMk cId="1772292368" sldId="394"/>
            <ac:picMk id="5" creationId="{F6025294-70EB-5F6F-E06B-61123BEFA1FF}"/>
          </ac:picMkLst>
        </pc:picChg>
        <pc:picChg chg="add mod">
          <ac:chgData name="Alessandro Carrega" userId="aad2c8b9-e6be-4150-b5bc-cbfa57d8782b" providerId="ADAL" clId="{D4F3B8A6-9AE4-714B-A907-02A1A2FEF478}" dt="2022-12-22T16:01:15.540" v="343" actId="14100"/>
          <ac:picMkLst>
            <pc:docMk/>
            <pc:sldMk cId="1772292368" sldId="394"/>
            <ac:picMk id="6" creationId="{DE813776-5309-0535-1FBB-02EE194AED3D}"/>
          </ac:picMkLst>
        </pc:picChg>
        <pc:picChg chg="add mod">
          <ac:chgData name="Alessandro Carrega" userId="aad2c8b9-e6be-4150-b5bc-cbfa57d8782b" providerId="ADAL" clId="{D4F3B8A6-9AE4-714B-A907-02A1A2FEF478}" dt="2022-12-22T16:01:50.394" v="350" actId="1036"/>
          <ac:picMkLst>
            <pc:docMk/>
            <pc:sldMk cId="1772292368" sldId="394"/>
            <ac:picMk id="7" creationId="{B6F5FE1D-812F-26DB-53BD-A40F2337B461}"/>
          </ac:picMkLst>
        </pc:picChg>
      </pc:sldChg>
      <pc:sldChg chg="addSp delSp modSp add mod">
        <pc:chgData name="Alessandro Carrega" userId="aad2c8b9-e6be-4150-b5bc-cbfa57d8782b" providerId="ADAL" clId="{D4F3B8A6-9AE4-714B-A907-02A1A2FEF478}" dt="2022-12-22T20:38:21.307" v="568" actId="20577"/>
        <pc:sldMkLst>
          <pc:docMk/>
          <pc:sldMk cId="3370665821" sldId="395"/>
        </pc:sldMkLst>
        <pc:spChg chg="mod">
          <ac:chgData name="Alessandro Carrega" userId="aad2c8b9-e6be-4150-b5bc-cbfa57d8782b" providerId="ADAL" clId="{D4F3B8A6-9AE4-714B-A907-02A1A2FEF478}" dt="2022-12-22T20:38:21.307" v="568" actId="20577"/>
          <ac:spMkLst>
            <pc:docMk/>
            <pc:sldMk cId="3370665821" sldId="395"/>
            <ac:spMk id="2" creationId="{86FBF5D7-37A2-6492-6DED-0C8D3AE9C117}"/>
          </ac:spMkLst>
        </pc:spChg>
        <pc:picChg chg="add mod">
          <ac:chgData name="Alessandro Carrega" userId="aad2c8b9-e6be-4150-b5bc-cbfa57d8782b" providerId="ADAL" clId="{D4F3B8A6-9AE4-714B-A907-02A1A2FEF478}" dt="2022-12-22T16:02:36.927" v="353" actId="14100"/>
          <ac:picMkLst>
            <pc:docMk/>
            <pc:sldMk cId="3370665821" sldId="395"/>
            <ac:picMk id="3" creationId="{65C25356-6AA7-6388-1243-0BD0FB6B9733}"/>
          </ac:picMkLst>
        </pc:picChg>
        <pc:picChg chg="add del mod">
          <ac:chgData name="Alessandro Carrega" userId="aad2c8b9-e6be-4150-b5bc-cbfa57d8782b" providerId="ADAL" clId="{D4F3B8A6-9AE4-714B-A907-02A1A2FEF478}" dt="2022-12-22T16:03:21.915" v="359" actId="478"/>
          <ac:picMkLst>
            <pc:docMk/>
            <pc:sldMk cId="3370665821" sldId="395"/>
            <ac:picMk id="4" creationId="{1CCA5615-4574-28AE-B0C8-737021F78B09}"/>
          </ac:picMkLst>
        </pc:picChg>
        <pc:picChg chg="add mod">
          <ac:chgData name="Alessandro Carrega" userId="aad2c8b9-e6be-4150-b5bc-cbfa57d8782b" providerId="ADAL" clId="{D4F3B8A6-9AE4-714B-A907-02A1A2FEF478}" dt="2022-12-22T16:03:28.111" v="362" actId="14100"/>
          <ac:picMkLst>
            <pc:docMk/>
            <pc:sldMk cId="3370665821" sldId="395"/>
            <ac:picMk id="5" creationId="{115980B5-7D20-D781-F991-DCD3DE81990E}"/>
          </ac:picMkLst>
        </pc:picChg>
      </pc:sldChg>
      <pc:sldChg chg="addSp delSp modSp add mod">
        <pc:chgData name="Alessandro Carrega" userId="aad2c8b9-e6be-4150-b5bc-cbfa57d8782b" providerId="ADAL" clId="{D4F3B8A6-9AE4-714B-A907-02A1A2FEF478}" dt="2022-12-22T20:38:33.441" v="574" actId="20577"/>
        <pc:sldMkLst>
          <pc:docMk/>
          <pc:sldMk cId="3820641459" sldId="396"/>
        </pc:sldMkLst>
        <pc:spChg chg="mod">
          <ac:chgData name="Alessandro Carrega" userId="aad2c8b9-e6be-4150-b5bc-cbfa57d8782b" providerId="ADAL" clId="{D4F3B8A6-9AE4-714B-A907-02A1A2FEF478}" dt="2022-12-22T20:38:33.441" v="574" actId="20577"/>
          <ac:spMkLst>
            <pc:docMk/>
            <pc:sldMk cId="3820641459" sldId="396"/>
            <ac:spMk id="2" creationId="{86FBF5D7-37A2-6492-6DED-0C8D3AE9C117}"/>
          </ac:spMkLst>
        </pc:spChg>
        <pc:picChg chg="add mod">
          <ac:chgData name="Alessandro Carrega" userId="aad2c8b9-e6be-4150-b5bc-cbfa57d8782b" providerId="ADAL" clId="{D4F3B8A6-9AE4-714B-A907-02A1A2FEF478}" dt="2022-12-22T16:03:50.411" v="365" actId="14100"/>
          <ac:picMkLst>
            <pc:docMk/>
            <pc:sldMk cId="3820641459" sldId="396"/>
            <ac:picMk id="3" creationId="{E7265A64-5773-6F37-0845-F9A9313AE57D}"/>
          </ac:picMkLst>
        </pc:picChg>
        <pc:picChg chg="add del mod">
          <ac:chgData name="Alessandro Carrega" userId="aad2c8b9-e6be-4150-b5bc-cbfa57d8782b" providerId="ADAL" clId="{D4F3B8A6-9AE4-714B-A907-02A1A2FEF478}" dt="2022-12-22T16:04:23.444" v="369"/>
          <ac:picMkLst>
            <pc:docMk/>
            <pc:sldMk cId="3820641459" sldId="396"/>
            <ac:picMk id="4" creationId="{5559A6D8-1702-5EAD-7389-888D5DD17745}"/>
          </ac:picMkLst>
        </pc:picChg>
        <pc:picChg chg="add mod">
          <ac:chgData name="Alessandro Carrega" userId="aad2c8b9-e6be-4150-b5bc-cbfa57d8782b" providerId="ADAL" clId="{D4F3B8A6-9AE4-714B-A907-02A1A2FEF478}" dt="2022-12-22T16:04:34.428" v="372" actId="14100"/>
          <ac:picMkLst>
            <pc:docMk/>
            <pc:sldMk cId="3820641459" sldId="396"/>
            <ac:picMk id="5" creationId="{67618F46-9935-99EF-111E-D8BB52B1DBF0}"/>
          </ac:picMkLst>
        </pc:picChg>
      </pc:sldChg>
      <pc:sldChg chg="addSp modSp add mod">
        <pc:chgData name="Alessandro Carrega" userId="aad2c8b9-e6be-4150-b5bc-cbfa57d8782b" providerId="ADAL" clId="{D4F3B8A6-9AE4-714B-A907-02A1A2FEF478}" dt="2022-12-22T20:38:42.916" v="580" actId="20577"/>
        <pc:sldMkLst>
          <pc:docMk/>
          <pc:sldMk cId="3340851256" sldId="397"/>
        </pc:sldMkLst>
        <pc:spChg chg="mod">
          <ac:chgData name="Alessandro Carrega" userId="aad2c8b9-e6be-4150-b5bc-cbfa57d8782b" providerId="ADAL" clId="{D4F3B8A6-9AE4-714B-A907-02A1A2FEF478}" dt="2022-12-22T20:38:42.916" v="580" actId="20577"/>
          <ac:spMkLst>
            <pc:docMk/>
            <pc:sldMk cId="3340851256" sldId="397"/>
            <ac:spMk id="2" creationId="{86FBF5D7-37A2-6492-6DED-0C8D3AE9C117}"/>
          </ac:spMkLst>
        </pc:spChg>
        <pc:picChg chg="add mod">
          <ac:chgData name="Alessandro Carrega" userId="aad2c8b9-e6be-4150-b5bc-cbfa57d8782b" providerId="ADAL" clId="{D4F3B8A6-9AE4-714B-A907-02A1A2FEF478}" dt="2022-12-22T16:05:01.245" v="375" actId="14100"/>
          <ac:picMkLst>
            <pc:docMk/>
            <pc:sldMk cId="3340851256" sldId="397"/>
            <ac:picMk id="3" creationId="{5EA5D1E9-0AB7-628E-97E8-A1B5BC528E70}"/>
          </ac:picMkLst>
        </pc:picChg>
        <pc:picChg chg="add mod">
          <ac:chgData name="Alessandro Carrega" userId="aad2c8b9-e6be-4150-b5bc-cbfa57d8782b" providerId="ADAL" clId="{D4F3B8A6-9AE4-714B-A907-02A1A2FEF478}" dt="2022-12-22T16:05:22.228" v="378" actId="14100"/>
          <ac:picMkLst>
            <pc:docMk/>
            <pc:sldMk cId="3340851256" sldId="397"/>
            <ac:picMk id="4" creationId="{37478BC3-F491-3EBF-F941-44B0483A7016}"/>
          </ac:picMkLst>
        </pc:picChg>
      </pc:sldChg>
      <pc:sldChg chg="addSp delSp modSp add mod">
        <pc:chgData name="Alessandro Carrega" userId="aad2c8b9-e6be-4150-b5bc-cbfa57d8782b" providerId="ADAL" clId="{D4F3B8A6-9AE4-714B-A907-02A1A2FEF478}" dt="2022-12-22T20:38:51.867" v="588" actId="20577"/>
        <pc:sldMkLst>
          <pc:docMk/>
          <pc:sldMk cId="2355612080" sldId="398"/>
        </pc:sldMkLst>
        <pc:spChg chg="mod">
          <ac:chgData name="Alessandro Carrega" userId="aad2c8b9-e6be-4150-b5bc-cbfa57d8782b" providerId="ADAL" clId="{D4F3B8A6-9AE4-714B-A907-02A1A2FEF478}" dt="2022-12-22T20:38:51.867" v="588" actId="20577"/>
          <ac:spMkLst>
            <pc:docMk/>
            <pc:sldMk cId="2355612080" sldId="398"/>
            <ac:spMk id="2" creationId="{86FBF5D7-37A2-6492-6DED-0C8D3AE9C117}"/>
          </ac:spMkLst>
        </pc:spChg>
        <pc:picChg chg="add del mod">
          <ac:chgData name="Alessandro Carrega" userId="aad2c8b9-e6be-4150-b5bc-cbfa57d8782b" providerId="ADAL" clId="{D4F3B8A6-9AE4-714B-A907-02A1A2FEF478}" dt="2022-12-22T16:06:02.162" v="386" actId="478"/>
          <ac:picMkLst>
            <pc:docMk/>
            <pc:sldMk cId="2355612080" sldId="398"/>
            <ac:picMk id="3" creationId="{8BFCE2F1-6120-E30F-953E-07576B1C276B}"/>
          </ac:picMkLst>
        </pc:picChg>
        <pc:picChg chg="add del">
          <ac:chgData name="Alessandro Carrega" userId="aad2c8b9-e6be-4150-b5bc-cbfa57d8782b" providerId="ADAL" clId="{D4F3B8A6-9AE4-714B-A907-02A1A2FEF478}" dt="2022-12-22T16:06:22.333" v="389" actId="478"/>
          <ac:picMkLst>
            <pc:docMk/>
            <pc:sldMk cId="2355612080" sldId="398"/>
            <ac:picMk id="4" creationId="{BCD8D131-E91A-9DF6-E1D0-30D839AA6921}"/>
          </ac:picMkLst>
        </pc:picChg>
        <pc:picChg chg="add del mod">
          <ac:chgData name="Alessandro Carrega" userId="aad2c8b9-e6be-4150-b5bc-cbfa57d8782b" providerId="ADAL" clId="{D4F3B8A6-9AE4-714B-A907-02A1A2FEF478}" dt="2022-12-22T16:07:06.466" v="399" actId="478"/>
          <ac:picMkLst>
            <pc:docMk/>
            <pc:sldMk cId="2355612080" sldId="398"/>
            <ac:picMk id="5" creationId="{CD487292-1B64-D0C3-F678-F9ADD868E01E}"/>
          </ac:picMkLst>
        </pc:picChg>
        <pc:picChg chg="add mod">
          <ac:chgData name="Alessandro Carrega" userId="aad2c8b9-e6be-4150-b5bc-cbfa57d8782b" providerId="ADAL" clId="{D4F3B8A6-9AE4-714B-A907-02A1A2FEF478}" dt="2022-12-22T16:07:25.691" v="404" actId="1035"/>
          <ac:picMkLst>
            <pc:docMk/>
            <pc:sldMk cId="2355612080" sldId="398"/>
            <ac:picMk id="6" creationId="{C6F3DBFF-9D1E-933F-2A1B-0B59564021BE}"/>
          </ac:picMkLst>
        </pc:picChg>
      </pc:sldChg>
      <pc:sldChg chg="addSp delSp modSp add mod">
        <pc:chgData name="Alessandro Carrega" userId="aad2c8b9-e6be-4150-b5bc-cbfa57d8782b" providerId="ADAL" clId="{D4F3B8A6-9AE4-714B-A907-02A1A2FEF478}" dt="2022-12-22T20:39:04.213" v="595" actId="20577"/>
        <pc:sldMkLst>
          <pc:docMk/>
          <pc:sldMk cId="1947685512" sldId="399"/>
        </pc:sldMkLst>
        <pc:spChg chg="mod">
          <ac:chgData name="Alessandro Carrega" userId="aad2c8b9-e6be-4150-b5bc-cbfa57d8782b" providerId="ADAL" clId="{D4F3B8A6-9AE4-714B-A907-02A1A2FEF478}" dt="2022-12-22T20:39:04.213" v="595" actId="20577"/>
          <ac:spMkLst>
            <pc:docMk/>
            <pc:sldMk cId="1947685512" sldId="399"/>
            <ac:spMk id="2" creationId="{86FBF5D7-37A2-6492-6DED-0C8D3AE9C117}"/>
          </ac:spMkLst>
        </pc:spChg>
        <pc:picChg chg="add del mod">
          <ac:chgData name="Alessandro Carrega" userId="aad2c8b9-e6be-4150-b5bc-cbfa57d8782b" providerId="ADAL" clId="{D4F3B8A6-9AE4-714B-A907-02A1A2FEF478}" dt="2022-12-22T16:07:06.328" v="397"/>
          <ac:picMkLst>
            <pc:docMk/>
            <pc:sldMk cId="1947685512" sldId="399"/>
            <ac:picMk id="3" creationId="{10EA5D4C-6E7B-6B57-990F-BA6B288DC061}"/>
          </ac:picMkLst>
        </pc:picChg>
        <pc:picChg chg="add mod modCrop">
          <ac:chgData name="Alessandro Carrega" userId="aad2c8b9-e6be-4150-b5bc-cbfa57d8782b" providerId="ADAL" clId="{D4F3B8A6-9AE4-714B-A907-02A1A2FEF478}" dt="2022-12-22T16:08:30.328" v="414" actId="1076"/>
          <ac:picMkLst>
            <pc:docMk/>
            <pc:sldMk cId="1947685512" sldId="399"/>
            <ac:picMk id="4" creationId="{68572C33-EB1F-8427-B42C-E4A717798860}"/>
          </ac:picMkLst>
        </pc:picChg>
        <pc:picChg chg="add del mod">
          <ac:chgData name="Alessandro Carrega" userId="aad2c8b9-e6be-4150-b5bc-cbfa57d8782b" providerId="ADAL" clId="{D4F3B8A6-9AE4-714B-A907-02A1A2FEF478}" dt="2022-12-22T16:07:53.352" v="407" actId="21"/>
          <ac:picMkLst>
            <pc:docMk/>
            <pc:sldMk cId="1947685512" sldId="399"/>
            <ac:picMk id="5" creationId="{2BCFC45D-2D14-7AAF-3A8F-C1DE79936EF8}"/>
          </ac:picMkLst>
        </pc:picChg>
      </pc:sldChg>
      <pc:sldChg chg="addSp modSp add mod">
        <pc:chgData name="Alessandro Carrega" userId="aad2c8b9-e6be-4150-b5bc-cbfa57d8782b" providerId="ADAL" clId="{D4F3B8A6-9AE4-714B-A907-02A1A2FEF478}" dt="2022-12-22T20:39:15.342" v="600" actId="20577"/>
        <pc:sldMkLst>
          <pc:docMk/>
          <pc:sldMk cId="3294523438" sldId="400"/>
        </pc:sldMkLst>
        <pc:spChg chg="mod">
          <ac:chgData name="Alessandro Carrega" userId="aad2c8b9-e6be-4150-b5bc-cbfa57d8782b" providerId="ADAL" clId="{D4F3B8A6-9AE4-714B-A907-02A1A2FEF478}" dt="2022-12-22T20:39:15.342" v="600" actId="20577"/>
          <ac:spMkLst>
            <pc:docMk/>
            <pc:sldMk cId="3294523438" sldId="400"/>
            <ac:spMk id="2" creationId="{86FBF5D7-37A2-6492-6DED-0C8D3AE9C117}"/>
          </ac:spMkLst>
        </pc:spChg>
        <pc:picChg chg="add mod modCrop">
          <ac:chgData name="Alessandro Carrega" userId="aad2c8b9-e6be-4150-b5bc-cbfa57d8782b" providerId="ADAL" clId="{D4F3B8A6-9AE4-714B-A907-02A1A2FEF478}" dt="2022-12-22T16:08:58.113" v="417" actId="1076"/>
          <ac:picMkLst>
            <pc:docMk/>
            <pc:sldMk cId="3294523438" sldId="400"/>
            <ac:picMk id="3" creationId="{13F62620-603A-B831-1C2C-1BB17EEBBB71}"/>
          </ac:picMkLst>
        </pc:picChg>
        <pc:picChg chg="add mod">
          <ac:chgData name="Alessandro Carrega" userId="aad2c8b9-e6be-4150-b5bc-cbfa57d8782b" providerId="ADAL" clId="{D4F3B8A6-9AE4-714B-A907-02A1A2FEF478}" dt="2022-12-22T16:09:30.445" v="420" actId="14100"/>
          <ac:picMkLst>
            <pc:docMk/>
            <pc:sldMk cId="3294523438" sldId="400"/>
            <ac:picMk id="4" creationId="{1EAE7BEB-B41E-5A32-DD42-7E67946757A8}"/>
          </ac:picMkLst>
        </pc:picChg>
      </pc:sldChg>
      <pc:sldChg chg="addSp modSp add mod">
        <pc:chgData name="Alessandro Carrega" userId="aad2c8b9-e6be-4150-b5bc-cbfa57d8782b" providerId="ADAL" clId="{D4F3B8A6-9AE4-714B-A907-02A1A2FEF478}" dt="2022-12-22T20:42:59.072" v="682" actId="20577"/>
        <pc:sldMkLst>
          <pc:docMk/>
          <pc:sldMk cId="964687288" sldId="401"/>
        </pc:sldMkLst>
        <pc:spChg chg="mod">
          <ac:chgData name="Alessandro Carrega" userId="aad2c8b9-e6be-4150-b5bc-cbfa57d8782b" providerId="ADAL" clId="{D4F3B8A6-9AE4-714B-A907-02A1A2FEF478}" dt="2022-12-22T20:42:59.072" v="682" actId="20577"/>
          <ac:spMkLst>
            <pc:docMk/>
            <pc:sldMk cId="964687288" sldId="401"/>
            <ac:spMk id="2" creationId="{86FBF5D7-37A2-6492-6DED-0C8D3AE9C117}"/>
          </ac:spMkLst>
        </pc:spChg>
        <pc:picChg chg="add mod">
          <ac:chgData name="Alessandro Carrega" userId="aad2c8b9-e6be-4150-b5bc-cbfa57d8782b" providerId="ADAL" clId="{D4F3B8A6-9AE4-714B-A907-02A1A2FEF478}" dt="2022-12-22T16:10:00.599" v="429"/>
          <ac:picMkLst>
            <pc:docMk/>
            <pc:sldMk cId="964687288" sldId="401"/>
            <ac:picMk id="3" creationId="{F42A7151-2026-1594-F8E6-B9F9438786CF}"/>
          </ac:picMkLst>
        </pc:picChg>
        <pc:picChg chg="add mod">
          <ac:chgData name="Alessandro Carrega" userId="aad2c8b9-e6be-4150-b5bc-cbfa57d8782b" providerId="ADAL" clId="{D4F3B8A6-9AE4-714B-A907-02A1A2FEF478}" dt="2022-12-22T16:13:36.711" v="452" actId="14100"/>
          <ac:picMkLst>
            <pc:docMk/>
            <pc:sldMk cId="964687288" sldId="401"/>
            <ac:picMk id="4" creationId="{104478C0-8A9D-D7FC-693B-BD8E41DA72EC}"/>
          </ac:picMkLst>
        </pc:picChg>
      </pc:sldChg>
      <pc:sldChg chg="addSp delSp modSp add mod">
        <pc:chgData name="Alessandro Carrega" userId="aad2c8b9-e6be-4150-b5bc-cbfa57d8782b" providerId="ADAL" clId="{D4F3B8A6-9AE4-714B-A907-02A1A2FEF478}" dt="2022-12-22T20:43:03.362" v="687" actId="20577"/>
        <pc:sldMkLst>
          <pc:docMk/>
          <pc:sldMk cId="2297354670" sldId="402"/>
        </pc:sldMkLst>
        <pc:spChg chg="mod">
          <ac:chgData name="Alessandro Carrega" userId="aad2c8b9-e6be-4150-b5bc-cbfa57d8782b" providerId="ADAL" clId="{D4F3B8A6-9AE4-714B-A907-02A1A2FEF478}" dt="2022-12-22T20:43:03.362" v="687" actId="20577"/>
          <ac:spMkLst>
            <pc:docMk/>
            <pc:sldMk cId="2297354670" sldId="402"/>
            <ac:spMk id="2" creationId="{86FBF5D7-37A2-6492-6DED-0C8D3AE9C117}"/>
          </ac:spMkLst>
        </pc:spChg>
        <pc:picChg chg="add del mod">
          <ac:chgData name="Alessandro Carrega" userId="aad2c8b9-e6be-4150-b5bc-cbfa57d8782b" providerId="ADAL" clId="{D4F3B8A6-9AE4-714B-A907-02A1A2FEF478}" dt="2022-12-22T16:10:05.439" v="431"/>
          <ac:picMkLst>
            <pc:docMk/>
            <pc:sldMk cId="2297354670" sldId="402"/>
            <ac:picMk id="3" creationId="{3AFEDDA7-229A-8C78-AE3A-B9602D87915D}"/>
          </ac:picMkLst>
        </pc:picChg>
        <pc:picChg chg="add mod">
          <ac:chgData name="Alessandro Carrega" userId="aad2c8b9-e6be-4150-b5bc-cbfa57d8782b" providerId="ADAL" clId="{D4F3B8A6-9AE4-714B-A907-02A1A2FEF478}" dt="2022-12-22T16:10:07.147" v="432"/>
          <ac:picMkLst>
            <pc:docMk/>
            <pc:sldMk cId="2297354670" sldId="402"/>
            <ac:picMk id="4" creationId="{87CDE740-DEAE-8A87-F215-33DAC2CA475A}"/>
          </ac:picMkLst>
        </pc:picChg>
        <pc:picChg chg="add mod">
          <ac:chgData name="Alessandro Carrega" userId="aad2c8b9-e6be-4150-b5bc-cbfa57d8782b" providerId="ADAL" clId="{D4F3B8A6-9AE4-714B-A907-02A1A2FEF478}" dt="2022-12-22T16:14:08.591" v="456" actId="14100"/>
          <ac:picMkLst>
            <pc:docMk/>
            <pc:sldMk cId="2297354670" sldId="402"/>
            <ac:picMk id="5" creationId="{909396DB-2E4A-65AE-6463-A7331C001548}"/>
          </ac:picMkLst>
        </pc:picChg>
      </pc:sldChg>
      <pc:sldChg chg="addSp delSp modSp add mod">
        <pc:chgData name="Alessandro Carrega" userId="aad2c8b9-e6be-4150-b5bc-cbfa57d8782b" providerId="ADAL" clId="{D4F3B8A6-9AE4-714B-A907-02A1A2FEF478}" dt="2022-12-22T20:43:08.825" v="694" actId="20577"/>
        <pc:sldMkLst>
          <pc:docMk/>
          <pc:sldMk cId="3979982529" sldId="403"/>
        </pc:sldMkLst>
        <pc:spChg chg="mod">
          <ac:chgData name="Alessandro Carrega" userId="aad2c8b9-e6be-4150-b5bc-cbfa57d8782b" providerId="ADAL" clId="{D4F3B8A6-9AE4-714B-A907-02A1A2FEF478}" dt="2022-12-22T20:43:08.825" v="694" actId="20577"/>
          <ac:spMkLst>
            <pc:docMk/>
            <pc:sldMk cId="3979982529" sldId="403"/>
            <ac:spMk id="2" creationId="{86FBF5D7-37A2-6492-6DED-0C8D3AE9C117}"/>
          </ac:spMkLst>
        </pc:spChg>
        <pc:picChg chg="add mod">
          <ac:chgData name="Alessandro Carrega" userId="aad2c8b9-e6be-4150-b5bc-cbfa57d8782b" providerId="ADAL" clId="{D4F3B8A6-9AE4-714B-A907-02A1A2FEF478}" dt="2022-12-22T16:10:09.018" v="433"/>
          <ac:picMkLst>
            <pc:docMk/>
            <pc:sldMk cId="3979982529" sldId="403"/>
            <ac:picMk id="3" creationId="{597AAAC2-9583-9DA4-77B6-3C8F6B09266A}"/>
          </ac:picMkLst>
        </pc:picChg>
        <pc:picChg chg="add mod">
          <ac:chgData name="Alessandro Carrega" userId="aad2c8b9-e6be-4150-b5bc-cbfa57d8782b" providerId="ADAL" clId="{D4F3B8A6-9AE4-714B-A907-02A1A2FEF478}" dt="2022-12-22T20:41:36.423" v="656" actId="1035"/>
          <ac:picMkLst>
            <pc:docMk/>
            <pc:sldMk cId="3979982529" sldId="403"/>
            <ac:picMk id="4" creationId="{CCDE816B-C9D7-9CC0-849D-7BCEEE9CDD9B}"/>
          </ac:picMkLst>
        </pc:picChg>
        <pc:picChg chg="add del mod">
          <ac:chgData name="Alessandro Carrega" userId="aad2c8b9-e6be-4150-b5bc-cbfa57d8782b" providerId="ADAL" clId="{D4F3B8A6-9AE4-714B-A907-02A1A2FEF478}" dt="2022-12-22T20:40:50.871" v="643" actId="478"/>
          <ac:picMkLst>
            <pc:docMk/>
            <pc:sldMk cId="3979982529" sldId="403"/>
            <ac:picMk id="5" creationId="{F8F13C85-8A9A-601E-D0A0-7FC5C8C749C9}"/>
          </ac:picMkLst>
        </pc:picChg>
        <pc:picChg chg="add mod">
          <ac:chgData name="Alessandro Carrega" userId="aad2c8b9-e6be-4150-b5bc-cbfa57d8782b" providerId="ADAL" clId="{D4F3B8A6-9AE4-714B-A907-02A1A2FEF478}" dt="2022-12-22T20:41:39.987" v="658" actId="1035"/>
          <ac:picMkLst>
            <pc:docMk/>
            <pc:sldMk cId="3979982529" sldId="403"/>
            <ac:picMk id="6" creationId="{380698A5-E57E-357D-0597-F20F749CFC8E}"/>
          </ac:picMkLst>
        </pc:picChg>
      </pc:sldChg>
      <pc:sldChg chg="addSp delSp modSp add mod">
        <pc:chgData name="Alessandro Carrega" userId="aad2c8b9-e6be-4150-b5bc-cbfa57d8782b" providerId="ADAL" clId="{D4F3B8A6-9AE4-714B-A907-02A1A2FEF478}" dt="2022-12-22T20:43:12.543" v="697" actId="20577"/>
        <pc:sldMkLst>
          <pc:docMk/>
          <pc:sldMk cId="3793236990" sldId="404"/>
        </pc:sldMkLst>
        <pc:spChg chg="mod">
          <ac:chgData name="Alessandro Carrega" userId="aad2c8b9-e6be-4150-b5bc-cbfa57d8782b" providerId="ADAL" clId="{D4F3B8A6-9AE4-714B-A907-02A1A2FEF478}" dt="2022-12-22T20:43:12.543" v="697" actId="20577"/>
          <ac:spMkLst>
            <pc:docMk/>
            <pc:sldMk cId="3793236990" sldId="404"/>
            <ac:spMk id="2" creationId="{86FBF5D7-37A2-6492-6DED-0C8D3AE9C117}"/>
          </ac:spMkLst>
        </pc:spChg>
        <pc:picChg chg="add mod">
          <ac:chgData name="Alessandro Carrega" userId="aad2c8b9-e6be-4150-b5bc-cbfa57d8782b" providerId="ADAL" clId="{D4F3B8A6-9AE4-714B-A907-02A1A2FEF478}" dt="2022-12-22T16:10:11.100" v="434"/>
          <ac:picMkLst>
            <pc:docMk/>
            <pc:sldMk cId="3793236990" sldId="404"/>
            <ac:picMk id="3" creationId="{8DA5FD0E-74CD-7A15-FDDA-A7FF9088BF6B}"/>
          </ac:picMkLst>
        </pc:picChg>
        <pc:picChg chg="add del mod">
          <ac:chgData name="Alessandro Carrega" userId="aad2c8b9-e6be-4150-b5bc-cbfa57d8782b" providerId="ADAL" clId="{D4F3B8A6-9AE4-714B-A907-02A1A2FEF478}" dt="2022-12-22T20:41:01.744" v="644" actId="478"/>
          <ac:picMkLst>
            <pc:docMk/>
            <pc:sldMk cId="3793236990" sldId="404"/>
            <ac:picMk id="4" creationId="{E3D4771B-501A-0CC4-0886-816631891F4A}"/>
          </ac:picMkLst>
        </pc:picChg>
        <pc:picChg chg="add mod">
          <ac:chgData name="Alessandro Carrega" userId="aad2c8b9-e6be-4150-b5bc-cbfa57d8782b" providerId="ADAL" clId="{D4F3B8A6-9AE4-714B-A907-02A1A2FEF478}" dt="2022-12-22T20:42:08.528" v="668" actId="14100"/>
          <ac:picMkLst>
            <pc:docMk/>
            <pc:sldMk cId="3793236990" sldId="404"/>
            <ac:picMk id="5" creationId="{48EF1F37-364D-E72F-C870-0780ADF5DD30}"/>
          </ac:picMkLst>
        </pc:picChg>
      </pc:sldChg>
      <pc:sldChg chg="addSp delSp modSp add del mod">
        <pc:chgData name="Alessandro Carrega" userId="aad2c8b9-e6be-4150-b5bc-cbfa57d8782b" providerId="ADAL" clId="{D4F3B8A6-9AE4-714B-A907-02A1A2FEF478}" dt="2022-12-22T20:42:13.738" v="669" actId="2696"/>
        <pc:sldMkLst>
          <pc:docMk/>
          <pc:sldMk cId="3871116359" sldId="405"/>
        </pc:sldMkLst>
        <pc:spChg chg="mod">
          <ac:chgData name="Alessandro Carrega" userId="aad2c8b9-e6be-4150-b5bc-cbfa57d8782b" providerId="ADAL" clId="{D4F3B8A6-9AE4-714B-A907-02A1A2FEF478}" dt="2022-12-22T20:40:16.518" v="638" actId="20577"/>
          <ac:spMkLst>
            <pc:docMk/>
            <pc:sldMk cId="3871116359" sldId="405"/>
            <ac:spMk id="2" creationId="{86FBF5D7-37A2-6492-6DED-0C8D3AE9C117}"/>
          </ac:spMkLst>
        </pc:spChg>
        <pc:picChg chg="add mod">
          <ac:chgData name="Alessandro Carrega" userId="aad2c8b9-e6be-4150-b5bc-cbfa57d8782b" providerId="ADAL" clId="{D4F3B8A6-9AE4-714B-A907-02A1A2FEF478}" dt="2022-12-22T16:10:16.414" v="435"/>
          <ac:picMkLst>
            <pc:docMk/>
            <pc:sldMk cId="3871116359" sldId="405"/>
            <ac:picMk id="3" creationId="{F12B2191-1055-8376-28C2-AE1399542EEF}"/>
          </ac:picMkLst>
        </pc:picChg>
        <pc:picChg chg="add del mod">
          <ac:chgData name="Alessandro Carrega" userId="aad2c8b9-e6be-4150-b5bc-cbfa57d8782b" providerId="ADAL" clId="{D4F3B8A6-9AE4-714B-A907-02A1A2FEF478}" dt="2022-12-22T20:41:04.736" v="645" actId="478"/>
          <ac:picMkLst>
            <pc:docMk/>
            <pc:sldMk cId="3871116359" sldId="405"/>
            <ac:picMk id="4" creationId="{D87F32DA-FC4C-835B-FCBD-495CD31811D9}"/>
          </ac:picMkLst>
        </pc:picChg>
      </pc:sldChg>
      <pc:sldChg chg="addSp delSp modSp add del mod">
        <pc:chgData name="Alessandro Carrega" userId="aad2c8b9-e6be-4150-b5bc-cbfa57d8782b" providerId="ADAL" clId="{D4F3B8A6-9AE4-714B-A907-02A1A2FEF478}" dt="2022-12-22T20:42:14.577" v="670" actId="2696"/>
        <pc:sldMkLst>
          <pc:docMk/>
          <pc:sldMk cId="3909457802" sldId="406"/>
        </pc:sldMkLst>
        <pc:spChg chg="mod">
          <ac:chgData name="Alessandro Carrega" userId="aad2c8b9-e6be-4150-b5bc-cbfa57d8782b" providerId="ADAL" clId="{D4F3B8A6-9AE4-714B-A907-02A1A2FEF478}" dt="2022-12-22T20:40:21.553" v="642" actId="20577"/>
          <ac:spMkLst>
            <pc:docMk/>
            <pc:sldMk cId="3909457802" sldId="406"/>
            <ac:spMk id="2" creationId="{86FBF5D7-37A2-6492-6DED-0C8D3AE9C117}"/>
          </ac:spMkLst>
        </pc:spChg>
        <pc:picChg chg="add mod">
          <ac:chgData name="Alessandro Carrega" userId="aad2c8b9-e6be-4150-b5bc-cbfa57d8782b" providerId="ADAL" clId="{D4F3B8A6-9AE4-714B-A907-02A1A2FEF478}" dt="2022-12-22T16:10:18.166" v="436"/>
          <ac:picMkLst>
            <pc:docMk/>
            <pc:sldMk cId="3909457802" sldId="406"/>
            <ac:picMk id="3" creationId="{E34A2781-A22A-A4CC-8C71-571A18BE8F12}"/>
          </ac:picMkLst>
        </pc:picChg>
        <pc:picChg chg="add del">
          <ac:chgData name="Alessandro Carrega" userId="aad2c8b9-e6be-4150-b5bc-cbfa57d8782b" providerId="ADAL" clId="{D4F3B8A6-9AE4-714B-A907-02A1A2FEF478}" dt="2022-12-22T16:17:23.285" v="471"/>
          <ac:picMkLst>
            <pc:docMk/>
            <pc:sldMk cId="3909457802" sldId="406"/>
            <ac:picMk id="4" creationId="{D2EB81BE-3A4F-4C19-2CF9-3B0E2B05C355}"/>
          </ac:picMkLst>
        </pc:picChg>
        <pc:picChg chg="add del mod">
          <ac:chgData name="Alessandro Carrega" userId="aad2c8b9-e6be-4150-b5bc-cbfa57d8782b" providerId="ADAL" clId="{D4F3B8A6-9AE4-714B-A907-02A1A2FEF478}" dt="2022-12-22T20:41:07.126" v="646" actId="478"/>
          <ac:picMkLst>
            <pc:docMk/>
            <pc:sldMk cId="3909457802" sldId="406"/>
            <ac:picMk id="5" creationId="{4BBFEA1C-2B71-12E9-A209-E031E0EE97C8}"/>
          </ac:picMkLst>
        </pc:picChg>
      </pc:sldChg>
      <pc:sldChg chg="addSp modSp add del">
        <pc:chgData name="Alessandro Carrega" userId="aad2c8b9-e6be-4150-b5bc-cbfa57d8782b" providerId="ADAL" clId="{D4F3B8A6-9AE4-714B-A907-02A1A2FEF478}" dt="2022-12-22T20:42:15.097" v="671" actId="2696"/>
        <pc:sldMkLst>
          <pc:docMk/>
          <pc:sldMk cId="2240378109" sldId="407"/>
        </pc:sldMkLst>
        <pc:picChg chg="add mod">
          <ac:chgData name="Alessandro Carrega" userId="aad2c8b9-e6be-4150-b5bc-cbfa57d8782b" providerId="ADAL" clId="{D4F3B8A6-9AE4-714B-A907-02A1A2FEF478}" dt="2022-12-22T16:10:20.029" v="437"/>
          <ac:picMkLst>
            <pc:docMk/>
            <pc:sldMk cId="2240378109" sldId="407"/>
            <ac:picMk id="3" creationId="{D5F89582-5A05-F52A-D481-BC6B7E435ABB}"/>
          </ac:picMkLst>
        </pc:picChg>
      </pc:sldChg>
      <pc:sldChg chg="add del">
        <pc:chgData name="Alessandro Carrega" userId="aad2c8b9-e6be-4150-b5bc-cbfa57d8782b" providerId="ADAL" clId="{D4F3B8A6-9AE4-714B-A907-02A1A2FEF478}" dt="2022-12-22T20:42:15.490" v="672" actId="2696"/>
        <pc:sldMkLst>
          <pc:docMk/>
          <pc:sldMk cId="463037617" sldId="408"/>
        </pc:sldMkLst>
      </pc:sldChg>
      <pc:sldChg chg="add del">
        <pc:chgData name="Alessandro Carrega" userId="aad2c8b9-e6be-4150-b5bc-cbfa57d8782b" providerId="ADAL" clId="{D4F3B8A6-9AE4-714B-A907-02A1A2FEF478}" dt="2022-12-22T20:42:15.942" v="673" actId="2696"/>
        <pc:sldMkLst>
          <pc:docMk/>
          <pc:sldMk cId="3409798575" sldId="409"/>
        </pc:sldMkLst>
      </pc:sldChg>
      <pc:sldChg chg="add del">
        <pc:chgData name="Alessandro Carrega" userId="aad2c8b9-e6be-4150-b5bc-cbfa57d8782b" providerId="ADAL" clId="{D4F3B8A6-9AE4-714B-A907-02A1A2FEF478}" dt="2022-12-22T20:42:19.898" v="676" actId="2696"/>
        <pc:sldMkLst>
          <pc:docMk/>
          <pc:sldMk cId="2573474091" sldId="410"/>
        </pc:sldMkLst>
      </pc:sldChg>
      <pc:sldChg chg="addSp delSp modSp add mod">
        <pc:chgData name="Alessandro Carrega" userId="aad2c8b9-e6be-4150-b5bc-cbfa57d8782b" providerId="ADAL" clId="{D4F3B8A6-9AE4-714B-A907-02A1A2FEF478}" dt="2022-12-22T20:39:25.383" v="605" actId="20577"/>
        <pc:sldMkLst>
          <pc:docMk/>
          <pc:sldMk cId="2787594243" sldId="411"/>
        </pc:sldMkLst>
        <pc:spChg chg="mod">
          <ac:chgData name="Alessandro Carrega" userId="aad2c8b9-e6be-4150-b5bc-cbfa57d8782b" providerId="ADAL" clId="{D4F3B8A6-9AE4-714B-A907-02A1A2FEF478}" dt="2022-12-22T20:39:25.383" v="605" actId="20577"/>
          <ac:spMkLst>
            <pc:docMk/>
            <pc:sldMk cId="2787594243" sldId="411"/>
            <ac:spMk id="2" creationId="{86FBF5D7-37A2-6492-6DED-0C8D3AE9C117}"/>
          </ac:spMkLst>
        </pc:spChg>
        <pc:picChg chg="del">
          <ac:chgData name="Alessandro Carrega" userId="aad2c8b9-e6be-4150-b5bc-cbfa57d8782b" providerId="ADAL" clId="{D4F3B8A6-9AE4-714B-A907-02A1A2FEF478}" dt="2022-12-22T20:31:52.151" v="482" actId="478"/>
          <ac:picMkLst>
            <pc:docMk/>
            <pc:sldMk cId="2787594243" sldId="411"/>
            <ac:picMk id="3" creationId="{13F62620-603A-B831-1C2C-1BB17EEBBB71}"/>
          </ac:picMkLst>
        </pc:picChg>
        <pc:picChg chg="del">
          <ac:chgData name="Alessandro Carrega" userId="aad2c8b9-e6be-4150-b5bc-cbfa57d8782b" providerId="ADAL" clId="{D4F3B8A6-9AE4-714B-A907-02A1A2FEF478}" dt="2022-12-22T20:31:52.943" v="483" actId="478"/>
          <ac:picMkLst>
            <pc:docMk/>
            <pc:sldMk cId="2787594243" sldId="411"/>
            <ac:picMk id="4" creationId="{1EAE7BEB-B41E-5A32-DD42-7E67946757A8}"/>
          </ac:picMkLst>
        </pc:picChg>
        <pc:picChg chg="add mod">
          <ac:chgData name="Alessandro Carrega" userId="aad2c8b9-e6be-4150-b5bc-cbfa57d8782b" providerId="ADAL" clId="{D4F3B8A6-9AE4-714B-A907-02A1A2FEF478}" dt="2022-12-22T20:32:12.987" v="487" actId="1076"/>
          <ac:picMkLst>
            <pc:docMk/>
            <pc:sldMk cId="2787594243" sldId="411"/>
            <ac:picMk id="5" creationId="{895D86EA-F81E-5737-26C3-701DA1561777}"/>
          </ac:picMkLst>
        </pc:picChg>
        <pc:picChg chg="add mod">
          <ac:chgData name="Alessandro Carrega" userId="aad2c8b9-e6be-4150-b5bc-cbfa57d8782b" providerId="ADAL" clId="{D4F3B8A6-9AE4-714B-A907-02A1A2FEF478}" dt="2022-12-22T20:33:07.807" v="502" actId="1035"/>
          <ac:picMkLst>
            <pc:docMk/>
            <pc:sldMk cId="2787594243" sldId="411"/>
            <ac:picMk id="6" creationId="{8BCFE25A-7ADA-8ED8-26FF-BD986BB82DE0}"/>
          </ac:picMkLst>
        </pc:picChg>
        <pc:picChg chg="add mod">
          <ac:chgData name="Alessandro Carrega" userId="aad2c8b9-e6be-4150-b5bc-cbfa57d8782b" providerId="ADAL" clId="{D4F3B8A6-9AE4-714B-A907-02A1A2FEF478}" dt="2022-12-22T20:34:44.926" v="507" actId="1038"/>
          <ac:picMkLst>
            <pc:docMk/>
            <pc:sldMk cId="2787594243" sldId="411"/>
            <ac:picMk id="7" creationId="{23D9D749-67B3-5791-F82E-F171F8725294}"/>
          </ac:picMkLst>
        </pc:picChg>
      </pc:sldChg>
      <pc:sldChg chg="addSp delSp modSp add mod">
        <pc:chgData name="Alessandro Carrega" userId="aad2c8b9-e6be-4150-b5bc-cbfa57d8782b" providerId="ADAL" clId="{D4F3B8A6-9AE4-714B-A907-02A1A2FEF478}" dt="2022-12-22T20:39:32.103" v="610" actId="20577"/>
        <pc:sldMkLst>
          <pc:docMk/>
          <pc:sldMk cId="2917895216" sldId="412"/>
        </pc:sldMkLst>
        <pc:spChg chg="mod">
          <ac:chgData name="Alessandro Carrega" userId="aad2c8b9-e6be-4150-b5bc-cbfa57d8782b" providerId="ADAL" clId="{D4F3B8A6-9AE4-714B-A907-02A1A2FEF478}" dt="2022-12-22T20:39:32.103" v="610" actId="20577"/>
          <ac:spMkLst>
            <pc:docMk/>
            <pc:sldMk cId="2917895216" sldId="412"/>
            <ac:spMk id="2" creationId="{86FBF5D7-37A2-6492-6DED-0C8D3AE9C117}"/>
          </ac:spMkLst>
        </pc:spChg>
        <pc:picChg chg="add del">
          <ac:chgData name="Alessandro Carrega" userId="aad2c8b9-e6be-4150-b5bc-cbfa57d8782b" providerId="ADAL" clId="{D4F3B8A6-9AE4-714B-A907-02A1A2FEF478}" dt="2022-12-22T20:35:22.845" v="513"/>
          <ac:picMkLst>
            <pc:docMk/>
            <pc:sldMk cId="2917895216" sldId="412"/>
            <ac:picMk id="3" creationId="{6B9BAA83-BF5B-AAB7-8D7C-D8493CC21142}"/>
          </ac:picMkLst>
        </pc:picChg>
        <pc:picChg chg="add mod">
          <ac:chgData name="Alessandro Carrega" userId="aad2c8b9-e6be-4150-b5bc-cbfa57d8782b" providerId="ADAL" clId="{D4F3B8A6-9AE4-714B-A907-02A1A2FEF478}" dt="2022-12-22T20:35:48.385" v="524" actId="1076"/>
          <ac:picMkLst>
            <pc:docMk/>
            <pc:sldMk cId="2917895216" sldId="412"/>
            <ac:picMk id="4" creationId="{887AD13F-D027-71AB-6D34-1398BD3AD488}"/>
          </ac:picMkLst>
        </pc:picChg>
        <pc:picChg chg="del">
          <ac:chgData name="Alessandro Carrega" userId="aad2c8b9-e6be-4150-b5bc-cbfa57d8782b" providerId="ADAL" clId="{D4F3B8A6-9AE4-714B-A907-02A1A2FEF478}" dt="2022-12-22T20:35:13.263" v="511" actId="478"/>
          <ac:picMkLst>
            <pc:docMk/>
            <pc:sldMk cId="2917895216" sldId="412"/>
            <ac:picMk id="5" creationId="{895D86EA-F81E-5737-26C3-701DA1561777}"/>
          </ac:picMkLst>
        </pc:picChg>
        <pc:picChg chg="del">
          <ac:chgData name="Alessandro Carrega" userId="aad2c8b9-e6be-4150-b5bc-cbfa57d8782b" providerId="ADAL" clId="{D4F3B8A6-9AE4-714B-A907-02A1A2FEF478}" dt="2022-12-22T20:35:12.619" v="510" actId="478"/>
          <ac:picMkLst>
            <pc:docMk/>
            <pc:sldMk cId="2917895216" sldId="412"/>
            <ac:picMk id="6" creationId="{8BCFE25A-7ADA-8ED8-26FF-BD986BB82DE0}"/>
          </ac:picMkLst>
        </pc:picChg>
        <pc:picChg chg="del">
          <ac:chgData name="Alessandro Carrega" userId="aad2c8b9-e6be-4150-b5bc-cbfa57d8782b" providerId="ADAL" clId="{D4F3B8A6-9AE4-714B-A907-02A1A2FEF478}" dt="2022-12-22T20:35:11.990" v="509" actId="478"/>
          <ac:picMkLst>
            <pc:docMk/>
            <pc:sldMk cId="2917895216" sldId="412"/>
            <ac:picMk id="7" creationId="{23D9D749-67B3-5791-F82E-F171F8725294}"/>
          </ac:picMkLst>
        </pc:picChg>
        <pc:picChg chg="add mod">
          <ac:chgData name="Alessandro Carrega" userId="aad2c8b9-e6be-4150-b5bc-cbfa57d8782b" providerId="ADAL" clId="{D4F3B8A6-9AE4-714B-A907-02A1A2FEF478}" dt="2022-12-22T20:35:43.160" v="519" actId="571"/>
          <ac:picMkLst>
            <pc:docMk/>
            <pc:sldMk cId="2917895216" sldId="412"/>
            <ac:picMk id="8" creationId="{731E6CE6-89BB-E15E-E11E-20DD0D1E6220}"/>
          </ac:picMkLst>
        </pc:picChg>
      </pc:sldChg>
      <pc:sldChg chg="addSp delSp modSp new mod">
        <pc:chgData name="Alessandro Carrega" userId="aad2c8b9-e6be-4150-b5bc-cbfa57d8782b" providerId="ADAL" clId="{D4F3B8A6-9AE4-714B-A907-02A1A2FEF478}" dt="2022-12-22T20:45:23.212" v="735" actId="478"/>
        <pc:sldMkLst>
          <pc:docMk/>
          <pc:sldMk cId="2838748063" sldId="413"/>
        </pc:sldMkLst>
        <pc:spChg chg="mod">
          <ac:chgData name="Alessandro Carrega" userId="aad2c8b9-e6be-4150-b5bc-cbfa57d8782b" providerId="ADAL" clId="{D4F3B8A6-9AE4-714B-A907-02A1A2FEF478}" dt="2022-12-22T20:43:30.586" v="711" actId="948"/>
          <ac:spMkLst>
            <pc:docMk/>
            <pc:sldMk cId="2838748063" sldId="413"/>
            <ac:spMk id="2" creationId="{201555C6-445F-87EE-BC6E-598B5FAA85EC}"/>
          </ac:spMkLst>
        </pc:spChg>
        <pc:spChg chg="del">
          <ac:chgData name="Alessandro Carrega" userId="aad2c8b9-e6be-4150-b5bc-cbfa57d8782b" providerId="ADAL" clId="{D4F3B8A6-9AE4-714B-A907-02A1A2FEF478}" dt="2022-12-22T20:44:15.090" v="714" actId="478"/>
          <ac:spMkLst>
            <pc:docMk/>
            <pc:sldMk cId="2838748063" sldId="413"/>
            <ac:spMk id="3" creationId="{BD7C2660-95B2-C230-62FE-9C64470D4A01}"/>
          </ac:spMkLst>
        </pc:spChg>
        <pc:picChg chg="add mod">
          <ac:chgData name="Alessandro Carrega" userId="aad2c8b9-e6be-4150-b5bc-cbfa57d8782b" providerId="ADAL" clId="{D4F3B8A6-9AE4-714B-A907-02A1A2FEF478}" dt="2022-12-22T20:44:25.647" v="717" actId="14100"/>
          <ac:picMkLst>
            <pc:docMk/>
            <pc:sldMk cId="2838748063" sldId="413"/>
            <ac:picMk id="4" creationId="{C5878B68-CB8D-A85B-8502-8393F76E7234}"/>
          </ac:picMkLst>
        </pc:picChg>
        <pc:picChg chg="add mod">
          <ac:chgData name="Alessandro Carrega" userId="aad2c8b9-e6be-4150-b5bc-cbfa57d8782b" providerId="ADAL" clId="{D4F3B8A6-9AE4-714B-A907-02A1A2FEF478}" dt="2022-12-22T20:44:47.780" v="728" actId="1035"/>
          <ac:picMkLst>
            <pc:docMk/>
            <pc:sldMk cId="2838748063" sldId="413"/>
            <ac:picMk id="5" creationId="{19F99373-601D-56EA-A012-9E2F4AB91B44}"/>
          </ac:picMkLst>
        </pc:picChg>
        <pc:picChg chg="add del mod">
          <ac:chgData name="Alessandro Carrega" userId="aad2c8b9-e6be-4150-b5bc-cbfa57d8782b" providerId="ADAL" clId="{D4F3B8A6-9AE4-714B-A907-02A1A2FEF478}" dt="2022-12-22T20:45:23.212" v="735" actId="478"/>
          <ac:picMkLst>
            <pc:docMk/>
            <pc:sldMk cId="2838748063" sldId="413"/>
            <ac:picMk id="6" creationId="{DECA3057-3634-91BB-D18F-0A0B8DA6361A}"/>
          </ac:picMkLst>
        </pc:picChg>
      </pc:sldChg>
      <pc:sldChg chg="delSp modSp add mod">
        <pc:chgData name="Alessandro Carrega" userId="aad2c8b9-e6be-4150-b5bc-cbfa57d8782b" providerId="ADAL" clId="{D4F3B8A6-9AE4-714B-A907-02A1A2FEF478}" dt="2022-12-22T20:45:27.196" v="737" actId="20577"/>
        <pc:sldMkLst>
          <pc:docMk/>
          <pc:sldMk cId="3647979560" sldId="414"/>
        </pc:sldMkLst>
        <pc:spChg chg="mod">
          <ac:chgData name="Alessandro Carrega" userId="aad2c8b9-e6be-4150-b5bc-cbfa57d8782b" providerId="ADAL" clId="{D4F3B8A6-9AE4-714B-A907-02A1A2FEF478}" dt="2022-12-22T20:45:27.196" v="737" actId="20577"/>
          <ac:spMkLst>
            <pc:docMk/>
            <pc:sldMk cId="3647979560" sldId="414"/>
            <ac:spMk id="2" creationId="{201555C6-445F-87EE-BC6E-598B5FAA85EC}"/>
          </ac:spMkLst>
        </pc:spChg>
        <pc:picChg chg="del">
          <ac:chgData name="Alessandro Carrega" userId="aad2c8b9-e6be-4150-b5bc-cbfa57d8782b" providerId="ADAL" clId="{D4F3B8A6-9AE4-714B-A907-02A1A2FEF478}" dt="2022-12-22T20:45:17.134" v="733" actId="478"/>
          <ac:picMkLst>
            <pc:docMk/>
            <pc:sldMk cId="3647979560" sldId="414"/>
            <ac:picMk id="5" creationId="{19F99373-601D-56EA-A012-9E2F4AB91B44}"/>
          </ac:picMkLst>
        </pc:picChg>
        <pc:picChg chg="mod">
          <ac:chgData name="Alessandro Carrega" userId="aad2c8b9-e6be-4150-b5bc-cbfa57d8782b" providerId="ADAL" clId="{D4F3B8A6-9AE4-714B-A907-02A1A2FEF478}" dt="2022-12-22T20:45:20.275" v="734" actId="1076"/>
          <ac:picMkLst>
            <pc:docMk/>
            <pc:sldMk cId="3647979560" sldId="414"/>
            <ac:picMk id="6" creationId="{DECA3057-3634-91BB-D18F-0A0B8DA6361A}"/>
          </ac:picMkLst>
        </pc:picChg>
      </pc:sldChg>
      <pc:sldChg chg="addSp delSp modSp add mod">
        <pc:chgData name="Alessandro Carrega" userId="aad2c8b9-e6be-4150-b5bc-cbfa57d8782b" providerId="ADAL" clId="{D4F3B8A6-9AE4-714B-A907-02A1A2FEF478}" dt="2022-12-22T20:45:54.617" v="746" actId="14100"/>
        <pc:sldMkLst>
          <pc:docMk/>
          <pc:sldMk cId="2265921671" sldId="415"/>
        </pc:sldMkLst>
        <pc:spChg chg="mod">
          <ac:chgData name="Alessandro Carrega" userId="aad2c8b9-e6be-4150-b5bc-cbfa57d8782b" providerId="ADAL" clId="{D4F3B8A6-9AE4-714B-A907-02A1A2FEF478}" dt="2022-12-22T20:45:33.054" v="742" actId="20577"/>
          <ac:spMkLst>
            <pc:docMk/>
            <pc:sldMk cId="2265921671" sldId="415"/>
            <ac:spMk id="2" creationId="{201555C6-445F-87EE-BC6E-598B5FAA85EC}"/>
          </ac:spMkLst>
        </pc:spChg>
        <pc:picChg chg="add mod">
          <ac:chgData name="Alessandro Carrega" userId="aad2c8b9-e6be-4150-b5bc-cbfa57d8782b" providerId="ADAL" clId="{D4F3B8A6-9AE4-714B-A907-02A1A2FEF478}" dt="2022-12-22T20:45:54.617" v="746" actId="14100"/>
          <ac:picMkLst>
            <pc:docMk/>
            <pc:sldMk cId="2265921671" sldId="415"/>
            <ac:picMk id="3" creationId="{9A13B2F3-1E8C-986A-AA58-71F9041C2D40}"/>
          </ac:picMkLst>
        </pc:picChg>
        <pc:picChg chg="del">
          <ac:chgData name="Alessandro Carrega" userId="aad2c8b9-e6be-4150-b5bc-cbfa57d8782b" providerId="ADAL" clId="{D4F3B8A6-9AE4-714B-A907-02A1A2FEF478}" dt="2022-12-22T20:45:34.457" v="743" actId="478"/>
          <ac:picMkLst>
            <pc:docMk/>
            <pc:sldMk cId="2265921671" sldId="415"/>
            <ac:picMk id="6" creationId="{DECA3057-3634-91BB-D18F-0A0B8DA6361A}"/>
          </ac:picMkLst>
        </pc:picChg>
      </pc:sldChg>
      <pc:sldChg chg="addSp delSp modSp add mod">
        <pc:chgData name="Alessandro Carrega" userId="aad2c8b9-e6be-4150-b5bc-cbfa57d8782b" providerId="ADAL" clId="{D4F3B8A6-9AE4-714B-A907-02A1A2FEF478}" dt="2022-12-22T20:46:39.643" v="754" actId="14100"/>
        <pc:sldMkLst>
          <pc:docMk/>
          <pc:sldMk cId="11299737" sldId="416"/>
        </pc:sldMkLst>
        <pc:spChg chg="mod">
          <ac:chgData name="Alessandro Carrega" userId="aad2c8b9-e6be-4150-b5bc-cbfa57d8782b" providerId="ADAL" clId="{D4F3B8A6-9AE4-714B-A907-02A1A2FEF478}" dt="2022-12-22T20:46:15.472" v="749" actId="20577"/>
          <ac:spMkLst>
            <pc:docMk/>
            <pc:sldMk cId="11299737" sldId="416"/>
            <ac:spMk id="2" creationId="{201555C6-445F-87EE-BC6E-598B5FAA85EC}"/>
          </ac:spMkLst>
        </pc:spChg>
        <pc:picChg chg="del">
          <ac:chgData name="Alessandro Carrega" userId="aad2c8b9-e6be-4150-b5bc-cbfa57d8782b" providerId="ADAL" clId="{D4F3B8A6-9AE4-714B-A907-02A1A2FEF478}" dt="2022-12-22T20:46:17.095" v="750" actId="478"/>
          <ac:picMkLst>
            <pc:docMk/>
            <pc:sldMk cId="11299737" sldId="416"/>
            <ac:picMk id="3" creationId="{9A13B2F3-1E8C-986A-AA58-71F9041C2D40}"/>
          </ac:picMkLst>
        </pc:picChg>
        <pc:picChg chg="add mod">
          <ac:chgData name="Alessandro Carrega" userId="aad2c8b9-e6be-4150-b5bc-cbfa57d8782b" providerId="ADAL" clId="{D4F3B8A6-9AE4-714B-A907-02A1A2FEF478}" dt="2022-12-22T20:46:39.643" v="754" actId="14100"/>
          <ac:picMkLst>
            <pc:docMk/>
            <pc:sldMk cId="11299737" sldId="416"/>
            <ac:picMk id="5" creationId="{D814B1B7-9244-4CF4-933C-4164510EAC3B}"/>
          </ac:picMkLst>
        </pc:picChg>
      </pc:sldChg>
      <pc:sldChg chg="new del">
        <pc:chgData name="Alessandro Carrega" userId="aad2c8b9-e6be-4150-b5bc-cbfa57d8782b" providerId="ADAL" clId="{D4F3B8A6-9AE4-714B-A907-02A1A2FEF478}" dt="2022-12-22T20:47:09.007" v="756" actId="2696"/>
        <pc:sldMkLst>
          <pc:docMk/>
          <pc:sldMk cId="441950824" sldId="417"/>
        </pc:sldMkLst>
      </pc:sldChg>
      <pc:sldChg chg="addSp delSp modSp add mod">
        <pc:chgData name="Alessandro Carrega" userId="aad2c8b9-e6be-4150-b5bc-cbfa57d8782b" providerId="ADAL" clId="{D4F3B8A6-9AE4-714B-A907-02A1A2FEF478}" dt="2022-12-22T20:47:27.539" v="762" actId="14100"/>
        <pc:sldMkLst>
          <pc:docMk/>
          <pc:sldMk cId="2394182686" sldId="417"/>
        </pc:sldMkLst>
        <pc:picChg chg="add mod">
          <ac:chgData name="Alessandro Carrega" userId="aad2c8b9-e6be-4150-b5bc-cbfa57d8782b" providerId="ADAL" clId="{D4F3B8A6-9AE4-714B-A907-02A1A2FEF478}" dt="2022-12-22T20:47:27.539" v="762" actId="14100"/>
          <ac:picMkLst>
            <pc:docMk/>
            <pc:sldMk cId="2394182686" sldId="417"/>
            <ac:picMk id="3" creationId="{CE27F2A7-FEA9-33D8-90B4-5FA33CD5593C}"/>
          </ac:picMkLst>
        </pc:picChg>
        <pc:picChg chg="del">
          <ac:chgData name="Alessandro Carrega" userId="aad2c8b9-e6be-4150-b5bc-cbfa57d8782b" providerId="ADAL" clId="{D4F3B8A6-9AE4-714B-A907-02A1A2FEF478}" dt="2022-12-22T20:47:14.677" v="758" actId="478"/>
          <ac:picMkLst>
            <pc:docMk/>
            <pc:sldMk cId="2394182686" sldId="417"/>
            <ac:picMk id="5" creationId="{D814B1B7-9244-4CF4-933C-4164510EAC3B}"/>
          </ac:picMkLst>
        </pc:picChg>
      </pc:sldChg>
    </pc:docChg>
  </pc:docChgLst>
  <pc:docChgLst>
    <pc:chgData name="Alessandro Carrega" userId="aad2c8b9-e6be-4150-b5bc-cbfa57d8782b" providerId="ADAL" clId="{0AE2820A-B6E4-ED40-BD1A-47EC522DC5E1}"/>
    <pc:docChg chg="undo custSel addSld delSld modSld sldOrd">
      <pc:chgData name="Alessandro Carrega" userId="aad2c8b9-e6be-4150-b5bc-cbfa57d8782b" providerId="ADAL" clId="{0AE2820A-B6E4-ED40-BD1A-47EC522DC5E1}" dt="2023-01-20T16:06:15.576" v="1450" actId="20577"/>
      <pc:docMkLst>
        <pc:docMk/>
      </pc:docMkLst>
      <pc:sldChg chg="addSp modSp mod">
        <pc:chgData name="Alessandro Carrega" userId="aad2c8b9-e6be-4150-b5bc-cbfa57d8782b" providerId="ADAL" clId="{0AE2820A-B6E4-ED40-BD1A-47EC522DC5E1}" dt="2023-01-17T13:27:16.849" v="146" actId="404"/>
        <pc:sldMkLst>
          <pc:docMk/>
          <pc:sldMk cId="1720193720" sldId="256"/>
        </pc:sldMkLst>
        <pc:spChg chg="mod">
          <ac:chgData name="Alessandro Carrega" userId="aad2c8b9-e6be-4150-b5bc-cbfa57d8782b" providerId="ADAL" clId="{0AE2820A-B6E4-ED40-BD1A-47EC522DC5E1}" dt="2023-01-17T13:27:16.849" v="146" actId="404"/>
          <ac:spMkLst>
            <pc:docMk/>
            <pc:sldMk cId="1720193720" sldId="256"/>
            <ac:spMk id="2" creationId="{B0FAC476-BB9A-524A-B383-557DC410E755}"/>
          </ac:spMkLst>
        </pc:spChg>
        <pc:picChg chg="add mod">
          <ac:chgData name="Alessandro Carrega" userId="aad2c8b9-e6be-4150-b5bc-cbfa57d8782b" providerId="ADAL" clId="{0AE2820A-B6E4-ED40-BD1A-47EC522DC5E1}" dt="2023-01-17T13:26:42.124" v="130" actId="1076"/>
          <ac:picMkLst>
            <pc:docMk/>
            <pc:sldMk cId="1720193720" sldId="256"/>
            <ac:picMk id="5" creationId="{34B4C288-CA58-F003-7A88-60805F045D51}"/>
          </ac:picMkLst>
        </pc:picChg>
      </pc:sldChg>
      <pc:sldChg chg="modSp mod">
        <pc:chgData name="Alessandro Carrega" userId="aad2c8b9-e6be-4150-b5bc-cbfa57d8782b" providerId="ADAL" clId="{0AE2820A-B6E4-ED40-BD1A-47EC522DC5E1}" dt="2023-01-20T16:06:15.576" v="1450" actId="20577"/>
        <pc:sldMkLst>
          <pc:docMk/>
          <pc:sldMk cId="1939863477" sldId="380"/>
        </pc:sldMkLst>
        <pc:spChg chg="mod">
          <ac:chgData name="Alessandro Carrega" userId="aad2c8b9-e6be-4150-b5bc-cbfa57d8782b" providerId="ADAL" clId="{0AE2820A-B6E4-ED40-BD1A-47EC522DC5E1}" dt="2023-01-20T16:06:15.576" v="1450" actId="20577"/>
          <ac:spMkLst>
            <pc:docMk/>
            <pc:sldMk cId="1939863477" sldId="380"/>
            <ac:spMk id="3" creationId="{114EA4E8-068E-6891-3CA4-2D867FB825C7}"/>
          </ac:spMkLst>
        </pc:spChg>
      </pc:sldChg>
      <pc:sldChg chg="del">
        <pc:chgData name="Alessandro Carrega" userId="aad2c8b9-e6be-4150-b5bc-cbfa57d8782b" providerId="ADAL" clId="{0AE2820A-B6E4-ED40-BD1A-47EC522DC5E1}" dt="2023-01-17T13:24:51.747" v="0" actId="2696"/>
        <pc:sldMkLst>
          <pc:docMk/>
          <pc:sldMk cId="2089524885" sldId="382"/>
        </pc:sldMkLst>
      </pc:sldChg>
      <pc:sldChg chg="modSp new mod">
        <pc:chgData name="Alessandro Carrega" userId="aad2c8b9-e6be-4150-b5bc-cbfa57d8782b" providerId="ADAL" clId="{0AE2820A-B6E4-ED40-BD1A-47EC522DC5E1}" dt="2023-01-17T13:45:21.097" v="327" actId="20577"/>
        <pc:sldMkLst>
          <pc:docMk/>
          <pc:sldMk cId="2229051228" sldId="382"/>
        </pc:sldMkLst>
        <pc:spChg chg="mod">
          <ac:chgData name="Alessandro Carrega" userId="aad2c8b9-e6be-4150-b5bc-cbfa57d8782b" providerId="ADAL" clId="{0AE2820A-B6E4-ED40-BD1A-47EC522DC5E1}" dt="2023-01-17T13:29:21.099" v="185" actId="20577"/>
          <ac:spMkLst>
            <pc:docMk/>
            <pc:sldMk cId="2229051228" sldId="382"/>
            <ac:spMk id="2" creationId="{2B47C2FB-3B49-884C-043E-EBB92DC1C9E5}"/>
          </ac:spMkLst>
        </pc:spChg>
        <pc:spChg chg="mod">
          <ac:chgData name="Alessandro Carrega" userId="aad2c8b9-e6be-4150-b5bc-cbfa57d8782b" providerId="ADAL" clId="{0AE2820A-B6E4-ED40-BD1A-47EC522DC5E1}" dt="2023-01-17T13:45:21.097" v="327" actId="20577"/>
          <ac:spMkLst>
            <pc:docMk/>
            <pc:sldMk cId="2229051228" sldId="382"/>
            <ac:spMk id="3" creationId="{56428BDD-7862-99A8-4182-2068E2886A94}"/>
          </ac:spMkLst>
        </pc:spChg>
      </pc:sldChg>
      <pc:sldChg chg="del">
        <pc:chgData name="Alessandro Carrega" userId="aad2c8b9-e6be-4150-b5bc-cbfa57d8782b" providerId="ADAL" clId="{0AE2820A-B6E4-ED40-BD1A-47EC522DC5E1}" dt="2023-01-17T13:24:51.758" v="1" actId="2696"/>
        <pc:sldMkLst>
          <pc:docMk/>
          <pc:sldMk cId="137254689" sldId="383"/>
        </pc:sldMkLst>
      </pc:sldChg>
      <pc:sldChg chg="addSp delSp modSp add mod">
        <pc:chgData name="Alessandro Carrega" userId="aad2c8b9-e6be-4150-b5bc-cbfa57d8782b" providerId="ADAL" clId="{0AE2820A-B6E4-ED40-BD1A-47EC522DC5E1}" dt="2023-01-17T14:40:35.218" v="1186" actId="20577"/>
        <pc:sldMkLst>
          <pc:docMk/>
          <pc:sldMk cId="315002677" sldId="383"/>
        </pc:sldMkLst>
        <pc:spChg chg="mod">
          <ac:chgData name="Alessandro Carrega" userId="aad2c8b9-e6be-4150-b5bc-cbfa57d8782b" providerId="ADAL" clId="{0AE2820A-B6E4-ED40-BD1A-47EC522DC5E1}" dt="2023-01-17T13:29:15.767" v="181" actId="20577"/>
          <ac:spMkLst>
            <pc:docMk/>
            <pc:sldMk cId="315002677" sldId="383"/>
            <ac:spMk id="2" creationId="{2B47C2FB-3B49-884C-043E-EBB92DC1C9E5}"/>
          </ac:spMkLst>
        </pc:spChg>
        <pc:spChg chg="mod">
          <ac:chgData name="Alessandro Carrega" userId="aad2c8b9-e6be-4150-b5bc-cbfa57d8782b" providerId="ADAL" clId="{0AE2820A-B6E4-ED40-BD1A-47EC522DC5E1}" dt="2023-01-17T14:40:35.218" v="1186" actId="20577"/>
          <ac:spMkLst>
            <pc:docMk/>
            <pc:sldMk cId="315002677" sldId="383"/>
            <ac:spMk id="3" creationId="{56428BDD-7862-99A8-4182-2068E2886A94}"/>
          </ac:spMkLst>
        </pc:spChg>
        <pc:spChg chg="add del mod">
          <ac:chgData name="Alessandro Carrega" userId="aad2c8b9-e6be-4150-b5bc-cbfa57d8782b" providerId="ADAL" clId="{0AE2820A-B6E4-ED40-BD1A-47EC522DC5E1}" dt="2023-01-17T13:29:55.648" v="201" actId="767"/>
          <ac:spMkLst>
            <pc:docMk/>
            <pc:sldMk cId="315002677" sldId="383"/>
            <ac:spMk id="4" creationId="{CD11881C-7D00-4A50-1A79-119D09D62EC9}"/>
          </ac:spMkLst>
        </pc:spChg>
      </pc:sldChg>
      <pc:sldChg chg="del">
        <pc:chgData name="Alessandro Carrega" userId="aad2c8b9-e6be-4150-b5bc-cbfa57d8782b" providerId="ADAL" clId="{0AE2820A-B6E4-ED40-BD1A-47EC522DC5E1}" dt="2023-01-17T13:24:51.766" v="2" actId="2696"/>
        <pc:sldMkLst>
          <pc:docMk/>
          <pc:sldMk cId="493629780" sldId="384"/>
        </pc:sldMkLst>
      </pc:sldChg>
      <pc:sldChg chg="modSp add mod">
        <pc:chgData name="Alessandro Carrega" userId="aad2c8b9-e6be-4150-b5bc-cbfa57d8782b" providerId="ADAL" clId="{0AE2820A-B6E4-ED40-BD1A-47EC522DC5E1}" dt="2023-01-17T14:40:47.323" v="1193" actId="20577"/>
        <pc:sldMkLst>
          <pc:docMk/>
          <pc:sldMk cId="2132904521" sldId="384"/>
        </pc:sldMkLst>
        <pc:spChg chg="mod">
          <ac:chgData name="Alessandro Carrega" userId="aad2c8b9-e6be-4150-b5bc-cbfa57d8782b" providerId="ADAL" clId="{0AE2820A-B6E4-ED40-BD1A-47EC522DC5E1}" dt="2023-01-17T13:45:26.181" v="329" actId="20577"/>
          <ac:spMkLst>
            <pc:docMk/>
            <pc:sldMk cId="2132904521" sldId="384"/>
            <ac:spMk id="2" creationId="{2B47C2FB-3B49-884C-043E-EBB92DC1C9E5}"/>
          </ac:spMkLst>
        </pc:spChg>
        <pc:spChg chg="mod">
          <ac:chgData name="Alessandro Carrega" userId="aad2c8b9-e6be-4150-b5bc-cbfa57d8782b" providerId="ADAL" clId="{0AE2820A-B6E4-ED40-BD1A-47EC522DC5E1}" dt="2023-01-17T14:40:47.323" v="1193" actId="20577"/>
          <ac:spMkLst>
            <pc:docMk/>
            <pc:sldMk cId="2132904521" sldId="384"/>
            <ac:spMk id="3" creationId="{56428BDD-7862-99A8-4182-2068E2886A94}"/>
          </ac:spMkLst>
        </pc:spChg>
      </pc:sldChg>
      <pc:sldChg chg="modSp add mod">
        <pc:chgData name="Alessandro Carrega" userId="aad2c8b9-e6be-4150-b5bc-cbfa57d8782b" providerId="ADAL" clId="{0AE2820A-B6E4-ED40-BD1A-47EC522DC5E1}" dt="2023-01-17T13:45:27.354" v="330" actId="20577"/>
        <pc:sldMkLst>
          <pc:docMk/>
          <pc:sldMk cId="257587146" sldId="385"/>
        </pc:sldMkLst>
        <pc:spChg chg="mod">
          <ac:chgData name="Alessandro Carrega" userId="aad2c8b9-e6be-4150-b5bc-cbfa57d8782b" providerId="ADAL" clId="{0AE2820A-B6E4-ED40-BD1A-47EC522DC5E1}" dt="2023-01-17T13:45:27.354" v="330" actId="20577"/>
          <ac:spMkLst>
            <pc:docMk/>
            <pc:sldMk cId="257587146" sldId="385"/>
            <ac:spMk id="2" creationId="{2B47C2FB-3B49-884C-043E-EBB92DC1C9E5}"/>
          </ac:spMkLst>
        </pc:spChg>
        <pc:spChg chg="mod">
          <ac:chgData name="Alessandro Carrega" userId="aad2c8b9-e6be-4150-b5bc-cbfa57d8782b" providerId="ADAL" clId="{0AE2820A-B6E4-ED40-BD1A-47EC522DC5E1}" dt="2023-01-17T13:41:20.768" v="259" actId="27636"/>
          <ac:spMkLst>
            <pc:docMk/>
            <pc:sldMk cId="257587146" sldId="385"/>
            <ac:spMk id="3" creationId="{56428BDD-7862-99A8-4182-2068E2886A94}"/>
          </ac:spMkLst>
        </pc:spChg>
      </pc:sldChg>
      <pc:sldChg chg="del">
        <pc:chgData name="Alessandro Carrega" userId="aad2c8b9-e6be-4150-b5bc-cbfa57d8782b" providerId="ADAL" clId="{0AE2820A-B6E4-ED40-BD1A-47EC522DC5E1}" dt="2023-01-17T13:24:51.774" v="3" actId="2696"/>
        <pc:sldMkLst>
          <pc:docMk/>
          <pc:sldMk cId="1252653528" sldId="385"/>
        </pc:sldMkLst>
      </pc:sldChg>
      <pc:sldChg chg="del">
        <pc:chgData name="Alessandro Carrega" userId="aad2c8b9-e6be-4150-b5bc-cbfa57d8782b" providerId="ADAL" clId="{0AE2820A-B6E4-ED40-BD1A-47EC522DC5E1}" dt="2023-01-17T13:24:51.785" v="4" actId="2696"/>
        <pc:sldMkLst>
          <pc:docMk/>
          <pc:sldMk cId="341679894" sldId="386"/>
        </pc:sldMkLst>
      </pc:sldChg>
      <pc:sldChg chg="modSp add mod">
        <pc:chgData name="Alessandro Carrega" userId="aad2c8b9-e6be-4150-b5bc-cbfa57d8782b" providerId="ADAL" clId="{0AE2820A-B6E4-ED40-BD1A-47EC522DC5E1}" dt="2023-01-17T14:41:42.749" v="1204" actId="20577"/>
        <pc:sldMkLst>
          <pc:docMk/>
          <pc:sldMk cId="2272590762" sldId="386"/>
        </pc:sldMkLst>
        <pc:spChg chg="mod">
          <ac:chgData name="Alessandro Carrega" userId="aad2c8b9-e6be-4150-b5bc-cbfa57d8782b" providerId="ADAL" clId="{0AE2820A-B6E4-ED40-BD1A-47EC522DC5E1}" dt="2023-01-17T13:42:05.539" v="275" actId="20577"/>
          <ac:spMkLst>
            <pc:docMk/>
            <pc:sldMk cId="2272590762" sldId="386"/>
            <ac:spMk id="2" creationId="{2B47C2FB-3B49-884C-043E-EBB92DC1C9E5}"/>
          </ac:spMkLst>
        </pc:spChg>
        <pc:spChg chg="mod">
          <ac:chgData name="Alessandro Carrega" userId="aad2c8b9-e6be-4150-b5bc-cbfa57d8782b" providerId="ADAL" clId="{0AE2820A-B6E4-ED40-BD1A-47EC522DC5E1}" dt="2023-01-17T14:41:42.749" v="1204" actId="20577"/>
          <ac:spMkLst>
            <pc:docMk/>
            <pc:sldMk cId="2272590762" sldId="386"/>
            <ac:spMk id="3" creationId="{56428BDD-7862-99A8-4182-2068E2886A94}"/>
          </ac:spMkLst>
        </pc:spChg>
      </pc:sldChg>
      <pc:sldChg chg="del">
        <pc:chgData name="Alessandro Carrega" userId="aad2c8b9-e6be-4150-b5bc-cbfa57d8782b" providerId="ADAL" clId="{0AE2820A-B6E4-ED40-BD1A-47EC522DC5E1}" dt="2023-01-17T13:24:51.794" v="5" actId="2696"/>
        <pc:sldMkLst>
          <pc:docMk/>
          <pc:sldMk cId="3778652512" sldId="387"/>
        </pc:sldMkLst>
      </pc:sldChg>
      <pc:sldChg chg="modSp add mod">
        <pc:chgData name="Alessandro Carrega" userId="aad2c8b9-e6be-4150-b5bc-cbfa57d8782b" providerId="ADAL" clId="{0AE2820A-B6E4-ED40-BD1A-47EC522DC5E1}" dt="2023-01-17T14:35:25.779" v="1085" actId="20577"/>
        <pc:sldMkLst>
          <pc:docMk/>
          <pc:sldMk cId="4187940059" sldId="387"/>
        </pc:sldMkLst>
        <pc:spChg chg="mod">
          <ac:chgData name="Alessandro Carrega" userId="aad2c8b9-e6be-4150-b5bc-cbfa57d8782b" providerId="ADAL" clId="{0AE2820A-B6E4-ED40-BD1A-47EC522DC5E1}" dt="2023-01-17T14:35:25.779" v="1085" actId="20577"/>
          <ac:spMkLst>
            <pc:docMk/>
            <pc:sldMk cId="4187940059" sldId="387"/>
            <ac:spMk id="3" creationId="{56428BDD-7862-99A8-4182-2068E2886A94}"/>
          </ac:spMkLst>
        </pc:spChg>
      </pc:sldChg>
      <pc:sldChg chg="del">
        <pc:chgData name="Alessandro Carrega" userId="aad2c8b9-e6be-4150-b5bc-cbfa57d8782b" providerId="ADAL" clId="{0AE2820A-B6E4-ED40-BD1A-47EC522DC5E1}" dt="2023-01-17T13:24:51.804" v="6" actId="2696"/>
        <pc:sldMkLst>
          <pc:docMk/>
          <pc:sldMk cId="1768486521" sldId="388"/>
        </pc:sldMkLst>
      </pc:sldChg>
      <pc:sldChg chg="addSp delSp modSp add mod">
        <pc:chgData name="Alessandro Carrega" userId="aad2c8b9-e6be-4150-b5bc-cbfa57d8782b" providerId="ADAL" clId="{0AE2820A-B6E4-ED40-BD1A-47EC522DC5E1}" dt="2023-01-17T14:57:33.919" v="1429" actId="1076"/>
        <pc:sldMkLst>
          <pc:docMk/>
          <pc:sldMk cId="3988291227" sldId="388"/>
        </pc:sldMkLst>
        <pc:spChg chg="mod">
          <ac:chgData name="Alessandro Carrega" userId="aad2c8b9-e6be-4150-b5bc-cbfa57d8782b" providerId="ADAL" clId="{0AE2820A-B6E4-ED40-BD1A-47EC522DC5E1}" dt="2023-01-17T13:47:17.247" v="352" actId="403"/>
          <ac:spMkLst>
            <pc:docMk/>
            <pc:sldMk cId="3988291227" sldId="388"/>
            <ac:spMk id="2" creationId="{2B47C2FB-3B49-884C-043E-EBB92DC1C9E5}"/>
          </ac:spMkLst>
        </pc:spChg>
        <pc:spChg chg="mod">
          <ac:chgData name="Alessandro Carrega" userId="aad2c8b9-e6be-4150-b5bc-cbfa57d8782b" providerId="ADAL" clId="{0AE2820A-B6E4-ED40-BD1A-47EC522DC5E1}" dt="2023-01-17T14:55:37.611" v="1401" actId="114"/>
          <ac:spMkLst>
            <pc:docMk/>
            <pc:sldMk cId="3988291227" sldId="388"/>
            <ac:spMk id="3" creationId="{56428BDD-7862-99A8-4182-2068E2886A94}"/>
          </ac:spMkLst>
        </pc:spChg>
        <pc:spChg chg="add mod">
          <ac:chgData name="Alessandro Carrega" userId="aad2c8b9-e6be-4150-b5bc-cbfa57d8782b" providerId="ADAL" clId="{0AE2820A-B6E4-ED40-BD1A-47EC522DC5E1}" dt="2023-01-17T14:56:02.635" v="1406" actId="114"/>
          <ac:spMkLst>
            <pc:docMk/>
            <pc:sldMk cId="3988291227" sldId="388"/>
            <ac:spMk id="5" creationId="{F9C833B9-E651-28CC-0CB9-C3726DC084EF}"/>
          </ac:spMkLst>
        </pc:spChg>
        <pc:picChg chg="add del mod">
          <ac:chgData name="Alessandro Carrega" userId="aad2c8b9-e6be-4150-b5bc-cbfa57d8782b" providerId="ADAL" clId="{0AE2820A-B6E4-ED40-BD1A-47EC522DC5E1}" dt="2023-01-17T14:56:40.531" v="1414" actId="478"/>
          <ac:picMkLst>
            <pc:docMk/>
            <pc:sldMk cId="3988291227" sldId="388"/>
            <ac:picMk id="7" creationId="{C7920DEE-929D-E1B8-C229-F8045B572C28}"/>
          </ac:picMkLst>
        </pc:picChg>
        <pc:picChg chg="add del mod">
          <ac:chgData name="Alessandro Carrega" userId="aad2c8b9-e6be-4150-b5bc-cbfa57d8782b" providerId="ADAL" clId="{0AE2820A-B6E4-ED40-BD1A-47EC522DC5E1}" dt="2023-01-17T14:56:39.072" v="1413" actId="478"/>
          <ac:picMkLst>
            <pc:docMk/>
            <pc:sldMk cId="3988291227" sldId="388"/>
            <ac:picMk id="8" creationId="{2D9B1F22-EE62-DAE2-0573-C66234279AA2}"/>
          </ac:picMkLst>
        </pc:picChg>
        <pc:picChg chg="add mod">
          <ac:chgData name="Alessandro Carrega" userId="aad2c8b9-e6be-4150-b5bc-cbfa57d8782b" providerId="ADAL" clId="{0AE2820A-B6E4-ED40-BD1A-47EC522DC5E1}" dt="2023-01-17T14:57:03.570" v="1417" actId="1076"/>
          <ac:picMkLst>
            <pc:docMk/>
            <pc:sldMk cId="3988291227" sldId="388"/>
            <ac:picMk id="10" creationId="{FE7657FA-5589-C072-0733-7BAB01037100}"/>
          </ac:picMkLst>
        </pc:picChg>
        <pc:picChg chg="add del mod">
          <ac:chgData name="Alessandro Carrega" userId="aad2c8b9-e6be-4150-b5bc-cbfa57d8782b" providerId="ADAL" clId="{0AE2820A-B6E4-ED40-BD1A-47EC522DC5E1}" dt="2023-01-17T14:57:16.051" v="1419"/>
          <ac:picMkLst>
            <pc:docMk/>
            <pc:sldMk cId="3988291227" sldId="388"/>
            <ac:picMk id="11" creationId="{1E0CCBE9-230A-9D7D-AF42-3C43C049540F}"/>
          </ac:picMkLst>
        </pc:picChg>
        <pc:picChg chg="add mod">
          <ac:chgData name="Alessandro Carrega" userId="aad2c8b9-e6be-4150-b5bc-cbfa57d8782b" providerId="ADAL" clId="{0AE2820A-B6E4-ED40-BD1A-47EC522DC5E1}" dt="2023-01-17T14:57:33.919" v="1429" actId="1076"/>
          <ac:picMkLst>
            <pc:docMk/>
            <pc:sldMk cId="3988291227" sldId="388"/>
            <ac:picMk id="12" creationId="{8E01D8B8-7DDA-5F8C-AFC5-C0BF4930D79A}"/>
          </ac:picMkLst>
        </pc:picChg>
      </pc:sldChg>
      <pc:sldChg chg="modSp add mod">
        <pc:chgData name="Alessandro Carrega" userId="aad2c8b9-e6be-4150-b5bc-cbfa57d8782b" providerId="ADAL" clId="{0AE2820A-B6E4-ED40-BD1A-47EC522DC5E1}" dt="2023-01-17T13:52:07.902" v="475" actId="20577"/>
        <pc:sldMkLst>
          <pc:docMk/>
          <pc:sldMk cId="2593709236" sldId="389"/>
        </pc:sldMkLst>
        <pc:spChg chg="mod">
          <ac:chgData name="Alessandro Carrega" userId="aad2c8b9-e6be-4150-b5bc-cbfa57d8782b" providerId="ADAL" clId="{0AE2820A-B6E4-ED40-BD1A-47EC522DC5E1}" dt="2023-01-17T13:52:07.902" v="475" actId="20577"/>
          <ac:spMkLst>
            <pc:docMk/>
            <pc:sldMk cId="2593709236" sldId="389"/>
            <ac:spMk id="2" creationId="{2B47C2FB-3B49-884C-043E-EBB92DC1C9E5}"/>
          </ac:spMkLst>
        </pc:spChg>
        <pc:spChg chg="mod">
          <ac:chgData name="Alessandro Carrega" userId="aad2c8b9-e6be-4150-b5bc-cbfa57d8782b" providerId="ADAL" clId="{0AE2820A-B6E4-ED40-BD1A-47EC522DC5E1}" dt="2023-01-17T13:51:30.127" v="443" actId="27636"/>
          <ac:spMkLst>
            <pc:docMk/>
            <pc:sldMk cId="2593709236" sldId="389"/>
            <ac:spMk id="3" creationId="{56428BDD-7862-99A8-4182-2068E2886A94}"/>
          </ac:spMkLst>
        </pc:spChg>
      </pc:sldChg>
      <pc:sldChg chg="del">
        <pc:chgData name="Alessandro Carrega" userId="aad2c8b9-e6be-4150-b5bc-cbfa57d8782b" providerId="ADAL" clId="{0AE2820A-B6E4-ED40-BD1A-47EC522DC5E1}" dt="2023-01-17T13:24:51.814" v="7" actId="2696"/>
        <pc:sldMkLst>
          <pc:docMk/>
          <pc:sldMk cId="3971443714" sldId="389"/>
        </pc:sldMkLst>
      </pc:sldChg>
      <pc:sldChg chg="modSp add mod ord">
        <pc:chgData name="Alessandro Carrega" userId="aad2c8b9-e6be-4150-b5bc-cbfa57d8782b" providerId="ADAL" clId="{0AE2820A-B6E4-ED40-BD1A-47EC522DC5E1}" dt="2023-01-17T13:52:14.847" v="483" actId="20577"/>
        <pc:sldMkLst>
          <pc:docMk/>
          <pc:sldMk cId="3364532704" sldId="390"/>
        </pc:sldMkLst>
        <pc:spChg chg="mod">
          <ac:chgData name="Alessandro Carrega" userId="aad2c8b9-e6be-4150-b5bc-cbfa57d8782b" providerId="ADAL" clId="{0AE2820A-B6E4-ED40-BD1A-47EC522DC5E1}" dt="2023-01-17T13:52:14.847" v="483" actId="20577"/>
          <ac:spMkLst>
            <pc:docMk/>
            <pc:sldMk cId="3364532704" sldId="390"/>
            <ac:spMk id="2" creationId="{2B47C2FB-3B49-884C-043E-EBB92DC1C9E5}"/>
          </ac:spMkLst>
        </pc:spChg>
        <pc:spChg chg="mod">
          <ac:chgData name="Alessandro Carrega" userId="aad2c8b9-e6be-4150-b5bc-cbfa57d8782b" providerId="ADAL" clId="{0AE2820A-B6E4-ED40-BD1A-47EC522DC5E1}" dt="2023-01-17T13:51:50.003" v="464" actId="27636"/>
          <ac:spMkLst>
            <pc:docMk/>
            <pc:sldMk cId="3364532704" sldId="390"/>
            <ac:spMk id="3" creationId="{56428BDD-7862-99A8-4182-2068E2886A94}"/>
          </ac:spMkLst>
        </pc:spChg>
      </pc:sldChg>
      <pc:sldChg chg="del">
        <pc:chgData name="Alessandro Carrega" userId="aad2c8b9-e6be-4150-b5bc-cbfa57d8782b" providerId="ADAL" clId="{0AE2820A-B6E4-ED40-BD1A-47EC522DC5E1}" dt="2023-01-17T13:24:51.823" v="8" actId="2696"/>
        <pc:sldMkLst>
          <pc:docMk/>
          <pc:sldMk cId="3876189148" sldId="390"/>
        </pc:sldMkLst>
      </pc:sldChg>
      <pc:sldChg chg="modSp add mod">
        <pc:chgData name="Alessandro Carrega" userId="aad2c8b9-e6be-4150-b5bc-cbfa57d8782b" providerId="ADAL" clId="{0AE2820A-B6E4-ED40-BD1A-47EC522DC5E1}" dt="2023-01-17T14:41:19.576" v="1199" actId="20577"/>
        <pc:sldMkLst>
          <pc:docMk/>
          <pc:sldMk cId="2309639825" sldId="391"/>
        </pc:sldMkLst>
        <pc:spChg chg="mod">
          <ac:chgData name="Alessandro Carrega" userId="aad2c8b9-e6be-4150-b5bc-cbfa57d8782b" providerId="ADAL" clId="{0AE2820A-B6E4-ED40-BD1A-47EC522DC5E1}" dt="2023-01-17T13:53:43.905" v="519" actId="20577"/>
          <ac:spMkLst>
            <pc:docMk/>
            <pc:sldMk cId="2309639825" sldId="391"/>
            <ac:spMk id="2" creationId="{2B47C2FB-3B49-884C-043E-EBB92DC1C9E5}"/>
          </ac:spMkLst>
        </pc:spChg>
        <pc:spChg chg="mod">
          <ac:chgData name="Alessandro Carrega" userId="aad2c8b9-e6be-4150-b5bc-cbfa57d8782b" providerId="ADAL" clId="{0AE2820A-B6E4-ED40-BD1A-47EC522DC5E1}" dt="2023-01-17T14:41:19.576" v="1199" actId="20577"/>
          <ac:spMkLst>
            <pc:docMk/>
            <pc:sldMk cId="2309639825" sldId="391"/>
            <ac:spMk id="3" creationId="{56428BDD-7862-99A8-4182-2068E2886A94}"/>
          </ac:spMkLst>
        </pc:spChg>
      </pc:sldChg>
      <pc:sldChg chg="del">
        <pc:chgData name="Alessandro Carrega" userId="aad2c8b9-e6be-4150-b5bc-cbfa57d8782b" providerId="ADAL" clId="{0AE2820A-B6E4-ED40-BD1A-47EC522DC5E1}" dt="2023-01-17T13:24:51.831" v="9" actId="2696"/>
        <pc:sldMkLst>
          <pc:docMk/>
          <pc:sldMk cId="2498223070" sldId="391"/>
        </pc:sldMkLst>
      </pc:sldChg>
      <pc:sldChg chg="del">
        <pc:chgData name="Alessandro Carrega" userId="aad2c8b9-e6be-4150-b5bc-cbfa57d8782b" providerId="ADAL" clId="{0AE2820A-B6E4-ED40-BD1A-47EC522DC5E1}" dt="2023-01-17T13:24:51.841" v="10" actId="2696"/>
        <pc:sldMkLst>
          <pc:docMk/>
          <pc:sldMk cId="572928343" sldId="392"/>
        </pc:sldMkLst>
      </pc:sldChg>
      <pc:sldChg chg="addSp delSp modSp add mod">
        <pc:chgData name="Alessandro Carrega" userId="aad2c8b9-e6be-4150-b5bc-cbfa57d8782b" providerId="ADAL" clId="{0AE2820A-B6E4-ED40-BD1A-47EC522DC5E1}" dt="2023-01-17T13:55:10.717" v="534" actId="20577"/>
        <pc:sldMkLst>
          <pc:docMk/>
          <pc:sldMk cId="885204881" sldId="392"/>
        </pc:sldMkLst>
        <pc:spChg chg="mod">
          <ac:chgData name="Alessandro Carrega" userId="aad2c8b9-e6be-4150-b5bc-cbfa57d8782b" providerId="ADAL" clId="{0AE2820A-B6E4-ED40-BD1A-47EC522DC5E1}" dt="2023-01-17T13:53:51.521" v="521" actId="20577"/>
          <ac:spMkLst>
            <pc:docMk/>
            <pc:sldMk cId="885204881" sldId="392"/>
            <ac:spMk id="2" creationId="{2B47C2FB-3B49-884C-043E-EBB92DC1C9E5}"/>
          </ac:spMkLst>
        </pc:spChg>
        <pc:spChg chg="del mod">
          <ac:chgData name="Alessandro Carrega" userId="aad2c8b9-e6be-4150-b5bc-cbfa57d8782b" providerId="ADAL" clId="{0AE2820A-B6E4-ED40-BD1A-47EC522DC5E1}" dt="2023-01-17T13:54:05.242" v="526"/>
          <ac:spMkLst>
            <pc:docMk/>
            <pc:sldMk cId="885204881" sldId="392"/>
            <ac:spMk id="3" creationId="{56428BDD-7862-99A8-4182-2068E2886A94}"/>
          </ac:spMkLst>
        </pc:spChg>
        <pc:spChg chg="add mod">
          <ac:chgData name="Alessandro Carrega" userId="aad2c8b9-e6be-4150-b5bc-cbfa57d8782b" providerId="ADAL" clId="{0AE2820A-B6E4-ED40-BD1A-47EC522DC5E1}" dt="2023-01-17T13:55:10.717" v="534" actId="20577"/>
          <ac:spMkLst>
            <pc:docMk/>
            <pc:sldMk cId="885204881" sldId="392"/>
            <ac:spMk id="7" creationId="{84579A57-B17D-3305-8D05-DC9E95E97391}"/>
          </ac:spMkLst>
        </pc:spChg>
        <pc:picChg chg="add del">
          <ac:chgData name="Alessandro Carrega" userId="aad2c8b9-e6be-4150-b5bc-cbfa57d8782b" providerId="ADAL" clId="{0AE2820A-B6E4-ED40-BD1A-47EC522DC5E1}" dt="2023-01-17T13:53:57.390" v="523"/>
          <ac:picMkLst>
            <pc:docMk/>
            <pc:sldMk cId="885204881" sldId="392"/>
            <ac:picMk id="4" creationId="{06D3C748-0644-66D7-1DB0-29ACAA39A894}"/>
          </ac:picMkLst>
        </pc:picChg>
        <pc:picChg chg="add mod">
          <ac:chgData name="Alessandro Carrega" userId="aad2c8b9-e6be-4150-b5bc-cbfa57d8782b" providerId="ADAL" clId="{0AE2820A-B6E4-ED40-BD1A-47EC522DC5E1}" dt="2023-01-17T13:54:05.242" v="526"/>
          <ac:picMkLst>
            <pc:docMk/>
            <pc:sldMk cId="885204881" sldId="392"/>
            <ac:picMk id="5" creationId="{E3FE3945-5C70-BA1D-8871-0F8BFD32A95C}"/>
          </ac:picMkLst>
        </pc:picChg>
      </pc:sldChg>
      <pc:sldChg chg="addSp delSp modSp add mod">
        <pc:chgData name="Alessandro Carrega" userId="aad2c8b9-e6be-4150-b5bc-cbfa57d8782b" providerId="ADAL" clId="{0AE2820A-B6E4-ED40-BD1A-47EC522DC5E1}" dt="2023-01-17T14:34:54.480" v="1071" actId="20577"/>
        <pc:sldMkLst>
          <pc:docMk/>
          <pc:sldMk cId="636164146" sldId="393"/>
        </pc:sldMkLst>
        <pc:spChg chg="mod">
          <ac:chgData name="Alessandro Carrega" userId="aad2c8b9-e6be-4150-b5bc-cbfa57d8782b" providerId="ADAL" clId="{0AE2820A-B6E4-ED40-BD1A-47EC522DC5E1}" dt="2023-01-17T14:11:15.078" v="598" actId="20577"/>
          <ac:spMkLst>
            <pc:docMk/>
            <pc:sldMk cId="636164146" sldId="393"/>
            <ac:spMk id="2" creationId="{2B47C2FB-3B49-884C-043E-EBB92DC1C9E5}"/>
          </ac:spMkLst>
        </pc:spChg>
        <pc:spChg chg="add mod">
          <ac:chgData name="Alessandro Carrega" userId="aad2c8b9-e6be-4150-b5bc-cbfa57d8782b" providerId="ADAL" clId="{0AE2820A-B6E4-ED40-BD1A-47EC522DC5E1}" dt="2023-01-17T14:34:54.480" v="1071" actId="20577"/>
          <ac:spMkLst>
            <pc:docMk/>
            <pc:sldMk cId="636164146" sldId="393"/>
            <ac:spMk id="4" creationId="{989FB162-9BD2-E368-5879-5CF026136EB0}"/>
          </ac:spMkLst>
        </pc:spChg>
        <pc:spChg chg="del">
          <ac:chgData name="Alessandro Carrega" userId="aad2c8b9-e6be-4150-b5bc-cbfa57d8782b" providerId="ADAL" clId="{0AE2820A-B6E4-ED40-BD1A-47EC522DC5E1}" dt="2023-01-17T14:08:40.592" v="537" actId="478"/>
          <ac:spMkLst>
            <pc:docMk/>
            <pc:sldMk cId="636164146" sldId="393"/>
            <ac:spMk id="7" creationId="{84579A57-B17D-3305-8D05-DC9E95E97391}"/>
          </ac:spMkLst>
        </pc:spChg>
        <pc:picChg chg="del">
          <ac:chgData name="Alessandro Carrega" userId="aad2c8b9-e6be-4150-b5bc-cbfa57d8782b" providerId="ADAL" clId="{0AE2820A-B6E4-ED40-BD1A-47EC522DC5E1}" dt="2023-01-17T14:08:37.450" v="536" actId="478"/>
          <ac:picMkLst>
            <pc:docMk/>
            <pc:sldMk cId="636164146" sldId="393"/>
            <ac:picMk id="5" creationId="{E3FE3945-5C70-BA1D-8871-0F8BFD32A95C}"/>
          </ac:picMkLst>
        </pc:picChg>
      </pc:sldChg>
      <pc:sldChg chg="del">
        <pc:chgData name="Alessandro Carrega" userId="aad2c8b9-e6be-4150-b5bc-cbfa57d8782b" providerId="ADAL" clId="{0AE2820A-B6E4-ED40-BD1A-47EC522DC5E1}" dt="2023-01-17T13:24:51.852" v="11" actId="2696"/>
        <pc:sldMkLst>
          <pc:docMk/>
          <pc:sldMk cId="2178160433" sldId="393"/>
        </pc:sldMkLst>
      </pc:sldChg>
      <pc:sldChg chg="modSp add mod">
        <pc:chgData name="Alessandro Carrega" userId="aad2c8b9-e6be-4150-b5bc-cbfa57d8782b" providerId="ADAL" clId="{0AE2820A-B6E4-ED40-BD1A-47EC522DC5E1}" dt="2023-01-17T14:40:27.463" v="1183" actId="20577"/>
        <pc:sldMkLst>
          <pc:docMk/>
          <pc:sldMk cId="3797365805" sldId="394"/>
        </pc:sldMkLst>
        <pc:spChg chg="mod">
          <ac:chgData name="Alessandro Carrega" userId="aad2c8b9-e6be-4150-b5bc-cbfa57d8782b" providerId="ADAL" clId="{0AE2820A-B6E4-ED40-BD1A-47EC522DC5E1}" dt="2023-01-17T14:11:19.582" v="602" actId="20577"/>
          <ac:spMkLst>
            <pc:docMk/>
            <pc:sldMk cId="3797365805" sldId="394"/>
            <ac:spMk id="2" creationId="{2B47C2FB-3B49-884C-043E-EBB92DC1C9E5}"/>
          </ac:spMkLst>
        </pc:spChg>
        <pc:spChg chg="mod">
          <ac:chgData name="Alessandro Carrega" userId="aad2c8b9-e6be-4150-b5bc-cbfa57d8782b" providerId="ADAL" clId="{0AE2820A-B6E4-ED40-BD1A-47EC522DC5E1}" dt="2023-01-17T14:40:27.463" v="1183" actId="20577"/>
          <ac:spMkLst>
            <pc:docMk/>
            <pc:sldMk cId="3797365805" sldId="394"/>
            <ac:spMk id="4" creationId="{989FB162-9BD2-E368-5879-5CF026136EB0}"/>
          </ac:spMkLst>
        </pc:spChg>
      </pc:sldChg>
      <pc:sldChg chg="del">
        <pc:chgData name="Alessandro Carrega" userId="aad2c8b9-e6be-4150-b5bc-cbfa57d8782b" providerId="ADAL" clId="{0AE2820A-B6E4-ED40-BD1A-47EC522DC5E1}" dt="2023-01-17T13:24:51.861" v="12" actId="2696"/>
        <pc:sldMkLst>
          <pc:docMk/>
          <pc:sldMk cId="4014216360" sldId="394"/>
        </pc:sldMkLst>
      </pc:sldChg>
      <pc:sldChg chg="addSp delSp modSp add mod setBg">
        <pc:chgData name="Alessandro Carrega" userId="aad2c8b9-e6be-4150-b5bc-cbfa57d8782b" providerId="ADAL" clId="{0AE2820A-B6E4-ED40-BD1A-47EC522DC5E1}" dt="2023-01-17T14:12:39.499" v="626" actId="20577"/>
        <pc:sldMkLst>
          <pc:docMk/>
          <pc:sldMk cId="87457433" sldId="395"/>
        </pc:sldMkLst>
        <pc:spChg chg="mod">
          <ac:chgData name="Alessandro Carrega" userId="aad2c8b9-e6be-4150-b5bc-cbfa57d8782b" providerId="ADAL" clId="{0AE2820A-B6E4-ED40-BD1A-47EC522DC5E1}" dt="2023-01-17T14:11:43.107" v="610" actId="26606"/>
          <ac:spMkLst>
            <pc:docMk/>
            <pc:sldMk cId="87457433" sldId="395"/>
            <ac:spMk id="2" creationId="{2B47C2FB-3B49-884C-043E-EBB92DC1C9E5}"/>
          </ac:spMkLst>
        </pc:spChg>
        <pc:spChg chg="del mod">
          <ac:chgData name="Alessandro Carrega" userId="aad2c8b9-e6be-4150-b5bc-cbfa57d8782b" providerId="ADAL" clId="{0AE2820A-B6E4-ED40-BD1A-47EC522DC5E1}" dt="2023-01-17T14:11:40.653" v="608"/>
          <ac:spMkLst>
            <pc:docMk/>
            <pc:sldMk cId="87457433" sldId="395"/>
            <ac:spMk id="4" creationId="{989FB162-9BD2-E368-5879-5CF026136EB0}"/>
          </ac:spMkLst>
        </pc:spChg>
        <pc:spChg chg="add del">
          <ac:chgData name="Alessandro Carrega" userId="aad2c8b9-e6be-4150-b5bc-cbfa57d8782b" providerId="ADAL" clId="{0AE2820A-B6E4-ED40-BD1A-47EC522DC5E1}" dt="2023-01-17T14:11:55.983" v="612" actId="22"/>
          <ac:spMkLst>
            <pc:docMk/>
            <pc:sldMk cId="87457433" sldId="395"/>
            <ac:spMk id="6" creationId="{AFA0FF03-F3F9-92AC-C067-860EBB32D3FF}"/>
          </ac:spMkLst>
        </pc:spChg>
        <pc:spChg chg="add del">
          <ac:chgData name="Alessandro Carrega" userId="aad2c8b9-e6be-4150-b5bc-cbfa57d8782b" providerId="ADAL" clId="{0AE2820A-B6E4-ED40-BD1A-47EC522DC5E1}" dt="2023-01-17T14:11:43.107" v="610" actId="26606"/>
          <ac:spMkLst>
            <pc:docMk/>
            <pc:sldMk cId="87457433" sldId="395"/>
            <ac:spMk id="7" creationId="{A86CF82A-F5AE-47EC-8766-F74F413B1161}"/>
          </ac:spMkLst>
        </pc:spChg>
        <pc:spChg chg="add mod">
          <ac:chgData name="Alessandro Carrega" userId="aad2c8b9-e6be-4150-b5bc-cbfa57d8782b" providerId="ADAL" clId="{0AE2820A-B6E4-ED40-BD1A-47EC522DC5E1}" dt="2023-01-17T14:12:39.499" v="626" actId="20577"/>
          <ac:spMkLst>
            <pc:docMk/>
            <pc:sldMk cId="87457433" sldId="395"/>
            <ac:spMk id="9" creationId="{9FD536C9-D45B-B44D-9E47-A2D0710D3A3D}"/>
          </ac:spMkLst>
        </pc:spChg>
        <pc:picChg chg="add mod">
          <ac:chgData name="Alessandro Carrega" userId="aad2c8b9-e6be-4150-b5bc-cbfa57d8782b" providerId="ADAL" clId="{0AE2820A-B6E4-ED40-BD1A-47EC522DC5E1}" dt="2023-01-17T14:11:43.107" v="610" actId="26606"/>
          <ac:picMkLst>
            <pc:docMk/>
            <pc:sldMk cId="87457433" sldId="395"/>
            <ac:picMk id="3" creationId="{36BB8085-56DF-A956-AAA0-472D91087D0C}"/>
          </ac:picMkLst>
        </pc:picChg>
      </pc:sldChg>
      <pc:sldChg chg="del">
        <pc:chgData name="Alessandro Carrega" userId="aad2c8b9-e6be-4150-b5bc-cbfa57d8782b" providerId="ADAL" clId="{0AE2820A-B6E4-ED40-BD1A-47EC522DC5E1}" dt="2023-01-17T13:24:51.869" v="13" actId="2696"/>
        <pc:sldMkLst>
          <pc:docMk/>
          <pc:sldMk cId="4048088673" sldId="395"/>
        </pc:sldMkLst>
      </pc:sldChg>
      <pc:sldChg chg="addSp delSp modSp add mod">
        <pc:chgData name="Alessandro Carrega" userId="aad2c8b9-e6be-4150-b5bc-cbfa57d8782b" providerId="ADAL" clId="{0AE2820A-B6E4-ED40-BD1A-47EC522DC5E1}" dt="2023-01-17T14:42:01.047" v="1209" actId="20577"/>
        <pc:sldMkLst>
          <pc:docMk/>
          <pc:sldMk cId="3731658269" sldId="396"/>
        </pc:sldMkLst>
        <pc:spChg chg="mod">
          <ac:chgData name="Alessandro Carrega" userId="aad2c8b9-e6be-4150-b5bc-cbfa57d8782b" providerId="ADAL" clId="{0AE2820A-B6E4-ED40-BD1A-47EC522DC5E1}" dt="2023-01-17T14:17:34.887" v="728" actId="20577"/>
          <ac:spMkLst>
            <pc:docMk/>
            <pc:sldMk cId="3731658269" sldId="396"/>
            <ac:spMk id="2" creationId="{2B47C2FB-3B49-884C-043E-EBB92DC1C9E5}"/>
          </ac:spMkLst>
        </pc:spChg>
        <pc:spChg chg="add mod">
          <ac:chgData name="Alessandro Carrega" userId="aad2c8b9-e6be-4150-b5bc-cbfa57d8782b" providerId="ADAL" clId="{0AE2820A-B6E4-ED40-BD1A-47EC522DC5E1}" dt="2023-01-17T14:42:01.047" v="1209" actId="20577"/>
          <ac:spMkLst>
            <pc:docMk/>
            <pc:sldMk cId="3731658269" sldId="396"/>
            <ac:spMk id="5" creationId="{E515053A-B76B-EA5B-772F-C5103CDC8017}"/>
          </ac:spMkLst>
        </pc:spChg>
        <pc:spChg chg="del">
          <ac:chgData name="Alessandro Carrega" userId="aad2c8b9-e6be-4150-b5bc-cbfa57d8782b" providerId="ADAL" clId="{0AE2820A-B6E4-ED40-BD1A-47EC522DC5E1}" dt="2023-01-17T14:14:16.643" v="635" actId="478"/>
          <ac:spMkLst>
            <pc:docMk/>
            <pc:sldMk cId="3731658269" sldId="396"/>
            <ac:spMk id="9" creationId="{9FD536C9-D45B-B44D-9E47-A2D0710D3A3D}"/>
          </ac:spMkLst>
        </pc:spChg>
        <pc:picChg chg="del">
          <ac:chgData name="Alessandro Carrega" userId="aad2c8b9-e6be-4150-b5bc-cbfa57d8782b" providerId="ADAL" clId="{0AE2820A-B6E4-ED40-BD1A-47EC522DC5E1}" dt="2023-01-17T14:14:12.307" v="634" actId="478"/>
          <ac:picMkLst>
            <pc:docMk/>
            <pc:sldMk cId="3731658269" sldId="396"/>
            <ac:picMk id="3" creationId="{36BB8085-56DF-A956-AAA0-472D91087D0C}"/>
          </ac:picMkLst>
        </pc:picChg>
      </pc:sldChg>
      <pc:sldChg chg="del">
        <pc:chgData name="Alessandro Carrega" userId="aad2c8b9-e6be-4150-b5bc-cbfa57d8782b" providerId="ADAL" clId="{0AE2820A-B6E4-ED40-BD1A-47EC522DC5E1}" dt="2023-01-17T13:24:51.878" v="14" actId="2696"/>
        <pc:sldMkLst>
          <pc:docMk/>
          <pc:sldMk cId="4004125455" sldId="396"/>
        </pc:sldMkLst>
      </pc:sldChg>
      <pc:sldChg chg="del">
        <pc:chgData name="Alessandro Carrega" userId="aad2c8b9-e6be-4150-b5bc-cbfa57d8782b" providerId="ADAL" clId="{0AE2820A-B6E4-ED40-BD1A-47EC522DC5E1}" dt="2023-01-17T13:24:51.895" v="16" actId="2696"/>
        <pc:sldMkLst>
          <pc:docMk/>
          <pc:sldMk cId="317316538" sldId="397"/>
        </pc:sldMkLst>
      </pc:sldChg>
      <pc:sldChg chg="modSp add mod">
        <pc:chgData name="Alessandro Carrega" userId="aad2c8b9-e6be-4150-b5bc-cbfa57d8782b" providerId="ADAL" clId="{0AE2820A-B6E4-ED40-BD1A-47EC522DC5E1}" dt="2023-01-17T14:41:27.674" v="1200" actId="20577"/>
        <pc:sldMkLst>
          <pc:docMk/>
          <pc:sldMk cId="1311307331" sldId="397"/>
        </pc:sldMkLst>
        <pc:spChg chg="mod">
          <ac:chgData name="Alessandro Carrega" userId="aad2c8b9-e6be-4150-b5bc-cbfa57d8782b" providerId="ADAL" clId="{0AE2820A-B6E4-ED40-BD1A-47EC522DC5E1}" dt="2023-01-17T14:17:58.527" v="735" actId="20577"/>
          <ac:spMkLst>
            <pc:docMk/>
            <pc:sldMk cId="1311307331" sldId="397"/>
            <ac:spMk id="2" creationId="{2B47C2FB-3B49-884C-043E-EBB92DC1C9E5}"/>
          </ac:spMkLst>
        </pc:spChg>
        <pc:spChg chg="mod">
          <ac:chgData name="Alessandro Carrega" userId="aad2c8b9-e6be-4150-b5bc-cbfa57d8782b" providerId="ADAL" clId="{0AE2820A-B6E4-ED40-BD1A-47EC522DC5E1}" dt="2023-01-17T14:41:27.674" v="1200" actId="20577"/>
          <ac:spMkLst>
            <pc:docMk/>
            <pc:sldMk cId="1311307331" sldId="397"/>
            <ac:spMk id="5" creationId="{E515053A-B76B-EA5B-772F-C5103CDC8017}"/>
          </ac:spMkLst>
        </pc:spChg>
      </pc:sldChg>
      <pc:sldChg chg="del">
        <pc:chgData name="Alessandro Carrega" userId="aad2c8b9-e6be-4150-b5bc-cbfa57d8782b" providerId="ADAL" clId="{0AE2820A-B6E4-ED40-BD1A-47EC522DC5E1}" dt="2023-01-17T13:24:51.887" v="15" actId="2696"/>
        <pc:sldMkLst>
          <pc:docMk/>
          <pc:sldMk cId="1230144277" sldId="398"/>
        </pc:sldMkLst>
      </pc:sldChg>
      <pc:sldChg chg="addSp delSp modSp add mod">
        <pc:chgData name="Alessandro Carrega" userId="aad2c8b9-e6be-4150-b5bc-cbfa57d8782b" providerId="ADAL" clId="{0AE2820A-B6E4-ED40-BD1A-47EC522DC5E1}" dt="2023-01-17T14:35:08.419" v="1080" actId="20577"/>
        <pc:sldMkLst>
          <pc:docMk/>
          <pc:sldMk cId="1414538805" sldId="398"/>
        </pc:sldMkLst>
        <pc:spChg chg="mod">
          <ac:chgData name="Alessandro Carrega" userId="aad2c8b9-e6be-4150-b5bc-cbfa57d8782b" providerId="ADAL" clId="{0AE2820A-B6E4-ED40-BD1A-47EC522DC5E1}" dt="2023-01-17T14:21:21.227" v="815" actId="20577"/>
          <ac:spMkLst>
            <pc:docMk/>
            <pc:sldMk cId="1414538805" sldId="398"/>
            <ac:spMk id="2" creationId="{2B47C2FB-3B49-884C-043E-EBB92DC1C9E5}"/>
          </ac:spMkLst>
        </pc:spChg>
        <pc:spChg chg="add del mod">
          <ac:chgData name="Alessandro Carrega" userId="aad2c8b9-e6be-4150-b5bc-cbfa57d8782b" providerId="ADAL" clId="{0AE2820A-B6E4-ED40-BD1A-47EC522DC5E1}" dt="2023-01-17T14:21:13.376" v="808"/>
          <ac:spMkLst>
            <pc:docMk/>
            <pc:sldMk cId="1414538805" sldId="398"/>
            <ac:spMk id="3" creationId="{F1B8ACBC-E727-7509-9C3C-69A774EFB901}"/>
          </ac:spMkLst>
        </pc:spChg>
        <pc:spChg chg="mod">
          <ac:chgData name="Alessandro Carrega" userId="aad2c8b9-e6be-4150-b5bc-cbfa57d8782b" providerId="ADAL" clId="{0AE2820A-B6E4-ED40-BD1A-47EC522DC5E1}" dt="2023-01-17T14:35:08.419" v="1080" actId="20577"/>
          <ac:spMkLst>
            <pc:docMk/>
            <pc:sldMk cId="1414538805" sldId="398"/>
            <ac:spMk id="5" creationId="{E515053A-B76B-EA5B-772F-C5103CDC8017}"/>
          </ac:spMkLst>
        </pc:spChg>
      </pc:sldChg>
      <pc:sldChg chg="del">
        <pc:chgData name="Alessandro Carrega" userId="aad2c8b9-e6be-4150-b5bc-cbfa57d8782b" providerId="ADAL" clId="{0AE2820A-B6E4-ED40-BD1A-47EC522DC5E1}" dt="2023-01-17T13:24:51.903" v="17" actId="2696"/>
        <pc:sldMkLst>
          <pc:docMk/>
          <pc:sldMk cId="1999072230" sldId="399"/>
        </pc:sldMkLst>
      </pc:sldChg>
      <pc:sldChg chg="modSp add mod">
        <pc:chgData name="Alessandro Carrega" userId="aad2c8b9-e6be-4150-b5bc-cbfa57d8782b" providerId="ADAL" clId="{0AE2820A-B6E4-ED40-BD1A-47EC522DC5E1}" dt="2023-01-17T14:40:44.869" v="1192" actId="20577"/>
        <pc:sldMkLst>
          <pc:docMk/>
          <pc:sldMk cId="3676175058" sldId="399"/>
        </pc:sldMkLst>
        <pc:spChg chg="mod">
          <ac:chgData name="Alessandro Carrega" userId="aad2c8b9-e6be-4150-b5bc-cbfa57d8782b" providerId="ADAL" clId="{0AE2820A-B6E4-ED40-BD1A-47EC522DC5E1}" dt="2023-01-17T14:21:07.114" v="802" actId="20577"/>
          <ac:spMkLst>
            <pc:docMk/>
            <pc:sldMk cId="3676175058" sldId="399"/>
            <ac:spMk id="2" creationId="{2B47C2FB-3B49-884C-043E-EBB92DC1C9E5}"/>
          </ac:spMkLst>
        </pc:spChg>
        <pc:spChg chg="mod">
          <ac:chgData name="Alessandro Carrega" userId="aad2c8b9-e6be-4150-b5bc-cbfa57d8782b" providerId="ADAL" clId="{0AE2820A-B6E4-ED40-BD1A-47EC522DC5E1}" dt="2023-01-17T14:40:44.869" v="1192" actId="20577"/>
          <ac:spMkLst>
            <pc:docMk/>
            <pc:sldMk cId="3676175058" sldId="399"/>
            <ac:spMk id="5" creationId="{E515053A-B76B-EA5B-772F-C5103CDC8017}"/>
          </ac:spMkLst>
        </pc:spChg>
      </pc:sldChg>
      <pc:sldChg chg="addSp modSp add mod">
        <pc:chgData name="Alessandro Carrega" userId="aad2c8b9-e6be-4150-b5bc-cbfa57d8782b" providerId="ADAL" clId="{0AE2820A-B6E4-ED40-BD1A-47EC522DC5E1}" dt="2023-01-17T14:58:39.971" v="1449" actId="1076"/>
        <pc:sldMkLst>
          <pc:docMk/>
          <pc:sldMk cId="1498437076" sldId="400"/>
        </pc:sldMkLst>
        <pc:spChg chg="mod">
          <ac:chgData name="Alessandro Carrega" userId="aad2c8b9-e6be-4150-b5bc-cbfa57d8782b" providerId="ADAL" clId="{0AE2820A-B6E4-ED40-BD1A-47EC522DC5E1}" dt="2023-01-17T14:22:37.712" v="831" actId="20577"/>
          <ac:spMkLst>
            <pc:docMk/>
            <pc:sldMk cId="1498437076" sldId="400"/>
            <ac:spMk id="2" creationId="{2B47C2FB-3B49-884C-043E-EBB92DC1C9E5}"/>
          </ac:spMkLst>
        </pc:spChg>
        <pc:spChg chg="mod">
          <ac:chgData name="Alessandro Carrega" userId="aad2c8b9-e6be-4150-b5bc-cbfa57d8782b" providerId="ADAL" clId="{0AE2820A-B6E4-ED40-BD1A-47EC522DC5E1}" dt="2023-01-17T14:58:22.486" v="1439" actId="114"/>
          <ac:spMkLst>
            <pc:docMk/>
            <pc:sldMk cId="1498437076" sldId="400"/>
            <ac:spMk id="5" creationId="{E515053A-B76B-EA5B-772F-C5103CDC8017}"/>
          </ac:spMkLst>
        </pc:spChg>
        <pc:spChg chg="add mod">
          <ac:chgData name="Alessandro Carrega" userId="aad2c8b9-e6be-4150-b5bc-cbfa57d8782b" providerId="ADAL" clId="{0AE2820A-B6E4-ED40-BD1A-47EC522DC5E1}" dt="2023-01-17T14:58:24.788" v="1440" actId="114"/>
          <ac:spMkLst>
            <pc:docMk/>
            <pc:sldMk cId="1498437076" sldId="400"/>
            <ac:spMk id="6" creationId="{CFB2CD67-246C-BBE3-34B1-CC1CCA184C60}"/>
          </ac:spMkLst>
        </pc:spChg>
        <pc:picChg chg="add mod">
          <ac:chgData name="Alessandro Carrega" userId="aad2c8b9-e6be-4150-b5bc-cbfa57d8782b" providerId="ADAL" clId="{0AE2820A-B6E4-ED40-BD1A-47EC522DC5E1}" dt="2023-01-17T14:58:30.859" v="1446" actId="1038"/>
          <ac:picMkLst>
            <pc:docMk/>
            <pc:sldMk cId="1498437076" sldId="400"/>
            <ac:picMk id="8" creationId="{0ADABF90-A91E-2CAE-077F-84AE5B072AA9}"/>
          </ac:picMkLst>
        </pc:picChg>
        <pc:picChg chg="add mod">
          <ac:chgData name="Alessandro Carrega" userId="aad2c8b9-e6be-4150-b5bc-cbfa57d8782b" providerId="ADAL" clId="{0AE2820A-B6E4-ED40-BD1A-47EC522DC5E1}" dt="2023-01-17T14:58:39.971" v="1449" actId="1076"/>
          <ac:picMkLst>
            <pc:docMk/>
            <pc:sldMk cId="1498437076" sldId="400"/>
            <ac:picMk id="9" creationId="{A1331A4B-8059-84A7-274C-2B4B0E0659A1}"/>
          </ac:picMkLst>
        </pc:picChg>
      </pc:sldChg>
      <pc:sldChg chg="del">
        <pc:chgData name="Alessandro Carrega" userId="aad2c8b9-e6be-4150-b5bc-cbfa57d8782b" providerId="ADAL" clId="{0AE2820A-B6E4-ED40-BD1A-47EC522DC5E1}" dt="2023-01-17T13:24:51.911" v="18" actId="2696"/>
        <pc:sldMkLst>
          <pc:docMk/>
          <pc:sldMk cId="3779587665" sldId="400"/>
        </pc:sldMkLst>
      </pc:sldChg>
      <pc:sldChg chg="del">
        <pc:chgData name="Alessandro Carrega" userId="aad2c8b9-e6be-4150-b5bc-cbfa57d8782b" providerId="ADAL" clId="{0AE2820A-B6E4-ED40-BD1A-47EC522DC5E1}" dt="2023-01-17T13:24:51.920" v="19" actId="2696"/>
        <pc:sldMkLst>
          <pc:docMk/>
          <pc:sldMk cId="1198650151" sldId="401"/>
        </pc:sldMkLst>
      </pc:sldChg>
      <pc:sldChg chg="modSp add mod">
        <pc:chgData name="Alessandro Carrega" userId="aad2c8b9-e6be-4150-b5bc-cbfa57d8782b" providerId="ADAL" clId="{0AE2820A-B6E4-ED40-BD1A-47EC522DC5E1}" dt="2023-01-17T14:34:55.620" v="1072" actId="20577"/>
        <pc:sldMkLst>
          <pc:docMk/>
          <pc:sldMk cId="3327039872" sldId="401"/>
        </pc:sldMkLst>
        <pc:spChg chg="mod">
          <ac:chgData name="Alessandro Carrega" userId="aad2c8b9-e6be-4150-b5bc-cbfa57d8782b" providerId="ADAL" clId="{0AE2820A-B6E4-ED40-BD1A-47EC522DC5E1}" dt="2023-01-17T14:23:50.515" v="869" actId="20577"/>
          <ac:spMkLst>
            <pc:docMk/>
            <pc:sldMk cId="3327039872" sldId="401"/>
            <ac:spMk id="2" creationId="{2B47C2FB-3B49-884C-043E-EBB92DC1C9E5}"/>
          </ac:spMkLst>
        </pc:spChg>
        <pc:spChg chg="mod">
          <ac:chgData name="Alessandro Carrega" userId="aad2c8b9-e6be-4150-b5bc-cbfa57d8782b" providerId="ADAL" clId="{0AE2820A-B6E4-ED40-BD1A-47EC522DC5E1}" dt="2023-01-17T14:34:55.620" v="1072" actId="20577"/>
          <ac:spMkLst>
            <pc:docMk/>
            <pc:sldMk cId="3327039872" sldId="401"/>
            <ac:spMk id="5" creationId="{E515053A-B76B-EA5B-772F-C5103CDC8017}"/>
          </ac:spMkLst>
        </pc:spChg>
      </pc:sldChg>
      <pc:sldChg chg="modSp add del mod">
        <pc:chgData name="Alessandro Carrega" userId="aad2c8b9-e6be-4150-b5bc-cbfa57d8782b" providerId="ADAL" clId="{0AE2820A-B6E4-ED40-BD1A-47EC522DC5E1}" dt="2023-01-17T14:42:29.650" v="1212" actId="2696"/>
        <pc:sldMkLst>
          <pc:docMk/>
          <pc:sldMk cId="2629270517" sldId="402"/>
        </pc:sldMkLst>
        <pc:spChg chg="mod">
          <ac:chgData name="Alessandro Carrega" userId="aad2c8b9-e6be-4150-b5bc-cbfa57d8782b" providerId="ADAL" clId="{0AE2820A-B6E4-ED40-BD1A-47EC522DC5E1}" dt="2023-01-17T14:26:08.482" v="942" actId="20577"/>
          <ac:spMkLst>
            <pc:docMk/>
            <pc:sldMk cId="2629270517" sldId="402"/>
            <ac:spMk id="2" creationId="{2B47C2FB-3B49-884C-043E-EBB92DC1C9E5}"/>
          </ac:spMkLst>
        </pc:spChg>
        <pc:spChg chg="mod">
          <ac:chgData name="Alessandro Carrega" userId="aad2c8b9-e6be-4150-b5bc-cbfa57d8782b" providerId="ADAL" clId="{0AE2820A-B6E4-ED40-BD1A-47EC522DC5E1}" dt="2023-01-17T14:34:52.337" v="1069" actId="20577"/>
          <ac:spMkLst>
            <pc:docMk/>
            <pc:sldMk cId="2629270517" sldId="402"/>
            <ac:spMk id="5" creationId="{E515053A-B76B-EA5B-772F-C5103CDC8017}"/>
          </ac:spMkLst>
        </pc:spChg>
      </pc:sldChg>
      <pc:sldChg chg="del">
        <pc:chgData name="Alessandro Carrega" userId="aad2c8b9-e6be-4150-b5bc-cbfa57d8782b" providerId="ADAL" clId="{0AE2820A-B6E4-ED40-BD1A-47EC522DC5E1}" dt="2023-01-17T13:24:51.928" v="20" actId="2696"/>
        <pc:sldMkLst>
          <pc:docMk/>
          <pc:sldMk cId="4126716479" sldId="402"/>
        </pc:sldMkLst>
      </pc:sldChg>
      <pc:sldChg chg="del">
        <pc:chgData name="Alessandro Carrega" userId="aad2c8b9-e6be-4150-b5bc-cbfa57d8782b" providerId="ADAL" clId="{0AE2820A-B6E4-ED40-BD1A-47EC522DC5E1}" dt="2023-01-17T13:24:51.933" v="21" actId="2696"/>
        <pc:sldMkLst>
          <pc:docMk/>
          <pc:sldMk cId="1888803660" sldId="403"/>
        </pc:sldMkLst>
      </pc:sldChg>
      <pc:sldChg chg="addSp delSp modSp add mod">
        <pc:chgData name="Alessandro Carrega" userId="aad2c8b9-e6be-4150-b5bc-cbfa57d8782b" providerId="ADAL" clId="{0AE2820A-B6E4-ED40-BD1A-47EC522DC5E1}" dt="2023-01-17T14:35:04.237" v="1077" actId="122"/>
        <pc:sldMkLst>
          <pc:docMk/>
          <pc:sldMk cId="2332108205" sldId="403"/>
        </pc:sldMkLst>
        <pc:spChg chg="del mod">
          <ac:chgData name="Alessandro Carrega" userId="aad2c8b9-e6be-4150-b5bc-cbfa57d8782b" providerId="ADAL" clId="{0AE2820A-B6E4-ED40-BD1A-47EC522DC5E1}" dt="2023-01-17T14:26:55.922" v="946"/>
          <ac:spMkLst>
            <pc:docMk/>
            <pc:sldMk cId="2332108205" sldId="403"/>
            <ac:spMk id="5" creationId="{E515053A-B76B-EA5B-772F-C5103CDC8017}"/>
          </ac:spMkLst>
        </pc:spChg>
        <pc:spChg chg="add del mod">
          <ac:chgData name="Alessandro Carrega" userId="aad2c8b9-e6be-4150-b5bc-cbfa57d8782b" providerId="ADAL" clId="{0AE2820A-B6E4-ED40-BD1A-47EC522DC5E1}" dt="2023-01-17T14:28:02.428" v="966" actId="478"/>
          <ac:spMkLst>
            <pc:docMk/>
            <pc:sldMk cId="2332108205" sldId="403"/>
            <ac:spMk id="7" creationId="{ED703DDC-18F3-897F-A37B-30972C8C7961}"/>
          </ac:spMkLst>
        </pc:spChg>
        <pc:spChg chg="add mod">
          <ac:chgData name="Alessandro Carrega" userId="aad2c8b9-e6be-4150-b5bc-cbfa57d8782b" providerId="ADAL" clId="{0AE2820A-B6E4-ED40-BD1A-47EC522DC5E1}" dt="2023-01-17T14:35:04.237" v="1077" actId="122"/>
          <ac:spMkLst>
            <pc:docMk/>
            <pc:sldMk cId="2332108205" sldId="403"/>
            <ac:spMk id="8" creationId="{27F73274-DE8F-2E49-6DA4-98143B7F52CE}"/>
          </ac:spMkLst>
        </pc:spChg>
        <pc:picChg chg="add mod">
          <ac:chgData name="Alessandro Carrega" userId="aad2c8b9-e6be-4150-b5bc-cbfa57d8782b" providerId="ADAL" clId="{0AE2820A-B6E4-ED40-BD1A-47EC522DC5E1}" dt="2023-01-17T14:27:42.385" v="961" actId="1035"/>
          <ac:picMkLst>
            <pc:docMk/>
            <pc:sldMk cId="2332108205" sldId="403"/>
            <ac:picMk id="4" creationId="{27443A4B-2924-7E00-4912-F162AA11701A}"/>
          </ac:picMkLst>
        </pc:picChg>
      </pc:sldChg>
      <pc:sldChg chg="addSp delSp modSp add mod">
        <pc:chgData name="Alessandro Carrega" userId="aad2c8b9-e6be-4150-b5bc-cbfa57d8782b" providerId="ADAL" clId="{0AE2820A-B6E4-ED40-BD1A-47EC522DC5E1}" dt="2023-01-17T14:35:20.438" v="1083" actId="20577"/>
        <pc:sldMkLst>
          <pc:docMk/>
          <pc:sldMk cId="2810766641" sldId="404"/>
        </pc:sldMkLst>
        <pc:spChg chg="mod">
          <ac:chgData name="Alessandro Carrega" userId="aad2c8b9-e6be-4150-b5bc-cbfa57d8782b" providerId="ADAL" clId="{0AE2820A-B6E4-ED40-BD1A-47EC522DC5E1}" dt="2023-01-17T14:31:23.304" v="979" actId="20577"/>
          <ac:spMkLst>
            <pc:docMk/>
            <pc:sldMk cId="2810766641" sldId="404"/>
            <ac:spMk id="2" creationId="{2B47C2FB-3B49-884C-043E-EBB92DC1C9E5}"/>
          </ac:spMkLst>
        </pc:spChg>
        <pc:spChg chg="add mod">
          <ac:chgData name="Alessandro Carrega" userId="aad2c8b9-e6be-4150-b5bc-cbfa57d8782b" providerId="ADAL" clId="{0AE2820A-B6E4-ED40-BD1A-47EC522DC5E1}" dt="2023-01-17T14:35:20.438" v="1083" actId="20577"/>
          <ac:spMkLst>
            <pc:docMk/>
            <pc:sldMk cId="2810766641" sldId="404"/>
            <ac:spMk id="6" creationId="{4D5E26BD-6F77-4F31-353C-B9E7B0165DB3}"/>
          </ac:spMkLst>
        </pc:spChg>
        <pc:spChg chg="del">
          <ac:chgData name="Alessandro Carrega" userId="aad2c8b9-e6be-4150-b5bc-cbfa57d8782b" providerId="ADAL" clId="{0AE2820A-B6E4-ED40-BD1A-47EC522DC5E1}" dt="2023-01-17T14:31:13.454" v="973" actId="478"/>
          <ac:spMkLst>
            <pc:docMk/>
            <pc:sldMk cId="2810766641" sldId="404"/>
            <ac:spMk id="8" creationId="{27F73274-DE8F-2E49-6DA4-98143B7F52CE}"/>
          </ac:spMkLst>
        </pc:spChg>
        <pc:picChg chg="del">
          <ac:chgData name="Alessandro Carrega" userId="aad2c8b9-e6be-4150-b5bc-cbfa57d8782b" providerId="ADAL" clId="{0AE2820A-B6E4-ED40-BD1A-47EC522DC5E1}" dt="2023-01-17T14:28:37.244" v="969" actId="478"/>
          <ac:picMkLst>
            <pc:docMk/>
            <pc:sldMk cId="2810766641" sldId="404"/>
            <ac:picMk id="4" creationId="{27443A4B-2924-7E00-4912-F162AA11701A}"/>
          </ac:picMkLst>
        </pc:picChg>
      </pc:sldChg>
      <pc:sldChg chg="del">
        <pc:chgData name="Alessandro Carrega" userId="aad2c8b9-e6be-4150-b5bc-cbfa57d8782b" providerId="ADAL" clId="{0AE2820A-B6E4-ED40-BD1A-47EC522DC5E1}" dt="2023-01-17T13:24:51.942" v="22" actId="2696"/>
        <pc:sldMkLst>
          <pc:docMk/>
          <pc:sldMk cId="3116896869" sldId="404"/>
        </pc:sldMkLst>
      </pc:sldChg>
      <pc:sldChg chg="modSp add mod">
        <pc:chgData name="Alessandro Carrega" userId="aad2c8b9-e6be-4150-b5bc-cbfa57d8782b" providerId="ADAL" clId="{0AE2820A-B6E4-ED40-BD1A-47EC522DC5E1}" dt="2023-01-17T14:40:33.252" v="1185" actId="20577"/>
        <pc:sldMkLst>
          <pc:docMk/>
          <pc:sldMk cId="234852030" sldId="405"/>
        </pc:sldMkLst>
        <pc:spChg chg="mod">
          <ac:chgData name="Alessandro Carrega" userId="aad2c8b9-e6be-4150-b5bc-cbfa57d8782b" providerId="ADAL" clId="{0AE2820A-B6E4-ED40-BD1A-47EC522DC5E1}" dt="2023-01-17T14:34:01.674" v="1033" actId="20577"/>
          <ac:spMkLst>
            <pc:docMk/>
            <pc:sldMk cId="234852030" sldId="405"/>
            <ac:spMk id="2" creationId="{2B47C2FB-3B49-884C-043E-EBB92DC1C9E5}"/>
          </ac:spMkLst>
        </pc:spChg>
        <pc:spChg chg="mod">
          <ac:chgData name="Alessandro Carrega" userId="aad2c8b9-e6be-4150-b5bc-cbfa57d8782b" providerId="ADAL" clId="{0AE2820A-B6E4-ED40-BD1A-47EC522DC5E1}" dt="2023-01-17T14:40:33.252" v="1185" actId="20577"/>
          <ac:spMkLst>
            <pc:docMk/>
            <pc:sldMk cId="234852030" sldId="405"/>
            <ac:spMk id="6" creationId="{4D5E26BD-6F77-4F31-353C-B9E7B0165DB3}"/>
          </ac:spMkLst>
        </pc:spChg>
      </pc:sldChg>
      <pc:sldChg chg="del">
        <pc:chgData name="Alessandro Carrega" userId="aad2c8b9-e6be-4150-b5bc-cbfa57d8782b" providerId="ADAL" clId="{0AE2820A-B6E4-ED40-BD1A-47EC522DC5E1}" dt="2023-01-17T13:24:51.950" v="23" actId="2696"/>
        <pc:sldMkLst>
          <pc:docMk/>
          <pc:sldMk cId="3641512831" sldId="405"/>
        </pc:sldMkLst>
      </pc:sldChg>
      <pc:sldChg chg="del">
        <pc:chgData name="Alessandro Carrega" userId="aad2c8b9-e6be-4150-b5bc-cbfa57d8782b" providerId="ADAL" clId="{0AE2820A-B6E4-ED40-BD1A-47EC522DC5E1}" dt="2023-01-17T13:24:51.968" v="25" actId="2696"/>
        <pc:sldMkLst>
          <pc:docMk/>
          <pc:sldMk cId="2555526116" sldId="406"/>
        </pc:sldMkLst>
      </pc:sldChg>
      <pc:sldChg chg="modSp add mod ord">
        <pc:chgData name="Alessandro Carrega" userId="aad2c8b9-e6be-4150-b5bc-cbfa57d8782b" providerId="ADAL" clId="{0AE2820A-B6E4-ED40-BD1A-47EC522DC5E1}" dt="2023-01-17T14:37:53.421" v="1136" actId="20578"/>
        <pc:sldMkLst>
          <pc:docMk/>
          <pc:sldMk cId="3886955904" sldId="406"/>
        </pc:sldMkLst>
        <pc:spChg chg="mod">
          <ac:chgData name="Alessandro Carrega" userId="aad2c8b9-e6be-4150-b5bc-cbfa57d8782b" providerId="ADAL" clId="{0AE2820A-B6E4-ED40-BD1A-47EC522DC5E1}" dt="2023-01-17T14:37:42.383" v="1134" actId="403"/>
          <ac:spMkLst>
            <pc:docMk/>
            <pc:sldMk cId="3886955904" sldId="406"/>
            <ac:spMk id="2" creationId="{2B47C2FB-3B49-884C-043E-EBB92DC1C9E5}"/>
          </ac:spMkLst>
        </pc:spChg>
        <pc:spChg chg="mod">
          <ac:chgData name="Alessandro Carrega" userId="aad2c8b9-e6be-4150-b5bc-cbfa57d8782b" providerId="ADAL" clId="{0AE2820A-B6E4-ED40-BD1A-47EC522DC5E1}" dt="2023-01-17T14:37:11.261" v="1129" actId="20577"/>
          <ac:spMkLst>
            <pc:docMk/>
            <pc:sldMk cId="3886955904" sldId="406"/>
            <ac:spMk id="6" creationId="{4D5E26BD-6F77-4F31-353C-B9E7B0165DB3}"/>
          </ac:spMkLst>
        </pc:spChg>
      </pc:sldChg>
      <pc:sldChg chg="del">
        <pc:chgData name="Alessandro Carrega" userId="aad2c8b9-e6be-4150-b5bc-cbfa57d8782b" providerId="ADAL" clId="{0AE2820A-B6E4-ED40-BD1A-47EC522DC5E1}" dt="2023-01-17T13:24:51.959" v="24" actId="2696"/>
        <pc:sldMkLst>
          <pc:docMk/>
          <pc:sldMk cId="1727303810" sldId="407"/>
        </pc:sldMkLst>
      </pc:sldChg>
      <pc:sldChg chg="modSp add mod">
        <pc:chgData name="Alessandro Carrega" userId="aad2c8b9-e6be-4150-b5bc-cbfa57d8782b" providerId="ADAL" clId="{0AE2820A-B6E4-ED40-BD1A-47EC522DC5E1}" dt="2023-01-17T14:43:18.814" v="1235" actId="404"/>
        <pc:sldMkLst>
          <pc:docMk/>
          <pc:sldMk cId="2019965999" sldId="407"/>
        </pc:sldMkLst>
        <pc:spChg chg="mod">
          <ac:chgData name="Alessandro Carrega" userId="aad2c8b9-e6be-4150-b5bc-cbfa57d8782b" providerId="ADAL" clId="{0AE2820A-B6E4-ED40-BD1A-47EC522DC5E1}" dt="2023-01-17T14:43:18.814" v="1235" actId="404"/>
          <ac:spMkLst>
            <pc:docMk/>
            <pc:sldMk cId="2019965999" sldId="407"/>
            <ac:spMk id="2" creationId="{2B47C2FB-3B49-884C-043E-EBB92DC1C9E5}"/>
          </ac:spMkLst>
        </pc:spChg>
        <pc:spChg chg="mod">
          <ac:chgData name="Alessandro Carrega" userId="aad2c8b9-e6be-4150-b5bc-cbfa57d8782b" providerId="ADAL" clId="{0AE2820A-B6E4-ED40-BD1A-47EC522DC5E1}" dt="2023-01-17T14:42:46.009" v="1215" actId="27636"/>
          <ac:spMkLst>
            <pc:docMk/>
            <pc:sldMk cId="2019965999" sldId="407"/>
            <ac:spMk id="6" creationId="{4D5E26BD-6F77-4F31-353C-B9E7B0165DB3}"/>
          </ac:spMkLst>
        </pc:spChg>
      </pc:sldChg>
      <pc:sldChg chg="del">
        <pc:chgData name="Alessandro Carrega" userId="aad2c8b9-e6be-4150-b5bc-cbfa57d8782b" providerId="ADAL" clId="{0AE2820A-B6E4-ED40-BD1A-47EC522DC5E1}" dt="2023-01-17T13:24:51.976" v="26" actId="2696"/>
        <pc:sldMkLst>
          <pc:docMk/>
          <pc:sldMk cId="1519337849" sldId="408"/>
        </pc:sldMkLst>
      </pc:sldChg>
      <pc:sldChg chg="modSp add mod">
        <pc:chgData name="Alessandro Carrega" userId="aad2c8b9-e6be-4150-b5bc-cbfa57d8782b" providerId="ADAL" clId="{0AE2820A-B6E4-ED40-BD1A-47EC522DC5E1}" dt="2023-01-17T14:43:11.066" v="1230" actId="404"/>
        <pc:sldMkLst>
          <pc:docMk/>
          <pc:sldMk cId="1756541181" sldId="408"/>
        </pc:sldMkLst>
        <pc:spChg chg="mod">
          <ac:chgData name="Alessandro Carrega" userId="aad2c8b9-e6be-4150-b5bc-cbfa57d8782b" providerId="ADAL" clId="{0AE2820A-B6E4-ED40-BD1A-47EC522DC5E1}" dt="2023-01-17T14:43:11.066" v="1230" actId="404"/>
          <ac:spMkLst>
            <pc:docMk/>
            <pc:sldMk cId="1756541181" sldId="408"/>
            <ac:spMk id="2" creationId="{2B47C2FB-3B49-884C-043E-EBB92DC1C9E5}"/>
          </ac:spMkLst>
        </pc:spChg>
        <pc:spChg chg="mod">
          <ac:chgData name="Alessandro Carrega" userId="aad2c8b9-e6be-4150-b5bc-cbfa57d8782b" providerId="ADAL" clId="{0AE2820A-B6E4-ED40-BD1A-47EC522DC5E1}" dt="2023-01-17T14:42:56.124" v="1219" actId="27636"/>
          <ac:spMkLst>
            <pc:docMk/>
            <pc:sldMk cId="1756541181" sldId="408"/>
            <ac:spMk id="6" creationId="{4D5E26BD-6F77-4F31-353C-B9E7B0165DB3}"/>
          </ac:spMkLst>
        </pc:spChg>
      </pc:sldChg>
      <pc:sldChg chg="del">
        <pc:chgData name="Alessandro Carrega" userId="aad2c8b9-e6be-4150-b5bc-cbfa57d8782b" providerId="ADAL" clId="{0AE2820A-B6E4-ED40-BD1A-47EC522DC5E1}" dt="2023-01-17T13:24:51.985" v="27" actId="2696"/>
        <pc:sldMkLst>
          <pc:docMk/>
          <pc:sldMk cId="447155813" sldId="409"/>
        </pc:sldMkLst>
      </pc:sldChg>
      <pc:sldChg chg="modSp add mod">
        <pc:chgData name="Alessandro Carrega" userId="aad2c8b9-e6be-4150-b5bc-cbfa57d8782b" providerId="ADAL" clId="{0AE2820A-B6E4-ED40-BD1A-47EC522DC5E1}" dt="2023-01-17T14:44:59.989" v="1250" actId="20577"/>
        <pc:sldMkLst>
          <pc:docMk/>
          <pc:sldMk cId="3671397601" sldId="409"/>
        </pc:sldMkLst>
        <pc:spChg chg="mod">
          <ac:chgData name="Alessandro Carrega" userId="aad2c8b9-e6be-4150-b5bc-cbfa57d8782b" providerId="ADAL" clId="{0AE2820A-B6E4-ED40-BD1A-47EC522DC5E1}" dt="2023-01-17T14:44:14.274" v="1238" actId="403"/>
          <ac:spMkLst>
            <pc:docMk/>
            <pc:sldMk cId="3671397601" sldId="409"/>
            <ac:spMk id="2" creationId="{2B47C2FB-3B49-884C-043E-EBB92DC1C9E5}"/>
          </ac:spMkLst>
        </pc:spChg>
        <pc:spChg chg="mod">
          <ac:chgData name="Alessandro Carrega" userId="aad2c8b9-e6be-4150-b5bc-cbfa57d8782b" providerId="ADAL" clId="{0AE2820A-B6E4-ED40-BD1A-47EC522DC5E1}" dt="2023-01-17T14:44:59.989" v="1250" actId="20577"/>
          <ac:spMkLst>
            <pc:docMk/>
            <pc:sldMk cId="3671397601" sldId="409"/>
            <ac:spMk id="6" creationId="{4D5E26BD-6F77-4F31-353C-B9E7B0165DB3}"/>
          </ac:spMkLst>
        </pc:spChg>
      </pc:sldChg>
      <pc:sldChg chg="modSp add mod">
        <pc:chgData name="Alessandro Carrega" userId="aad2c8b9-e6be-4150-b5bc-cbfa57d8782b" providerId="ADAL" clId="{0AE2820A-B6E4-ED40-BD1A-47EC522DC5E1}" dt="2023-01-17T14:50:40.435" v="1316" actId="20577"/>
        <pc:sldMkLst>
          <pc:docMk/>
          <pc:sldMk cId="235043967" sldId="410"/>
        </pc:sldMkLst>
        <pc:spChg chg="mod">
          <ac:chgData name="Alessandro Carrega" userId="aad2c8b9-e6be-4150-b5bc-cbfa57d8782b" providerId="ADAL" clId="{0AE2820A-B6E4-ED40-BD1A-47EC522DC5E1}" dt="2023-01-17T14:50:11.450" v="1305" actId="20577"/>
          <ac:spMkLst>
            <pc:docMk/>
            <pc:sldMk cId="235043967" sldId="410"/>
            <ac:spMk id="2" creationId="{2B47C2FB-3B49-884C-043E-EBB92DC1C9E5}"/>
          </ac:spMkLst>
        </pc:spChg>
        <pc:spChg chg="mod">
          <ac:chgData name="Alessandro Carrega" userId="aad2c8b9-e6be-4150-b5bc-cbfa57d8782b" providerId="ADAL" clId="{0AE2820A-B6E4-ED40-BD1A-47EC522DC5E1}" dt="2023-01-17T14:50:40.435" v="1316" actId="20577"/>
          <ac:spMkLst>
            <pc:docMk/>
            <pc:sldMk cId="235043967" sldId="410"/>
            <ac:spMk id="6" creationId="{4D5E26BD-6F77-4F31-353C-B9E7B0165DB3}"/>
          </ac:spMkLst>
        </pc:spChg>
      </pc:sldChg>
      <pc:sldChg chg="del">
        <pc:chgData name="Alessandro Carrega" userId="aad2c8b9-e6be-4150-b5bc-cbfa57d8782b" providerId="ADAL" clId="{0AE2820A-B6E4-ED40-BD1A-47EC522DC5E1}" dt="2023-01-17T13:24:51.993" v="28" actId="2696"/>
        <pc:sldMkLst>
          <pc:docMk/>
          <pc:sldMk cId="3016167647" sldId="410"/>
        </pc:sldMkLst>
      </pc:sldChg>
      <pc:sldChg chg="modSp add mod">
        <pc:chgData name="Alessandro Carrega" userId="aad2c8b9-e6be-4150-b5bc-cbfa57d8782b" providerId="ADAL" clId="{0AE2820A-B6E4-ED40-BD1A-47EC522DC5E1}" dt="2023-01-17T14:50:34.253" v="1315" actId="20577"/>
        <pc:sldMkLst>
          <pc:docMk/>
          <pc:sldMk cId="1198135941" sldId="411"/>
        </pc:sldMkLst>
        <pc:spChg chg="mod">
          <ac:chgData name="Alessandro Carrega" userId="aad2c8b9-e6be-4150-b5bc-cbfa57d8782b" providerId="ADAL" clId="{0AE2820A-B6E4-ED40-BD1A-47EC522DC5E1}" dt="2023-01-17T14:50:29.866" v="1314" actId="20577"/>
          <ac:spMkLst>
            <pc:docMk/>
            <pc:sldMk cId="1198135941" sldId="411"/>
            <ac:spMk id="2" creationId="{2B47C2FB-3B49-884C-043E-EBB92DC1C9E5}"/>
          </ac:spMkLst>
        </pc:spChg>
        <pc:spChg chg="mod">
          <ac:chgData name="Alessandro Carrega" userId="aad2c8b9-e6be-4150-b5bc-cbfa57d8782b" providerId="ADAL" clId="{0AE2820A-B6E4-ED40-BD1A-47EC522DC5E1}" dt="2023-01-17T14:50:34.253" v="1315" actId="20577"/>
          <ac:spMkLst>
            <pc:docMk/>
            <pc:sldMk cId="1198135941" sldId="411"/>
            <ac:spMk id="6" creationId="{4D5E26BD-6F77-4F31-353C-B9E7B0165DB3}"/>
          </ac:spMkLst>
        </pc:spChg>
      </pc:sldChg>
      <pc:sldChg chg="del">
        <pc:chgData name="Alessandro Carrega" userId="aad2c8b9-e6be-4150-b5bc-cbfa57d8782b" providerId="ADAL" clId="{0AE2820A-B6E4-ED40-BD1A-47EC522DC5E1}" dt="2023-01-17T13:24:52.001" v="29" actId="2696"/>
        <pc:sldMkLst>
          <pc:docMk/>
          <pc:sldMk cId="2736127237" sldId="411"/>
        </pc:sldMkLst>
      </pc:sldChg>
      <pc:sldChg chg="del">
        <pc:chgData name="Alessandro Carrega" userId="aad2c8b9-e6be-4150-b5bc-cbfa57d8782b" providerId="ADAL" clId="{0AE2820A-B6E4-ED40-BD1A-47EC522DC5E1}" dt="2023-01-17T13:24:52.010" v="30" actId="2696"/>
        <pc:sldMkLst>
          <pc:docMk/>
          <pc:sldMk cId="463718251" sldId="412"/>
        </pc:sldMkLst>
      </pc:sldChg>
      <pc:sldChg chg="modSp add mod">
        <pc:chgData name="Alessandro Carrega" userId="aad2c8b9-e6be-4150-b5bc-cbfa57d8782b" providerId="ADAL" clId="{0AE2820A-B6E4-ED40-BD1A-47EC522DC5E1}" dt="2023-01-17T14:54:27.495" v="1389" actId="20577"/>
        <pc:sldMkLst>
          <pc:docMk/>
          <pc:sldMk cId="1453924765" sldId="412"/>
        </pc:sldMkLst>
        <pc:spChg chg="mod">
          <ac:chgData name="Alessandro Carrega" userId="aad2c8b9-e6be-4150-b5bc-cbfa57d8782b" providerId="ADAL" clId="{0AE2820A-B6E4-ED40-BD1A-47EC522DC5E1}" dt="2023-01-17T14:51:22.195" v="1321"/>
          <ac:spMkLst>
            <pc:docMk/>
            <pc:sldMk cId="1453924765" sldId="412"/>
            <ac:spMk id="2" creationId="{2B47C2FB-3B49-884C-043E-EBB92DC1C9E5}"/>
          </ac:spMkLst>
        </pc:spChg>
        <pc:spChg chg="mod">
          <ac:chgData name="Alessandro Carrega" userId="aad2c8b9-e6be-4150-b5bc-cbfa57d8782b" providerId="ADAL" clId="{0AE2820A-B6E4-ED40-BD1A-47EC522DC5E1}" dt="2023-01-17T14:54:27.495" v="1389" actId="20577"/>
          <ac:spMkLst>
            <pc:docMk/>
            <pc:sldMk cId="1453924765" sldId="412"/>
            <ac:spMk id="6" creationId="{4D5E26BD-6F77-4F31-353C-B9E7B0165DB3}"/>
          </ac:spMkLst>
        </pc:spChg>
      </pc:sldChg>
      <pc:sldChg chg="modSp add mod">
        <pc:chgData name="Alessandro Carrega" userId="aad2c8b9-e6be-4150-b5bc-cbfa57d8782b" providerId="ADAL" clId="{0AE2820A-B6E4-ED40-BD1A-47EC522DC5E1}" dt="2023-01-17T14:54:33.101" v="1390" actId="20577"/>
        <pc:sldMkLst>
          <pc:docMk/>
          <pc:sldMk cId="2104632781" sldId="413"/>
        </pc:sldMkLst>
        <pc:spChg chg="mod">
          <ac:chgData name="Alessandro Carrega" userId="aad2c8b9-e6be-4150-b5bc-cbfa57d8782b" providerId="ADAL" clId="{0AE2820A-B6E4-ED40-BD1A-47EC522DC5E1}" dt="2023-01-17T14:54:13.386" v="1386" actId="20577"/>
          <ac:spMkLst>
            <pc:docMk/>
            <pc:sldMk cId="2104632781" sldId="413"/>
            <ac:spMk id="2" creationId="{2B47C2FB-3B49-884C-043E-EBB92DC1C9E5}"/>
          </ac:spMkLst>
        </pc:spChg>
        <pc:spChg chg="mod">
          <ac:chgData name="Alessandro Carrega" userId="aad2c8b9-e6be-4150-b5bc-cbfa57d8782b" providerId="ADAL" clId="{0AE2820A-B6E4-ED40-BD1A-47EC522DC5E1}" dt="2023-01-17T14:54:33.101" v="1390" actId="20577"/>
          <ac:spMkLst>
            <pc:docMk/>
            <pc:sldMk cId="2104632781" sldId="413"/>
            <ac:spMk id="6" creationId="{4D5E26BD-6F77-4F31-353C-B9E7B0165DB3}"/>
          </ac:spMkLst>
        </pc:spChg>
      </pc:sldChg>
      <pc:sldChg chg="del">
        <pc:chgData name="Alessandro Carrega" userId="aad2c8b9-e6be-4150-b5bc-cbfa57d8782b" providerId="ADAL" clId="{0AE2820A-B6E4-ED40-BD1A-47EC522DC5E1}" dt="2023-01-17T13:24:52.019" v="31" actId="2696"/>
        <pc:sldMkLst>
          <pc:docMk/>
          <pc:sldMk cId="2879252670" sldId="413"/>
        </pc:sldMkLst>
      </pc:sldChg>
      <pc:sldChg chg="del">
        <pc:chgData name="Alessandro Carrega" userId="aad2c8b9-e6be-4150-b5bc-cbfa57d8782b" providerId="ADAL" clId="{0AE2820A-B6E4-ED40-BD1A-47EC522DC5E1}" dt="2023-01-17T13:24:52.030" v="32" actId="2696"/>
        <pc:sldMkLst>
          <pc:docMk/>
          <pc:sldMk cId="331562622" sldId="414"/>
        </pc:sldMkLst>
      </pc:sldChg>
      <pc:sldChg chg="modSp add mod">
        <pc:chgData name="Alessandro Carrega" userId="aad2c8b9-e6be-4150-b5bc-cbfa57d8782b" providerId="ADAL" clId="{0AE2820A-B6E4-ED40-BD1A-47EC522DC5E1}" dt="2023-01-17T14:54:10.329" v="1384" actId="20577"/>
        <pc:sldMkLst>
          <pc:docMk/>
          <pc:sldMk cId="3747905046" sldId="414"/>
        </pc:sldMkLst>
        <pc:spChg chg="mod">
          <ac:chgData name="Alessandro Carrega" userId="aad2c8b9-e6be-4150-b5bc-cbfa57d8782b" providerId="ADAL" clId="{0AE2820A-B6E4-ED40-BD1A-47EC522DC5E1}" dt="2023-01-17T14:54:10.329" v="1384" actId="20577"/>
          <ac:spMkLst>
            <pc:docMk/>
            <pc:sldMk cId="3747905046" sldId="414"/>
            <ac:spMk id="2" creationId="{2B47C2FB-3B49-884C-043E-EBB92DC1C9E5}"/>
          </ac:spMkLst>
        </pc:spChg>
        <pc:spChg chg="mod">
          <ac:chgData name="Alessandro Carrega" userId="aad2c8b9-e6be-4150-b5bc-cbfa57d8782b" providerId="ADAL" clId="{0AE2820A-B6E4-ED40-BD1A-47EC522DC5E1}" dt="2023-01-17T14:54:07.580" v="1382" actId="27636"/>
          <ac:spMkLst>
            <pc:docMk/>
            <pc:sldMk cId="3747905046" sldId="414"/>
            <ac:spMk id="6" creationId="{4D5E26BD-6F77-4F31-353C-B9E7B0165DB3}"/>
          </ac:spMkLst>
        </pc:spChg>
      </pc:sldChg>
      <pc:sldChg chg="del">
        <pc:chgData name="Alessandro Carrega" userId="aad2c8b9-e6be-4150-b5bc-cbfa57d8782b" providerId="ADAL" clId="{0AE2820A-B6E4-ED40-BD1A-47EC522DC5E1}" dt="2023-01-17T13:24:52.065" v="33" actId="2696"/>
        <pc:sldMkLst>
          <pc:docMk/>
          <pc:sldMk cId="776739635" sldId="415"/>
        </pc:sldMkLst>
      </pc:sldChg>
      <pc:sldChg chg="del">
        <pc:chgData name="Alessandro Carrega" userId="aad2c8b9-e6be-4150-b5bc-cbfa57d8782b" providerId="ADAL" clId="{0AE2820A-B6E4-ED40-BD1A-47EC522DC5E1}" dt="2023-01-17T13:24:52.103" v="34" actId="2696"/>
        <pc:sldMkLst>
          <pc:docMk/>
          <pc:sldMk cId="1831925085" sldId="416"/>
        </pc:sldMkLst>
      </pc:sldChg>
      <pc:sldChg chg="del">
        <pc:chgData name="Alessandro Carrega" userId="aad2c8b9-e6be-4150-b5bc-cbfa57d8782b" providerId="ADAL" clId="{0AE2820A-B6E4-ED40-BD1A-47EC522DC5E1}" dt="2023-01-17T13:24:52.143" v="35" actId="2696"/>
        <pc:sldMkLst>
          <pc:docMk/>
          <pc:sldMk cId="3671020238" sldId="417"/>
        </pc:sldMkLst>
      </pc:sldChg>
      <pc:sldChg chg="del">
        <pc:chgData name="Alessandro Carrega" userId="aad2c8b9-e6be-4150-b5bc-cbfa57d8782b" providerId="ADAL" clId="{0AE2820A-B6E4-ED40-BD1A-47EC522DC5E1}" dt="2023-01-17T13:24:52.152" v="36" actId="2696"/>
        <pc:sldMkLst>
          <pc:docMk/>
          <pc:sldMk cId="1223186101" sldId="418"/>
        </pc:sldMkLst>
      </pc:sldChg>
      <pc:sldChg chg="del">
        <pc:chgData name="Alessandro Carrega" userId="aad2c8b9-e6be-4150-b5bc-cbfa57d8782b" providerId="ADAL" clId="{0AE2820A-B6E4-ED40-BD1A-47EC522DC5E1}" dt="2023-01-17T13:24:52.161" v="37" actId="2696"/>
        <pc:sldMkLst>
          <pc:docMk/>
          <pc:sldMk cId="906613906" sldId="419"/>
        </pc:sldMkLst>
      </pc:sldChg>
      <pc:sldChg chg="del">
        <pc:chgData name="Alessandro Carrega" userId="aad2c8b9-e6be-4150-b5bc-cbfa57d8782b" providerId="ADAL" clId="{0AE2820A-B6E4-ED40-BD1A-47EC522DC5E1}" dt="2023-01-17T13:24:52.171" v="38" actId="2696"/>
        <pc:sldMkLst>
          <pc:docMk/>
          <pc:sldMk cId="1404518336" sldId="420"/>
        </pc:sldMkLst>
      </pc:sldChg>
      <pc:sldChg chg="del">
        <pc:chgData name="Alessandro Carrega" userId="aad2c8b9-e6be-4150-b5bc-cbfa57d8782b" providerId="ADAL" clId="{0AE2820A-B6E4-ED40-BD1A-47EC522DC5E1}" dt="2023-01-17T13:24:52.181" v="39" actId="2696"/>
        <pc:sldMkLst>
          <pc:docMk/>
          <pc:sldMk cId="57641725" sldId="421"/>
        </pc:sldMkLst>
      </pc:sldChg>
      <pc:sldChg chg="del">
        <pc:chgData name="Alessandro Carrega" userId="aad2c8b9-e6be-4150-b5bc-cbfa57d8782b" providerId="ADAL" clId="{0AE2820A-B6E4-ED40-BD1A-47EC522DC5E1}" dt="2023-01-17T13:24:52.191" v="40" actId="2696"/>
        <pc:sldMkLst>
          <pc:docMk/>
          <pc:sldMk cId="2403462075" sldId="422"/>
        </pc:sldMkLst>
      </pc:sldChg>
      <pc:sldChg chg="del">
        <pc:chgData name="Alessandro Carrega" userId="aad2c8b9-e6be-4150-b5bc-cbfa57d8782b" providerId="ADAL" clId="{0AE2820A-B6E4-ED40-BD1A-47EC522DC5E1}" dt="2023-01-17T13:24:52.200" v="41" actId="2696"/>
        <pc:sldMkLst>
          <pc:docMk/>
          <pc:sldMk cId="74070786" sldId="423"/>
        </pc:sldMkLst>
      </pc:sldChg>
      <pc:sldChg chg="del">
        <pc:chgData name="Alessandro Carrega" userId="aad2c8b9-e6be-4150-b5bc-cbfa57d8782b" providerId="ADAL" clId="{0AE2820A-B6E4-ED40-BD1A-47EC522DC5E1}" dt="2023-01-17T13:24:52.211" v="42" actId="2696"/>
        <pc:sldMkLst>
          <pc:docMk/>
          <pc:sldMk cId="884826073" sldId="424"/>
        </pc:sldMkLst>
      </pc:sldChg>
      <pc:sldChg chg="del">
        <pc:chgData name="Alessandro Carrega" userId="aad2c8b9-e6be-4150-b5bc-cbfa57d8782b" providerId="ADAL" clId="{0AE2820A-B6E4-ED40-BD1A-47EC522DC5E1}" dt="2023-01-17T13:24:52.223" v="43" actId="2696"/>
        <pc:sldMkLst>
          <pc:docMk/>
          <pc:sldMk cId="1066618868" sldId="425"/>
        </pc:sldMkLst>
      </pc:sldChg>
      <pc:sldChg chg="del">
        <pc:chgData name="Alessandro Carrega" userId="aad2c8b9-e6be-4150-b5bc-cbfa57d8782b" providerId="ADAL" clId="{0AE2820A-B6E4-ED40-BD1A-47EC522DC5E1}" dt="2023-01-17T13:24:52.233" v="44" actId="2696"/>
        <pc:sldMkLst>
          <pc:docMk/>
          <pc:sldMk cId="1622082032" sldId="426"/>
        </pc:sldMkLst>
      </pc:sldChg>
      <pc:sldChg chg="del">
        <pc:chgData name="Alessandro Carrega" userId="aad2c8b9-e6be-4150-b5bc-cbfa57d8782b" providerId="ADAL" clId="{0AE2820A-B6E4-ED40-BD1A-47EC522DC5E1}" dt="2023-01-17T13:24:52.243" v="45" actId="2696"/>
        <pc:sldMkLst>
          <pc:docMk/>
          <pc:sldMk cId="1711005663" sldId="427"/>
        </pc:sldMkLst>
      </pc:sldChg>
      <pc:sldChg chg="del">
        <pc:chgData name="Alessandro Carrega" userId="aad2c8b9-e6be-4150-b5bc-cbfa57d8782b" providerId="ADAL" clId="{0AE2820A-B6E4-ED40-BD1A-47EC522DC5E1}" dt="2023-01-17T13:24:52.253" v="46" actId="2696"/>
        <pc:sldMkLst>
          <pc:docMk/>
          <pc:sldMk cId="185947855" sldId="428"/>
        </pc:sldMkLst>
      </pc:sldChg>
      <pc:sldChg chg="del">
        <pc:chgData name="Alessandro Carrega" userId="aad2c8b9-e6be-4150-b5bc-cbfa57d8782b" providerId="ADAL" clId="{0AE2820A-B6E4-ED40-BD1A-47EC522DC5E1}" dt="2023-01-17T13:24:52.264" v="47" actId="2696"/>
        <pc:sldMkLst>
          <pc:docMk/>
          <pc:sldMk cId="3093902340" sldId="429"/>
        </pc:sldMkLst>
      </pc:sldChg>
      <pc:sldChg chg="del">
        <pc:chgData name="Alessandro Carrega" userId="aad2c8b9-e6be-4150-b5bc-cbfa57d8782b" providerId="ADAL" clId="{0AE2820A-B6E4-ED40-BD1A-47EC522DC5E1}" dt="2023-01-17T13:24:52.276" v="48" actId="2696"/>
        <pc:sldMkLst>
          <pc:docMk/>
          <pc:sldMk cId="1342714403" sldId="430"/>
        </pc:sldMkLst>
      </pc:sldChg>
      <pc:sldChg chg="del">
        <pc:chgData name="Alessandro Carrega" userId="aad2c8b9-e6be-4150-b5bc-cbfa57d8782b" providerId="ADAL" clId="{0AE2820A-B6E4-ED40-BD1A-47EC522DC5E1}" dt="2023-01-17T13:24:52.285" v="49" actId="2696"/>
        <pc:sldMkLst>
          <pc:docMk/>
          <pc:sldMk cId="117491321" sldId="431"/>
        </pc:sldMkLst>
      </pc:sldChg>
      <pc:sldChg chg="del">
        <pc:chgData name="Alessandro Carrega" userId="aad2c8b9-e6be-4150-b5bc-cbfa57d8782b" providerId="ADAL" clId="{0AE2820A-B6E4-ED40-BD1A-47EC522DC5E1}" dt="2023-01-17T13:24:52.296" v="50" actId="2696"/>
        <pc:sldMkLst>
          <pc:docMk/>
          <pc:sldMk cId="3694749137" sldId="433"/>
        </pc:sldMkLst>
      </pc:sldChg>
      <pc:sldChg chg="del">
        <pc:chgData name="Alessandro Carrega" userId="aad2c8b9-e6be-4150-b5bc-cbfa57d8782b" providerId="ADAL" clId="{0AE2820A-B6E4-ED40-BD1A-47EC522DC5E1}" dt="2023-01-17T13:24:52.303" v="51" actId="2696"/>
        <pc:sldMkLst>
          <pc:docMk/>
          <pc:sldMk cId="475405266" sldId="434"/>
        </pc:sldMkLst>
      </pc:sldChg>
      <pc:sldChg chg="del">
        <pc:chgData name="Alessandro Carrega" userId="aad2c8b9-e6be-4150-b5bc-cbfa57d8782b" providerId="ADAL" clId="{0AE2820A-B6E4-ED40-BD1A-47EC522DC5E1}" dt="2023-01-17T13:24:52.313" v="52" actId="2696"/>
        <pc:sldMkLst>
          <pc:docMk/>
          <pc:sldMk cId="693417346" sldId="435"/>
        </pc:sldMkLst>
      </pc:sldChg>
      <pc:sldChg chg="del">
        <pc:chgData name="Alessandro Carrega" userId="aad2c8b9-e6be-4150-b5bc-cbfa57d8782b" providerId="ADAL" clId="{0AE2820A-B6E4-ED40-BD1A-47EC522DC5E1}" dt="2023-01-17T13:24:52.323" v="53" actId="2696"/>
        <pc:sldMkLst>
          <pc:docMk/>
          <pc:sldMk cId="2491393384" sldId="436"/>
        </pc:sldMkLst>
      </pc:sldChg>
      <pc:sldChg chg="del">
        <pc:chgData name="Alessandro Carrega" userId="aad2c8b9-e6be-4150-b5bc-cbfa57d8782b" providerId="ADAL" clId="{0AE2820A-B6E4-ED40-BD1A-47EC522DC5E1}" dt="2023-01-17T13:24:52.334" v="54" actId="2696"/>
        <pc:sldMkLst>
          <pc:docMk/>
          <pc:sldMk cId="2759581594" sldId="437"/>
        </pc:sldMkLst>
      </pc:sldChg>
      <pc:sldChg chg="del">
        <pc:chgData name="Alessandro Carrega" userId="aad2c8b9-e6be-4150-b5bc-cbfa57d8782b" providerId="ADAL" clId="{0AE2820A-B6E4-ED40-BD1A-47EC522DC5E1}" dt="2023-01-17T13:24:52.341" v="55" actId="2696"/>
        <pc:sldMkLst>
          <pc:docMk/>
          <pc:sldMk cId="2347065588" sldId="438"/>
        </pc:sldMkLst>
      </pc:sldChg>
      <pc:sldChg chg="del">
        <pc:chgData name="Alessandro Carrega" userId="aad2c8b9-e6be-4150-b5bc-cbfa57d8782b" providerId="ADAL" clId="{0AE2820A-B6E4-ED40-BD1A-47EC522DC5E1}" dt="2023-01-17T13:24:52.363" v="56" actId="2696"/>
        <pc:sldMkLst>
          <pc:docMk/>
          <pc:sldMk cId="4020624153" sldId="439"/>
        </pc:sldMkLst>
      </pc:sldChg>
    </pc:docChg>
  </pc:docChgLst>
  <pc:docChgLst>
    <pc:chgData name="Alessandro Carrega" userId="aad2c8b9-e6be-4150-b5bc-cbfa57d8782b" providerId="ADAL" clId="{3FAE67BE-79A8-C241-A9E8-EA544C86F7BF}"/>
    <pc:docChg chg="undo custSel addSld delSld modSld sldOrd addSection delSection">
      <pc:chgData name="Alessandro Carrega" userId="aad2c8b9-e6be-4150-b5bc-cbfa57d8782b" providerId="ADAL" clId="{3FAE67BE-79A8-C241-A9E8-EA544C86F7BF}" dt="2022-12-14T21:24:33.472" v="2177" actId="179"/>
      <pc:docMkLst>
        <pc:docMk/>
      </pc:docMkLst>
      <pc:sldChg chg="addSp delSp modSp mod">
        <pc:chgData name="Alessandro Carrega" userId="aad2c8b9-e6be-4150-b5bc-cbfa57d8782b" providerId="ADAL" clId="{3FAE67BE-79A8-C241-A9E8-EA544C86F7BF}" dt="2022-12-05T16:18:59.484" v="487"/>
        <pc:sldMkLst>
          <pc:docMk/>
          <pc:sldMk cId="304424227" sldId="292"/>
        </pc:sldMkLst>
        <pc:spChg chg="add del mod">
          <ac:chgData name="Alessandro Carrega" userId="aad2c8b9-e6be-4150-b5bc-cbfa57d8782b" providerId="ADAL" clId="{3FAE67BE-79A8-C241-A9E8-EA544C86F7BF}" dt="2022-12-05T16:18:59.484" v="487"/>
          <ac:spMkLst>
            <pc:docMk/>
            <pc:sldMk cId="304424227" sldId="292"/>
            <ac:spMk id="3" creationId="{16DD96AD-15FE-D5F3-19DB-59492C211515}"/>
          </ac:spMkLst>
        </pc:spChg>
      </pc:sldChg>
      <pc:sldChg chg="modNotesTx">
        <pc:chgData name="Alessandro Carrega" userId="aad2c8b9-e6be-4150-b5bc-cbfa57d8782b" providerId="ADAL" clId="{3FAE67BE-79A8-C241-A9E8-EA544C86F7BF}" dt="2022-12-12T15:02:02.857" v="541" actId="20577"/>
        <pc:sldMkLst>
          <pc:docMk/>
          <pc:sldMk cId="2874399099" sldId="300"/>
        </pc:sldMkLst>
      </pc:sldChg>
      <pc:sldChg chg="modNotesTx">
        <pc:chgData name="Alessandro Carrega" userId="aad2c8b9-e6be-4150-b5bc-cbfa57d8782b" providerId="ADAL" clId="{3FAE67BE-79A8-C241-A9E8-EA544C86F7BF}" dt="2022-12-05T21:05:03.567" v="492" actId="20577"/>
        <pc:sldMkLst>
          <pc:docMk/>
          <pc:sldMk cId="2712538608" sldId="302"/>
        </pc:sldMkLst>
      </pc:sldChg>
      <pc:sldChg chg="modNotesTx">
        <pc:chgData name="Alessandro Carrega" userId="aad2c8b9-e6be-4150-b5bc-cbfa57d8782b" providerId="ADAL" clId="{3FAE67BE-79A8-C241-A9E8-EA544C86F7BF}" dt="2022-12-07T14:44:54.665" v="529" actId="20577"/>
        <pc:sldMkLst>
          <pc:docMk/>
          <pc:sldMk cId="3083870933" sldId="304"/>
        </pc:sldMkLst>
      </pc:sldChg>
      <pc:sldChg chg="modNotesTx">
        <pc:chgData name="Alessandro Carrega" userId="aad2c8b9-e6be-4150-b5bc-cbfa57d8782b" providerId="ADAL" clId="{3FAE67BE-79A8-C241-A9E8-EA544C86F7BF}" dt="2022-12-07T09:45:47.347" v="502" actId="20577"/>
        <pc:sldMkLst>
          <pc:docMk/>
          <pc:sldMk cId="699691663" sldId="306"/>
        </pc:sldMkLst>
      </pc:sldChg>
      <pc:sldChg chg="modNotesTx">
        <pc:chgData name="Alessandro Carrega" userId="aad2c8b9-e6be-4150-b5bc-cbfa57d8782b" providerId="ADAL" clId="{3FAE67BE-79A8-C241-A9E8-EA544C86F7BF}" dt="2022-12-07T14:51:29.064" v="532" actId="20577"/>
        <pc:sldMkLst>
          <pc:docMk/>
          <pc:sldMk cId="1573232135" sldId="307"/>
        </pc:sldMkLst>
      </pc:sldChg>
      <pc:sldChg chg="modNotesTx">
        <pc:chgData name="Alessandro Carrega" userId="aad2c8b9-e6be-4150-b5bc-cbfa57d8782b" providerId="ADAL" clId="{3FAE67BE-79A8-C241-A9E8-EA544C86F7BF}" dt="2022-12-07T10:00:21.397" v="526" actId="20577"/>
        <pc:sldMkLst>
          <pc:docMk/>
          <pc:sldMk cId="1755490147" sldId="309"/>
        </pc:sldMkLst>
      </pc:sldChg>
      <pc:sldChg chg="modNotesTx">
        <pc:chgData name="Alessandro Carrega" userId="aad2c8b9-e6be-4150-b5bc-cbfa57d8782b" providerId="ADAL" clId="{3FAE67BE-79A8-C241-A9E8-EA544C86F7BF}" dt="2022-12-07T10:00:30.982" v="527" actId="20577"/>
        <pc:sldMkLst>
          <pc:docMk/>
          <pc:sldMk cId="620949593" sldId="310"/>
        </pc:sldMkLst>
      </pc:sldChg>
      <pc:sldChg chg="modNotesTx">
        <pc:chgData name="Alessandro Carrega" userId="aad2c8b9-e6be-4150-b5bc-cbfa57d8782b" providerId="ADAL" clId="{3FAE67BE-79A8-C241-A9E8-EA544C86F7BF}" dt="2022-12-07T10:01:31.047" v="528" actId="20577"/>
        <pc:sldMkLst>
          <pc:docMk/>
          <pc:sldMk cId="2851479555" sldId="319"/>
        </pc:sldMkLst>
      </pc:sldChg>
      <pc:sldChg chg="modNotesTx">
        <pc:chgData name="Alessandro Carrega" userId="aad2c8b9-e6be-4150-b5bc-cbfa57d8782b" providerId="ADAL" clId="{3FAE67BE-79A8-C241-A9E8-EA544C86F7BF}" dt="2022-12-12T14:48:30.723" v="539" actId="20577"/>
        <pc:sldMkLst>
          <pc:docMk/>
          <pc:sldMk cId="172534616" sldId="323"/>
        </pc:sldMkLst>
      </pc:sldChg>
      <pc:sldChg chg="addSp delSp modSp add mod">
        <pc:chgData name="Alessandro Carrega" userId="aad2c8b9-e6be-4150-b5bc-cbfa57d8782b" providerId="ADAL" clId="{3FAE67BE-79A8-C241-A9E8-EA544C86F7BF}" dt="2022-12-04T16:52:55.943" v="320" actId="20577"/>
        <pc:sldMkLst>
          <pc:docMk/>
          <pc:sldMk cId="1939863477" sldId="380"/>
        </pc:sldMkLst>
        <pc:spChg chg="mod">
          <ac:chgData name="Alessandro Carrega" userId="aad2c8b9-e6be-4150-b5bc-cbfa57d8782b" providerId="ADAL" clId="{3FAE67BE-79A8-C241-A9E8-EA544C86F7BF}" dt="2022-12-04T16:52:55.943" v="320" actId="20577"/>
          <ac:spMkLst>
            <pc:docMk/>
            <pc:sldMk cId="1939863477" sldId="380"/>
            <ac:spMk id="3" creationId="{114EA4E8-068E-6891-3CA4-2D867FB825C7}"/>
          </ac:spMkLst>
        </pc:spChg>
        <pc:picChg chg="del mod">
          <ac:chgData name="Alessandro Carrega" userId="aad2c8b9-e6be-4150-b5bc-cbfa57d8782b" providerId="ADAL" clId="{3FAE67BE-79A8-C241-A9E8-EA544C86F7BF}" dt="2022-12-04T16:47:07.240" v="79" actId="478"/>
          <ac:picMkLst>
            <pc:docMk/>
            <pc:sldMk cId="1939863477" sldId="380"/>
            <ac:picMk id="5" creationId="{CA16B3AA-E8DB-AE9C-0E5B-0B403FA9F057}"/>
          </ac:picMkLst>
        </pc:picChg>
        <pc:picChg chg="add del mod">
          <ac:chgData name="Alessandro Carrega" userId="aad2c8b9-e6be-4150-b5bc-cbfa57d8782b" providerId="ADAL" clId="{3FAE67BE-79A8-C241-A9E8-EA544C86F7BF}" dt="2022-12-04T16:45:56.673" v="24" actId="478"/>
          <ac:picMkLst>
            <pc:docMk/>
            <pc:sldMk cId="1939863477" sldId="380"/>
            <ac:picMk id="6" creationId="{06511E51-78AF-A18C-86C3-AE47EF37F30A}"/>
          </ac:picMkLst>
        </pc:picChg>
        <pc:picChg chg="del mod">
          <ac:chgData name="Alessandro Carrega" userId="aad2c8b9-e6be-4150-b5bc-cbfa57d8782b" providerId="ADAL" clId="{3FAE67BE-79A8-C241-A9E8-EA544C86F7BF}" dt="2022-12-04T16:47:09.044" v="81" actId="478"/>
          <ac:picMkLst>
            <pc:docMk/>
            <pc:sldMk cId="1939863477" sldId="380"/>
            <ac:picMk id="1026" creationId="{1D50765D-062D-6051-0BFB-CC47864AFF41}"/>
          </ac:picMkLst>
        </pc:picChg>
        <pc:picChg chg="del mod">
          <ac:chgData name="Alessandro Carrega" userId="aad2c8b9-e6be-4150-b5bc-cbfa57d8782b" providerId="ADAL" clId="{3FAE67BE-79A8-C241-A9E8-EA544C86F7BF}" dt="2022-12-04T16:47:09.742" v="82" actId="478"/>
          <ac:picMkLst>
            <pc:docMk/>
            <pc:sldMk cId="1939863477" sldId="380"/>
            <ac:picMk id="1028" creationId="{0FD750F8-68A3-D914-153C-4A7A7FA95AEF}"/>
          </ac:picMkLst>
        </pc:picChg>
        <pc:picChg chg="del mod">
          <ac:chgData name="Alessandro Carrega" userId="aad2c8b9-e6be-4150-b5bc-cbfa57d8782b" providerId="ADAL" clId="{3FAE67BE-79A8-C241-A9E8-EA544C86F7BF}" dt="2022-12-04T16:47:08.218" v="80" actId="478"/>
          <ac:picMkLst>
            <pc:docMk/>
            <pc:sldMk cId="1939863477" sldId="380"/>
            <ac:picMk id="1030" creationId="{7328FE82-D021-FDFB-7C8A-BDAD9529C0FE}"/>
          </ac:picMkLst>
        </pc:picChg>
      </pc:sldChg>
      <pc:sldChg chg="modSp add mod">
        <pc:chgData name="Alessandro Carrega" userId="aad2c8b9-e6be-4150-b5bc-cbfa57d8782b" providerId="ADAL" clId="{3FAE67BE-79A8-C241-A9E8-EA544C86F7BF}" dt="2022-12-04T16:57:29.710" v="484" actId="20577"/>
        <pc:sldMkLst>
          <pc:docMk/>
          <pc:sldMk cId="1057794292" sldId="381"/>
        </pc:sldMkLst>
        <pc:spChg chg="mod">
          <ac:chgData name="Alessandro Carrega" userId="aad2c8b9-e6be-4150-b5bc-cbfa57d8782b" providerId="ADAL" clId="{3FAE67BE-79A8-C241-A9E8-EA544C86F7BF}" dt="2022-12-04T16:57:29.710" v="484" actId="20577"/>
          <ac:spMkLst>
            <pc:docMk/>
            <pc:sldMk cId="1057794292" sldId="381"/>
            <ac:spMk id="3" creationId="{114EA4E8-068E-6891-3CA4-2D867FB825C7}"/>
          </ac:spMkLst>
        </pc:spChg>
      </pc:sldChg>
      <pc:sldChg chg="modSp new mod">
        <pc:chgData name="Alessandro Carrega" userId="aad2c8b9-e6be-4150-b5bc-cbfa57d8782b" providerId="ADAL" clId="{3FAE67BE-79A8-C241-A9E8-EA544C86F7BF}" dt="2022-12-14T10:10:08.110" v="610" actId="404"/>
        <pc:sldMkLst>
          <pc:docMk/>
          <pc:sldMk cId="742394567" sldId="382"/>
        </pc:sldMkLst>
        <pc:spChg chg="mod">
          <ac:chgData name="Alessandro Carrega" userId="aad2c8b9-e6be-4150-b5bc-cbfa57d8782b" providerId="ADAL" clId="{3FAE67BE-79A8-C241-A9E8-EA544C86F7BF}" dt="2022-12-14T10:10:08.110" v="610" actId="404"/>
          <ac:spMkLst>
            <pc:docMk/>
            <pc:sldMk cId="742394567" sldId="382"/>
            <ac:spMk id="2" creationId="{BD413E14-FE9E-A706-259E-196B88120F76}"/>
          </ac:spMkLst>
        </pc:spChg>
        <pc:spChg chg="mod">
          <ac:chgData name="Alessandro Carrega" userId="aad2c8b9-e6be-4150-b5bc-cbfa57d8782b" providerId="ADAL" clId="{3FAE67BE-79A8-C241-A9E8-EA544C86F7BF}" dt="2022-12-14T10:09:40.348" v="564" actId="20577"/>
          <ac:spMkLst>
            <pc:docMk/>
            <pc:sldMk cId="742394567" sldId="382"/>
            <ac:spMk id="3" creationId="{7EFD872F-3A23-C949-0977-638ACCC5CC22}"/>
          </ac:spMkLst>
        </pc:spChg>
      </pc:sldChg>
      <pc:sldChg chg="new del">
        <pc:chgData name="Alessandro Carrega" userId="aad2c8b9-e6be-4150-b5bc-cbfa57d8782b" providerId="ADAL" clId="{3FAE67BE-79A8-C241-A9E8-EA544C86F7BF}" dt="2022-12-05T21:04:39.561" v="489" actId="680"/>
        <pc:sldMkLst>
          <pc:docMk/>
          <pc:sldMk cId="2989705961" sldId="382"/>
        </pc:sldMkLst>
      </pc:sldChg>
      <pc:sldChg chg="modSp new mod">
        <pc:chgData name="Alessandro Carrega" userId="aad2c8b9-e6be-4150-b5bc-cbfa57d8782b" providerId="ADAL" clId="{3FAE67BE-79A8-C241-A9E8-EA544C86F7BF}" dt="2022-12-14T10:12:03.077" v="664" actId="404"/>
        <pc:sldMkLst>
          <pc:docMk/>
          <pc:sldMk cId="3029560713" sldId="383"/>
        </pc:sldMkLst>
        <pc:spChg chg="mod">
          <ac:chgData name="Alessandro Carrega" userId="aad2c8b9-e6be-4150-b5bc-cbfa57d8782b" providerId="ADAL" clId="{3FAE67BE-79A8-C241-A9E8-EA544C86F7BF}" dt="2022-12-14T10:12:03.077" v="664" actId="404"/>
          <ac:spMkLst>
            <pc:docMk/>
            <pc:sldMk cId="3029560713" sldId="383"/>
            <ac:spMk id="2" creationId="{F282D456-A46B-03FA-57D5-1987C471B5D9}"/>
          </ac:spMkLst>
        </pc:spChg>
        <pc:spChg chg="mod">
          <ac:chgData name="Alessandro Carrega" userId="aad2c8b9-e6be-4150-b5bc-cbfa57d8782b" providerId="ADAL" clId="{3FAE67BE-79A8-C241-A9E8-EA544C86F7BF}" dt="2022-12-14T10:11:43.638" v="660" actId="20577"/>
          <ac:spMkLst>
            <pc:docMk/>
            <pc:sldMk cId="3029560713" sldId="383"/>
            <ac:spMk id="3" creationId="{0963D798-CF74-9037-7EF3-6294E750201A}"/>
          </ac:spMkLst>
        </pc:spChg>
      </pc:sldChg>
      <pc:sldChg chg="addSp delSp modSp new mod">
        <pc:chgData name="Alessandro Carrega" userId="aad2c8b9-e6be-4150-b5bc-cbfa57d8782b" providerId="ADAL" clId="{3FAE67BE-79A8-C241-A9E8-EA544C86F7BF}" dt="2022-12-14T10:18:22.668" v="685" actId="404"/>
        <pc:sldMkLst>
          <pc:docMk/>
          <pc:sldMk cId="2800481219" sldId="384"/>
        </pc:sldMkLst>
        <pc:spChg chg="mod">
          <ac:chgData name="Alessandro Carrega" userId="aad2c8b9-e6be-4150-b5bc-cbfa57d8782b" providerId="ADAL" clId="{3FAE67BE-79A8-C241-A9E8-EA544C86F7BF}" dt="2022-12-14T10:18:22.668" v="685" actId="404"/>
          <ac:spMkLst>
            <pc:docMk/>
            <pc:sldMk cId="2800481219" sldId="384"/>
            <ac:spMk id="2" creationId="{A422E77E-C111-961F-E36F-A62F53428B19}"/>
          </ac:spMkLst>
        </pc:spChg>
        <pc:spChg chg="del">
          <ac:chgData name="Alessandro Carrega" userId="aad2c8b9-e6be-4150-b5bc-cbfa57d8782b" providerId="ADAL" clId="{3FAE67BE-79A8-C241-A9E8-EA544C86F7BF}" dt="2022-12-14T10:16:19.723" v="666"/>
          <ac:spMkLst>
            <pc:docMk/>
            <pc:sldMk cId="2800481219" sldId="384"/>
            <ac:spMk id="3" creationId="{3BFFBD6F-0642-6B68-F032-94BAE70E45C0}"/>
          </ac:spMkLst>
        </pc:spChg>
        <pc:spChg chg="add del mod">
          <ac:chgData name="Alessandro Carrega" userId="aad2c8b9-e6be-4150-b5bc-cbfa57d8782b" providerId="ADAL" clId="{3FAE67BE-79A8-C241-A9E8-EA544C86F7BF}" dt="2022-12-14T10:17:26.008" v="675" actId="478"/>
          <ac:spMkLst>
            <pc:docMk/>
            <pc:sldMk cId="2800481219" sldId="384"/>
            <ac:spMk id="6" creationId="{B9930FB8-1A1D-AEBE-D8B6-797546F5477B}"/>
          </ac:spMkLst>
        </pc:spChg>
        <pc:spChg chg="add mod">
          <ac:chgData name="Alessandro Carrega" userId="aad2c8b9-e6be-4150-b5bc-cbfa57d8782b" providerId="ADAL" clId="{3FAE67BE-79A8-C241-A9E8-EA544C86F7BF}" dt="2022-12-14T10:17:41.833" v="681" actId="20577"/>
          <ac:spMkLst>
            <pc:docMk/>
            <pc:sldMk cId="2800481219" sldId="384"/>
            <ac:spMk id="7" creationId="{DA5B70FF-5505-8D8B-7A88-E89A46EB3461}"/>
          </ac:spMkLst>
        </pc:spChg>
        <pc:picChg chg="add mod">
          <ac:chgData name="Alessandro Carrega" userId="aad2c8b9-e6be-4150-b5bc-cbfa57d8782b" providerId="ADAL" clId="{3FAE67BE-79A8-C241-A9E8-EA544C86F7BF}" dt="2022-12-14T10:16:27.996" v="670" actId="1076"/>
          <ac:picMkLst>
            <pc:docMk/>
            <pc:sldMk cId="2800481219" sldId="384"/>
            <ac:picMk id="4" creationId="{B540A549-FC71-AB70-1F88-A5A1B10C2CB5}"/>
          </ac:picMkLst>
        </pc:picChg>
      </pc:sldChg>
      <pc:sldChg chg="new del">
        <pc:chgData name="Alessandro Carrega" userId="aad2c8b9-e6be-4150-b5bc-cbfa57d8782b" providerId="ADAL" clId="{3FAE67BE-79A8-C241-A9E8-EA544C86F7BF}" dt="2022-12-14T10:20:57.762" v="688" actId="2696"/>
        <pc:sldMkLst>
          <pc:docMk/>
          <pc:sldMk cId="3353050969" sldId="385"/>
        </pc:sldMkLst>
      </pc:sldChg>
      <pc:sldChg chg="addSp delSp modSp add mod">
        <pc:chgData name="Alessandro Carrega" userId="aad2c8b9-e6be-4150-b5bc-cbfa57d8782b" providerId="ADAL" clId="{3FAE67BE-79A8-C241-A9E8-EA544C86F7BF}" dt="2022-12-14T10:21:52.020" v="695"/>
        <pc:sldMkLst>
          <pc:docMk/>
          <pc:sldMk cId="1991910231" sldId="386"/>
        </pc:sldMkLst>
        <pc:spChg chg="add del mod">
          <ac:chgData name="Alessandro Carrega" userId="aad2c8b9-e6be-4150-b5bc-cbfa57d8782b" providerId="ADAL" clId="{3FAE67BE-79A8-C241-A9E8-EA544C86F7BF}" dt="2022-12-14T10:21:03.822" v="690"/>
          <ac:spMkLst>
            <pc:docMk/>
            <pc:sldMk cId="1991910231" sldId="386"/>
            <ac:spMk id="5" creationId="{556BCF0A-EF35-9AAF-5336-99AB45AC49FE}"/>
          </ac:spMkLst>
        </pc:spChg>
        <pc:spChg chg="mod">
          <ac:chgData name="Alessandro Carrega" userId="aad2c8b9-e6be-4150-b5bc-cbfa57d8782b" providerId="ADAL" clId="{3FAE67BE-79A8-C241-A9E8-EA544C86F7BF}" dt="2022-12-14T10:21:52.020" v="695"/>
          <ac:spMkLst>
            <pc:docMk/>
            <pc:sldMk cId="1991910231" sldId="386"/>
            <ac:spMk id="7" creationId="{DA5B70FF-5505-8D8B-7A88-E89A46EB3461}"/>
          </ac:spMkLst>
        </pc:spChg>
        <pc:picChg chg="del">
          <ac:chgData name="Alessandro Carrega" userId="aad2c8b9-e6be-4150-b5bc-cbfa57d8782b" providerId="ADAL" clId="{3FAE67BE-79A8-C241-A9E8-EA544C86F7BF}" dt="2022-12-14T10:21:00.522" v="689" actId="478"/>
          <ac:picMkLst>
            <pc:docMk/>
            <pc:sldMk cId="1991910231" sldId="386"/>
            <ac:picMk id="4" creationId="{B540A549-FC71-AB70-1F88-A5A1B10C2CB5}"/>
          </ac:picMkLst>
        </pc:picChg>
        <pc:picChg chg="add mod">
          <ac:chgData name="Alessandro Carrega" userId="aad2c8b9-e6be-4150-b5bc-cbfa57d8782b" providerId="ADAL" clId="{3FAE67BE-79A8-C241-A9E8-EA544C86F7BF}" dt="2022-12-14T10:21:13.854" v="694" actId="1076"/>
          <ac:picMkLst>
            <pc:docMk/>
            <pc:sldMk cId="1991910231" sldId="386"/>
            <ac:picMk id="6" creationId="{7E09D086-22EE-E1AA-E44E-A8DF9CAB5595}"/>
          </ac:picMkLst>
        </pc:picChg>
      </pc:sldChg>
      <pc:sldChg chg="addSp delSp modSp add mod">
        <pc:chgData name="Alessandro Carrega" userId="aad2c8b9-e6be-4150-b5bc-cbfa57d8782b" providerId="ADAL" clId="{3FAE67BE-79A8-C241-A9E8-EA544C86F7BF}" dt="2022-12-14T10:24:53.867" v="711" actId="404"/>
        <pc:sldMkLst>
          <pc:docMk/>
          <pc:sldMk cId="2331040812" sldId="387"/>
        </pc:sldMkLst>
        <pc:spChg chg="mod">
          <ac:chgData name="Alessandro Carrega" userId="aad2c8b9-e6be-4150-b5bc-cbfa57d8782b" providerId="ADAL" clId="{3FAE67BE-79A8-C241-A9E8-EA544C86F7BF}" dt="2022-12-14T10:24:53.867" v="711" actId="404"/>
          <ac:spMkLst>
            <pc:docMk/>
            <pc:sldMk cId="2331040812" sldId="387"/>
            <ac:spMk id="2" creationId="{A422E77E-C111-961F-E36F-A62F53428B19}"/>
          </ac:spMkLst>
        </pc:spChg>
        <pc:spChg chg="add del mod">
          <ac:chgData name="Alessandro Carrega" userId="aad2c8b9-e6be-4150-b5bc-cbfa57d8782b" providerId="ADAL" clId="{3FAE67BE-79A8-C241-A9E8-EA544C86F7BF}" dt="2022-12-14T10:23:52.524" v="698"/>
          <ac:spMkLst>
            <pc:docMk/>
            <pc:sldMk cId="2331040812" sldId="387"/>
            <ac:spMk id="4" creationId="{28AA0E98-7E91-F1C8-3A47-A97E38641515}"/>
          </ac:spMkLst>
        </pc:spChg>
        <pc:spChg chg="del">
          <ac:chgData name="Alessandro Carrega" userId="aad2c8b9-e6be-4150-b5bc-cbfa57d8782b" providerId="ADAL" clId="{3FAE67BE-79A8-C241-A9E8-EA544C86F7BF}" dt="2022-12-14T10:24:00.721" v="702" actId="478"/>
          <ac:spMkLst>
            <pc:docMk/>
            <pc:sldMk cId="2331040812" sldId="387"/>
            <ac:spMk id="7" creationId="{DA5B70FF-5505-8D8B-7A88-E89A46EB3461}"/>
          </ac:spMkLst>
        </pc:spChg>
        <pc:spChg chg="add del mod">
          <ac:chgData name="Alessandro Carrega" userId="aad2c8b9-e6be-4150-b5bc-cbfa57d8782b" providerId="ADAL" clId="{3FAE67BE-79A8-C241-A9E8-EA544C86F7BF}" dt="2022-12-14T10:24:40.919" v="706" actId="22"/>
          <ac:spMkLst>
            <pc:docMk/>
            <pc:sldMk cId="2331040812" sldId="387"/>
            <ac:spMk id="9" creationId="{B2558A65-A56D-F897-6397-D12A661BECD4}"/>
          </ac:spMkLst>
        </pc:spChg>
        <pc:picChg chg="add mod">
          <ac:chgData name="Alessandro Carrega" userId="aad2c8b9-e6be-4150-b5bc-cbfa57d8782b" providerId="ADAL" clId="{3FAE67BE-79A8-C241-A9E8-EA544C86F7BF}" dt="2022-12-14T10:23:58.224" v="701" actId="1076"/>
          <ac:picMkLst>
            <pc:docMk/>
            <pc:sldMk cId="2331040812" sldId="387"/>
            <ac:picMk id="5" creationId="{9A3236AC-850A-78EE-5BFF-DF762DD5B1FB}"/>
          </ac:picMkLst>
        </pc:picChg>
        <pc:picChg chg="del">
          <ac:chgData name="Alessandro Carrega" userId="aad2c8b9-e6be-4150-b5bc-cbfa57d8782b" providerId="ADAL" clId="{3FAE67BE-79A8-C241-A9E8-EA544C86F7BF}" dt="2022-12-14T10:22:06.368" v="697" actId="478"/>
          <ac:picMkLst>
            <pc:docMk/>
            <pc:sldMk cId="2331040812" sldId="387"/>
            <ac:picMk id="6" creationId="{7E09D086-22EE-E1AA-E44E-A8DF9CAB5595}"/>
          </ac:picMkLst>
        </pc:picChg>
      </pc:sldChg>
      <pc:sldChg chg="addSp delSp modSp new mod">
        <pc:chgData name="Alessandro Carrega" userId="aad2c8b9-e6be-4150-b5bc-cbfa57d8782b" providerId="ADAL" clId="{3FAE67BE-79A8-C241-A9E8-EA544C86F7BF}" dt="2022-12-14T18:04:52.369" v="1307" actId="948"/>
        <pc:sldMkLst>
          <pc:docMk/>
          <pc:sldMk cId="43660832" sldId="388"/>
        </pc:sldMkLst>
        <pc:spChg chg="mod">
          <ac:chgData name="Alessandro Carrega" userId="aad2c8b9-e6be-4150-b5bc-cbfa57d8782b" providerId="ADAL" clId="{3FAE67BE-79A8-C241-A9E8-EA544C86F7BF}" dt="2022-12-14T18:04:52.369" v="1307" actId="948"/>
          <ac:spMkLst>
            <pc:docMk/>
            <pc:sldMk cId="43660832" sldId="388"/>
            <ac:spMk id="2" creationId="{9D3F2486-F29B-F628-0912-9DAC0092F965}"/>
          </ac:spMkLst>
        </pc:spChg>
        <pc:spChg chg="mod">
          <ac:chgData name="Alessandro Carrega" userId="aad2c8b9-e6be-4150-b5bc-cbfa57d8782b" providerId="ADAL" clId="{3FAE67BE-79A8-C241-A9E8-EA544C86F7BF}" dt="2022-12-14T10:29:04.211" v="821" actId="27636"/>
          <ac:spMkLst>
            <pc:docMk/>
            <pc:sldMk cId="43660832" sldId="388"/>
            <ac:spMk id="3" creationId="{FBAAC3F7-DCE4-4BCC-A386-60E60DA1F366}"/>
          </ac:spMkLst>
        </pc:spChg>
        <pc:picChg chg="add del mod">
          <ac:chgData name="Alessandro Carrega" userId="aad2c8b9-e6be-4150-b5bc-cbfa57d8782b" providerId="ADAL" clId="{3FAE67BE-79A8-C241-A9E8-EA544C86F7BF}" dt="2022-12-14T18:00:39.048" v="1287" actId="478"/>
          <ac:picMkLst>
            <pc:docMk/>
            <pc:sldMk cId="43660832" sldId="388"/>
            <ac:picMk id="4" creationId="{B4776C14-0332-AC35-4D4D-DFC178ED02E3}"/>
          </ac:picMkLst>
        </pc:picChg>
        <pc:picChg chg="add del mod">
          <ac:chgData name="Alessandro Carrega" userId="aad2c8b9-e6be-4150-b5bc-cbfa57d8782b" providerId="ADAL" clId="{3FAE67BE-79A8-C241-A9E8-EA544C86F7BF}" dt="2022-12-14T18:02:32.603" v="1291" actId="478"/>
          <ac:picMkLst>
            <pc:docMk/>
            <pc:sldMk cId="43660832" sldId="388"/>
            <ac:picMk id="5" creationId="{FF44711B-AE1A-DCE0-CF60-E007A397B2B2}"/>
          </ac:picMkLst>
        </pc:picChg>
      </pc:sldChg>
      <pc:sldChg chg="addSp delSp modSp add mod">
        <pc:chgData name="Alessandro Carrega" userId="aad2c8b9-e6be-4150-b5bc-cbfa57d8782b" providerId="ADAL" clId="{3FAE67BE-79A8-C241-A9E8-EA544C86F7BF}" dt="2022-12-14T18:05:39.360" v="1323" actId="20577"/>
        <pc:sldMkLst>
          <pc:docMk/>
          <pc:sldMk cId="1755106783" sldId="389"/>
        </pc:sldMkLst>
        <pc:spChg chg="mod">
          <ac:chgData name="Alessandro Carrega" userId="aad2c8b9-e6be-4150-b5bc-cbfa57d8782b" providerId="ADAL" clId="{3FAE67BE-79A8-C241-A9E8-EA544C86F7BF}" dt="2022-12-14T18:05:39.360" v="1323" actId="20577"/>
          <ac:spMkLst>
            <pc:docMk/>
            <pc:sldMk cId="1755106783" sldId="389"/>
            <ac:spMk id="2" creationId="{9D3F2486-F29B-F628-0912-9DAC0092F965}"/>
          </ac:spMkLst>
        </pc:spChg>
        <pc:spChg chg="mod">
          <ac:chgData name="Alessandro Carrega" userId="aad2c8b9-e6be-4150-b5bc-cbfa57d8782b" providerId="ADAL" clId="{3FAE67BE-79A8-C241-A9E8-EA544C86F7BF}" dt="2022-12-14T10:32:21.459" v="913" actId="20577"/>
          <ac:spMkLst>
            <pc:docMk/>
            <pc:sldMk cId="1755106783" sldId="389"/>
            <ac:spMk id="3" creationId="{FBAAC3F7-DCE4-4BCC-A386-60E60DA1F366}"/>
          </ac:spMkLst>
        </pc:spChg>
        <pc:picChg chg="add del mod">
          <ac:chgData name="Alessandro Carrega" userId="aad2c8b9-e6be-4150-b5bc-cbfa57d8782b" providerId="ADAL" clId="{3FAE67BE-79A8-C241-A9E8-EA544C86F7BF}" dt="2022-12-14T17:56:53.337" v="1263" actId="478"/>
          <ac:picMkLst>
            <pc:docMk/>
            <pc:sldMk cId="1755106783" sldId="389"/>
            <ac:picMk id="5" creationId="{E124D652-65FF-412A-F3E8-90B80B600C67}"/>
          </ac:picMkLst>
        </pc:picChg>
        <pc:picChg chg="add del mod">
          <ac:chgData name="Alessandro Carrega" userId="aad2c8b9-e6be-4150-b5bc-cbfa57d8782b" providerId="ADAL" clId="{3FAE67BE-79A8-C241-A9E8-EA544C86F7BF}" dt="2022-12-14T17:56:51.831" v="1262"/>
          <ac:picMkLst>
            <pc:docMk/>
            <pc:sldMk cId="1755106783" sldId="389"/>
            <ac:picMk id="6" creationId="{51904127-E290-D4DF-DD90-68C6F18FD9B6}"/>
          </ac:picMkLst>
        </pc:picChg>
        <pc:picChg chg="add del mod">
          <ac:chgData name="Alessandro Carrega" userId="aad2c8b9-e6be-4150-b5bc-cbfa57d8782b" providerId="ADAL" clId="{3FAE67BE-79A8-C241-A9E8-EA544C86F7BF}" dt="2022-12-14T17:57:35.541" v="1274" actId="478"/>
          <ac:picMkLst>
            <pc:docMk/>
            <pc:sldMk cId="1755106783" sldId="389"/>
            <ac:picMk id="7" creationId="{03F8C1E6-13D4-D81A-CF6D-42E13FD40F46}"/>
          </ac:picMkLst>
        </pc:picChg>
        <pc:picChg chg="add del mod">
          <ac:chgData name="Alessandro Carrega" userId="aad2c8b9-e6be-4150-b5bc-cbfa57d8782b" providerId="ADAL" clId="{3FAE67BE-79A8-C241-A9E8-EA544C86F7BF}" dt="2022-12-14T17:58:14.413" v="1279" actId="21"/>
          <ac:picMkLst>
            <pc:docMk/>
            <pc:sldMk cId="1755106783" sldId="389"/>
            <ac:picMk id="9" creationId="{BAC98063-085F-E6BF-4445-4EBE5996FDA9}"/>
          </ac:picMkLst>
        </pc:picChg>
      </pc:sldChg>
      <pc:sldChg chg="modSp add mod">
        <pc:chgData name="Alessandro Carrega" userId="aad2c8b9-e6be-4150-b5bc-cbfa57d8782b" providerId="ADAL" clId="{3FAE67BE-79A8-C241-A9E8-EA544C86F7BF}" dt="2022-12-14T21:14:06.321" v="1939" actId="948"/>
        <pc:sldMkLst>
          <pc:docMk/>
          <pc:sldMk cId="1948834191" sldId="390"/>
        </pc:sldMkLst>
        <pc:spChg chg="mod">
          <ac:chgData name="Alessandro Carrega" userId="aad2c8b9-e6be-4150-b5bc-cbfa57d8782b" providerId="ADAL" clId="{3FAE67BE-79A8-C241-A9E8-EA544C86F7BF}" dt="2022-12-14T21:14:06.321" v="1939" actId="948"/>
          <ac:spMkLst>
            <pc:docMk/>
            <pc:sldMk cId="1948834191" sldId="390"/>
            <ac:spMk id="2" creationId="{9D3F2486-F29B-F628-0912-9DAC0092F965}"/>
          </ac:spMkLst>
        </pc:spChg>
        <pc:spChg chg="mod">
          <ac:chgData name="Alessandro Carrega" userId="aad2c8b9-e6be-4150-b5bc-cbfa57d8782b" providerId="ADAL" clId="{3FAE67BE-79A8-C241-A9E8-EA544C86F7BF}" dt="2022-12-14T21:08:09.461" v="1756" actId="20577"/>
          <ac:spMkLst>
            <pc:docMk/>
            <pc:sldMk cId="1948834191" sldId="390"/>
            <ac:spMk id="3" creationId="{FBAAC3F7-DCE4-4BCC-A386-60E60DA1F366}"/>
          </ac:spMkLst>
        </pc:spChg>
      </pc:sldChg>
      <pc:sldChg chg="modSp add mod ord">
        <pc:chgData name="Alessandro Carrega" userId="aad2c8b9-e6be-4150-b5bc-cbfa57d8782b" providerId="ADAL" clId="{3FAE67BE-79A8-C241-A9E8-EA544C86F7BF}" dt="2022-12-14T21:05:04.600" v="1696" actId="948"/>
        <pc:sldMkLst>
          <pc:docMk/>
          <pc:sldMk cId="3231184381" sldId="391"/>
        </pc:sldMkLst>
        <pc:spChg chg="mod">
          <ac:chgData name="Alessandro Carrega" userId="aad2c8b9-e6be-4150-b5bc-cbfa57d8782b" providerId="ADAL" clId="{3FAE67BE-79A8-C241-A9E8-EA544C86F7BF}" dt="2022-12-14T21:05:04.600" v="1696" actId="948"/>
          <ac:spMkLst>
            <pc:docMk/>
            <pc:sldMk cId="3231184381" sldId="391"/>
            <ac:spMk id="2" creationId="{9D3F2486-F29B-F628-0912-9DAC0092F965}"/>
          </ac:spMkLst>
        </pc:spChg>
        <pc:spChg chg="mod">
          <ac:chgData name="Alessandro Carrega" userId="aad2c8b9-e6be-4150-b5bc-cbfa57d8782b" providerId="ADAL" clId="{3FAE67BE-79A8-C241-A9E8-EA544C86F7BF}" dt="2022-12-14T20:55:00.209" v="1522" actId="15"/>
          <ac:spMkLst>
            <pc:docMk/>
            <pc:sldMk cId="3231184381" sldId="391"/>
            <ac:spMk id="3" creationId="{FBAAC3F7-DCE4-4BCC-A386-60E60DA1F366}"/>
          </ac:spMkLst>
        </pc:spChg>
      </pc:sldChg>
      <pc:sldChg chg="modSp add mod">
        <pc:chgData name="Alessandro Carrega" userId="aad2c8b9-e6be-4150-b5bc-cbfa57d8782b" providerId="ADAL" clId="{3FAE67BE-79A8-C241-A9E8-EA544C86F7BF}" dt="2022-12-14T21:21:27.041" v="2086" actId="179"/>
        <pc:sldMkLst>
          <pc:docMk/>
          <pc:sldMk cId="3654308868" sldId="392"/>
        </pc:sldMkLst>
        <pc:spChg chg="mod">
          <ac:chgData name="Alessandro Carrega" userId="aad2c8b9-e6be-4150-b5bc-cbfa57d8782b" providerId="ADAL" clId="{3FAE67BE-79A8-C241-A9E8-EA544C86F7BF}" dt="2022-12-14T21:21:27.041" v="2086" actId="179"/>
          <ac:spMkLst>
            <pc:docMk/>
            <pc:sldMk cId="3654308868" sldId="392"/>
            <ac:spMk id="2" creationId="{9D3F2486-F29B-F628-0912-9DAC0092F965}"/>
          </ac:spMkLst>
        </pc:spChg>
        <pc:spChg chg="mod">
          <ac:chgData name="Alessandro Carrega" userId="aad2c8b9-e6be-4150-b5bc-cbfa57d8782b" providerId="ADAL" clId="{3FAE67BE-79A8-C241-A9E8-EA544C86F7BF}" dt="2022-12-14T21:18:51.551" v="2034" actId="6549"/>
          <ac:spMkLst>
            <pc:docMk/>
            <pc:sldMk cId="3654308868" sldId="392"/>
            <ac:spMk id="3" creationId="{FBAAC3F7-DCE4-4BCC-A386-60E60DA1F366}"/>
          </ac:spMkLst>
        </pc:spChg>
      </pc:sldChg>
      <pc:sldChg chg="modSp add mod replId">
        <pc:chgData name="Alessandro Carrega" userId="aad2c8b9-e6be-4150-b5bc-cbfa57d8782b" providerId="ADAL" clId="{3FAE67BE-79A8-C241-A9E8-EA544C86F7BF}" dt="2022-12-14T21:24:33.472" v="2177" actId="179"/>
        <pc:sldMkLst>
          <pc:docMk/>
          <pc:sldMk cId="2948912151" sldId="393"/>
        </pc:sldMkLst>
        <pc:spChg chg="mod">
          <ac:chgData name="Alessandro Carrega" userId="aad2c8b9-e6be-4150-b5bc-cbfa57d8782b" providerId="ADAL" clId="{3FAE67BE-79A8-C241-A9E8-EA544C86F7BF}" dt="2022-12-14T21:24:33.472" v="2177" actId="179"/>
          <ac:spMkLst>
            <pc:docMk/>
            <pc:sldMk cId="2948912151" sldId="393"/>
            <ac:spMk id="2" creationId="{9D3F2486-F29B-F628-0912-9DAC0092F965}"/>
          </ac:spMkLst>
        </pc:spChg>
        <pc:spChg chg="mod">
          <ac:chgData name="Alessandro Carrega" userId="aad2c8b9-e6be-4150-b5bc-cbfa57d8782b" providerId="ADAL" clId="{3FAE67BE-79A8-C241-A9E8-EA544C86F7BF}" dt="2022-12-14T21:23:56.183" v="2162" actId="27636"/>
          <ac:spMkLst>
            <pc:docMk/>
            <pc:sldMk cId="2948912151" sldId="393"/>
            <ac:spMk id="3" creationId="{FBAAC3F7-DCE4-4BCC-A386-60E60DA1F366}"/>
          </ac:spMkLst>
        </pc:spChg>
      </pc:sldChg>
      <pc:sldChg chg="addSp delSp modSp add mod">
        <pc:chgData name="Alessandro Carrega" userId="aad2c8b9-e6be-4150-b5bc-cbfa57d8782b" providerId="ADAL" clId="{3FAE67BE-79A8-C241-A9E8-EA544C86F7BF}" dt="2022-12-14T18:05:15.589" v="1315" actId="20577"/>
        <pc:sldMkLst>
          <pc:docMk/>
          <pc:sldMk cId="3907774368" sldId="394"/>
        </pc:sldMkLst>
        <pc:spChg chg="mod">
          <ac:chgData name="Alessandro Carrega" userId="aad2c8b9-e6be-4150-b5bc-cbfa57d8782b" providerId="ADAL" clId="{3FAE67BE-79A8-C241-A9E8-EA544C86F7BF}" dt="2022-12-14T18:05:15.589" v="1315" actId="20577"/>
          <ac:spMkLst>
            <pc:docMk/>
            <pc:sldMk cId="3907774368" sldId="394"/>
            <ac:spMk id="2" creationId="{9D3F2486-F29B-F628-0912-9DAC0092F965}"/>
          </ac:spMkLst>
        </pc:spChg>
        <pc:spChg chg="mod">
          <ac:chgData name="Alessandro Carrega" userId="aad2c8b9-e6be-4150-b5bc-cbfa57d8782b" providerId="ADAL" clId="{3FAE67BE-79A8-C241-A9E8-EA544C86F7BF}" dt="2022-12-14T10:29:55.716" v="834" actId="20577"/>
          <ac:spMkLst>
            <pc:docMk/>
            <pc:sldMk cId="3907774368" sldId="394"/>
            <ac:spMk id="3" creationId="{FBAAC3F7-DCE4-4BCC-A386-60E60DA1F366}"/>
          </ac:spMkLst>
        </pc:spChg>
        <pc:picChg chg="add del mod">
          <ac:chgData name="Alessandro Carrega" userId="aad2c8b9-e6be-4150-b5bc-cbfa57d8782b" providerId="ADAL" clId="{3FAE67BE-79A8-C241-A9E8-EA544C86F7BF}" dt="2022-12-14T17:58:08.784" v="1277" actId="21"/>
          <ac:picMkLst>
            <pc:docMk/>
            <pc:sldMk cId="3907774368" sldId="394"/>
            <ac:picMk id="5" creationId="{295DC8A5-8837-5F0B-2FD7-5FD1AF9462E1}"/>
          </ac:picMkLst>
        </pc:picChg>
        <pc:picChg chg="add del mod">
          <ac:chgData name="Alessandro Carrega" userId="aad2c8b9-e6be-4150-b5bc-cbfa57d8782b" providerId="ADAL" clId="{3FAE67BE-79A8-C241-A9E8-EA544C86F7BF}" dt="2022-12-14T18:00:42.964" v="1288" actId="478"/>
          <ac:picMkLst>
            <pc:docMk/>
            <pc:sldMk cId="3907774368" sldId="394"/>
            <ac:picMk id="6" creationId="{DC60A128-1F01-2C6E-EDB3-716BDF187159}"/>
          </ac:picMkLst>
        </pc:picChg>
        <pc:picChg chg="add del mod">
          <ac:chgData name="Alessandro Carrega" userId="aad2c8b9-e6be-4150-b5bc-cbfa57d8782b" providerId="ADAL" clId="{3FAE67BE-79A8-C241-A9E8-EA544C86F7BF}" dt="2022-12-14T18:02:28.572" v="1290" actId="478"/>
          <ac:picMkLst>
            <pc:docMk/>
            <pc:sldMk cId="3907774368" sldId="394"/>
            <ac:picMk id="7" creationId="{5FBA91A9-325E-7E9F-E659-7E21F36C2430}"/>
          </ac:picMkLst>
        </pc:picChg>
      </pc:sldChg>
      <pc:sldChg chg="modSp add mod">
        <pc:chgData name="Alessandro Carrega" userId="aad2c8b9-e6be-4150-b5bc-cbfa57d8782b" providerId="ADAL" clId="{3FAE67BE-79A8-C241-A9E8-EA544C86F7BF}" dt="2022-12-14T18:05:58.754" v="1328" actId="948"/>
        <pc:sldMkLst>
          <pc:docMk/>
          <pc:sldMk cId="406117084" sldId="395"/>
        </pc:sldMkLst>
        <pc:spChg chg="mod">
          <ac:chgData name="Alessandro Carrega" userId="aad2c8b9-e6be-4150-b5bc-cbfa57d8782b" providerId="ADAL" clId="{3FAE67BE-79A8-C241-A9E8-EA544C86F7BF}" dt="2022-12-14T18:05:58.754" v="1328" actId="948"/>
          <ac:spMkLst>
            <pc:docMk/>
            <pc:sldMk cId="406117084" sldId="395"/>
            <ac:spMk id="2" creationId="{9D3F2486-F29B-F628-0912-9DAC0092F965}"/>
          </ac:spMkLst>
        </pc:spChg>
        <pc:spChg chg="mod">
          <ac:chgData name="Alessandro Carrega" userId="aad2c8b9-e6be-4150-b5bc-cbfa57d8782b" providerId="ADAL" clId="{3FAE67BE-79A8-C241-A9E8-EA544C86F7BF}" dt="2022-12-14T10:32:28.120" v="915" actId="27636"/>
          <ac:spMkLst>
            <pc:docMk/>
            <pc:sldMk cId="406117084" sldId="395"/>
            <ac:spMk id="3" creationId="{FBAAC3F7-DCE4-4BCC-A386-60E60DA1F366}"/>
          </ac:spMkLst>
        </pc:spChg>
      </pc:sldChg>
      <pc:sldChg chg="modSp add mod">
        <pc:chgData name="Alessandro Carrega" userId="aad2c8b9-e6be-4150-b5bc-cbfa57d8782b" providerId="ADAL" clId="{3FAE67BE-79A8-C241-A9E8-EA544C86F7BF}" dt="2022-12-14T18:06:20.406" v="1333" actId="20577"/>
        <pc:sldMkLst>
          <pc:docMk/>
          <pc:sldMk cId="1642197254" sldId="396"/>
        </pc:sldMkLst>
        <pc:spChg chg="mod">
          <ac:chgData name="Alessandro Carrega" userId="aad2c8b9-e6be-4150-b5bc-cbfa57d8782b" providerId="ADAL" clId="{3FAE67BE-79A8-C241-A9E8-EA544C86F7BF}" dt="2022-12-14T18:06:20.406" v="1333" actId="20577"/>
          <ac:spMkLst>
            <pc:docMk/>
            <pc:sldMk cId="1642197254" sldId="396"/>
            <ac:spMk id="2" creationId="{9D3F2486-F29B-F628-0912-9DAC0092F965}"/>
          </ac:spMkLst>
        </pc:spChg>
        <pc:spChg chg="mod">
          <ac:chgData name="Alessandro Carrega" userId="aad2c8b9-e6be-4150-b5bc-cbfa57d8782b" providerId="ADAL" clId="{3FAE67BE-79A8-C241-A9E8-EA544C86F7BF}" dt="2022-12-14T17:42:25.730" v="993" actId="27636"/>
          <ac:spMkLst>
            <pc:docMk/>
            <pc:sldMk cId="1642197254" sldId="396"/>
            <ac:spMk id="3" creationId="{FBAAC3F7-DCE4-4BCC-A386-60E60DA1F366}"/>
          </ac:spMkLst>
        </pc:spChg>
      </pc:sldChg>
      <pc:sldChg chg="addSp delSp modSp add mod">
        <pc:chgData name="Alessandro Carrega" userId="aad2c8b9-e6be-4150-b5bc-cbfa57d8782b" providerId="ADAL" clId="{3FAE67BE-79A8-C241-A9E8-EA544C86F7BF}" dt="2022-12-14T18:06:54.849" v="1339" actId="20577"/>
        <pc:sldMkLst>
          <pc:docMk/>
          <pc:sldMk cId="3630515674" sldId="397"/>
        </pc:sldMkLst>
        <pc:spChg chg="mod">
          <ac:chgData name="Alessandro Carrega" userId="aad2c8b9-e6be-4150-b5bc-cbfa57d8782b" providerId="ADAL" clId="{3FAE67BE-79A8-C241-A9E8-EA544C86F7BF}" dt="2022-12-14T18:06:54.849" v="1339" actId="20577"/>
          <ac:spMkLst>
            <pc:docMk/>
            <pc:sldMk cId="3630515674" sldId="397"/>
            <ac:spMk id="2" creationId="{9D3F2486-F29B-F628-0912-9DAC0092F965}"/>
          </ac:spMkLst>
        </pc:spChg>
        <pc:spChg chg="del mod">
          <ac:chgData name="Alessandro Carrega" userId="aad2c8b9-e6be-4150-b5bc-cbfa57d8782b" providerId="ADAL" clId="{3FAE67BE-79A8-C241-A9E8-EA544C86F7BF}" dt="2022-12-14T17:42:50.607" v="996" actId="1032"/>
          <ac:spMkLst>
            <pc:docMk/>
            <pc:sldMk cId="3630515674" sldId="397"/>
            <ac:spMk id="3" creationId="{FBAAC3F7-DCE4-4BCC-A386-60E60DA1F366}"/>
          </ac:spMkLst>
        </pc:spChg>
        <pc:graphicFrameChg chg="add mod modGraphic">
          <ac:chgData name="Alessandro Carrega" userId="aad2c8b9-e6be-4150-b5bc-cbfa57d8782b" providerId="ADAL" clId="{3FAE67BE-79A8-C241-A9E8-EA544C86F7BF}" dt="2022-12-14T17:47:44.870" v="1149" actId="20577"/>
          <ac:graphicFrameMkLst>
            <pc:docMk/>
            <pc:sldMk cId="3630515674" sldId="397"/>
            <ac:graphicFrameMk id="4" creationId="{50BEDB9C-CBAF-052D-100B-C048EE21F179}"/>
          </ac:graphicFrameMkLst>
        </pc:graphicFrameChg>
      </pc:sldChg>
      <pc:sldChg chg="modSp add mod">
        <pc:chgData name="Alessandro Carrega" userId="aad2c8b9-e6be-4150-b5bc-cbfa57d8782b" providerId="ADAL" clId="{3FAE67BE-79A8-C241-A9E8-EA544C86F7BF}" dt="2022-12-14T18:07:34.261" v="1353" actId="20577"/>
        <pc:sldMkLst>
          <pc:docMk/>
          <pc:sldMk cId="4227544724" sldId="398"/>
        </pc:sldMkLst>
        <pc:spChg chg="mod">
          <ac:chgData name="Alessandro Carrega" userId="aad2c8b9-e6be-4150-b5bc-cbfa57d8782b" providerId="ADAL" clId="{3FAE67BE-79A8-C241-A9E8-EA544C86F7BF}" dt="2022-12-14T18:07:34.261" v="1353" actId="20577"/>
          <ac:spMkLst>
            <pc:docMk/>
            <pc:sldMk cId="4227544724" sldId="398"/>
            <ac:spMk id="2" creationId="{9D3F2486-F29B-F628-0912-9DAC0092F965}"/>
          </ac:spMkLst>
        </pc:spChg>
        <pc:graphicFrameChg chg="mod">
          <ac:chgData name="Alessandro Carrega" userId="aad2c8b9-e6be-4150-b5bc-cbfa57d8782b" providerId="ADAL" clId="{3FAE67BE-79A8-C241-A9E8-EA544C86F7BF}" dt="2022-12-14T17:50:57.707" v="1226" actId="20577"/>
          <ac:graphicFrameMkLst>
            <pc:docMk/>
            <pc:sldMk cId="4227544724" sldId="398"/>
            <ac:graphicFrameMk id="4" creationId="{50BEDB9C-CBAF-052D-100B-C048EE21F179}"/>
          </ac:graphicFrameMkLst>
        </pc:graphicFrameChg>
      </pc:sldChg>
      <pc:sldChg chg="modSp add mod">
        <pc:chgData name="Alessandro Carrega" userId="aad2c8b9-e6be-4150-b5bc-cbfa57d8782b" providerId="ADAL" clId="{3FAE67BE-79A8-C241-A9E8-EA544C86F7BF}" dt="2022-12-14T18:08:15.738" v="1371" actId="948"/>
        <pc:sldMkLst>
          <pc:docMk/>
          <pc:sldMk cId="2819872644" sldId="399"/>
        </pc:sldMkLst>
        <pc:spChg chg="mod">
          <ac:chgData name="Alessandro Carrega" userId="aad2c8b9-e6be-4150-b5bc-cbfa57d8782b" providerId="ADAL" clId="{3FAE67BE-79A8-C241-A9E8-EA544C86F7BF}" dt="2022-12-14T18:08:15.738" v="1371" actId="948"/>
          <ac:spMkLst>
            <pc:docMk/>
            <pc:sldMk cId="2819872644" sldId="399"/>
            <ac:spMk id="2" creationId="{9D3F2486-F29B-F628-0912-9DAC0092F965}"/>
          </ac:spMkLst>
        </pc:spChg>
        <pc:graphicFrameChg chg="mod">
          <ac:chgData name="Alessandro Carrega" userId="aad2c8b9-e6be-4150-b5bc-cbfa57d8782b" providerId="ADAL" clId="{3FAE67BE-79A8-C241-A9E8-EA544C86F7BF}" dt="2022-12-14T17:52:12.144" v="1253" actId="20577"/>
          <ac:graphicFrameMkLst>
            <pc:docMk/>
            <pc:sldMk cId="2819872644" sldId="399"/>
            <ac:graphicFrameMk id="4" creationId="{50BEDB9C-CBAF-052D-100B-C048EE21F179}"/>
          </ac:graphicFrameMkLst>
        </pc:graphicFrameChg>
      </pc:sldChg>
      <pc:sldChg chg="modSp add mod">
        <pc:chgData name="Alessandro Carrega" userId="aad2c8b9-e6be-4150-b5bc-cbfa57d8782b" providerId="ADAL" clId="{3FAE67BE-79A8-C241-A9E8-EA544C86F7BF}" dt="2022-12-14T18:07:56.129" v="1363" actId="20577"/>
        <pc:sldMkLst>
          <pc:docMk/>
          <pc:sldMk cId="3023286043" sldId="400"/>
        </pc:sldMkLst>
        <pc:spChg chg="mod">
          <ac:chgData name="Alessandro Carrega" userId="aad2c8b9-e6be-4150-b5bc-cbfa57d8782b" providerId="ADAL" clId="{3FAE67BE-79A8-C241-A9E8-EA544C86F7BF}" dt="2022-12-14T18:07:56.129" v="1363" actId="20577"/>
          <ac:spMkLst>
            <pc:docMk/>
            <pc:sldMk cId="3023286043" sldId="400"/>
            <ac:spMk id="2" creationId="{9D3F2486-F29B-F628-0912-9DAC0092F965}"/>
          </ac:spMkLst>
        </pc:spChg>
        <pc:graphicFrameChg chg="mod">
          <ac:chgData name="Alessandro Carrega" userId="aad2c8b9-e6be-4150-b5bc-cbfa57d8782b" providerId="ADAL" clId="{3FAE67BE-79A8-C241-A9E8-EA544C86F7BF}" dt="2022-12-14T17:50:50.489" v="1225" actId="113"/>
          <ac:graphicFrameMkLst>
            <pc:docMk/>
            <pc:sldMk cId="3023286043" sldId="400"/>
            <ac:graphicFrameMk id="4" creationId="{50BEDB9C-CBAF-052D-100B-C048EE21F179}"/>
          </ac:graphicFrameMkLst>
        </pc:graphicFrameChg>
      </pc:sldChg>
      <pc:sldChg chg="modSp add mod">
        <pc:chgData name="Alessandro Carrega" userId="aad2c8b9-e6be-4150-b5bc-cbfa57d8782b" providerId="ADAL" clId="{3FAE67BE-79A8-C241-A9E8-EA544C86F7BF}" dt="2022-12-14T21:05:57.008" v="1703" actId="948"/>
        <pc:sldMkLst>
          <pc:docMk/>
          <pc:sldMk cId="330803652" sldId="401"/>
        </pc:sldMkLst>
        <pc:spChg chg="mod">
          <ac:chgData name="Alessandro Carrega" userId="aad2c8b9-e6be-4150-b5bc-cbfa57d8782b" providerId="ADAL" clId="{3FAE67BE-79A8-C241-A9E8-EA544C86F7BF}" dt="2022-12-14T21:05:57.008" v="1703" actId="948"/>
          <ac:spMkLst>
            <pc:docMk/>
            <pc:sldMk cId="330803652" sldId="401"/>
            <ac:spMk id="2" creationId="{9D3F2486-F29B-F628-0912-9DAC0092F965}"/>
          </ac:spMkLst>
        </pc:spChg>
        <pc:spChg chg="mod">
          <ac:chgData name="Alessandro Carrega" userId="aad2c8b9-e6be-4150-b5bc-cbfa57d8782b" providerId="ADAL" clId="{3FAE67BE-79A8-C241-A9E8-EA544C86F7BF}" dt="2022-12-14T20:55:57.680" v="1560" actId="6549"/>
          <ac:spMkLst>
            <pc:docMk/>
            <pc:sldMk cId="330803652" sldId="401"/>
            <ac:spMk id="3" creationId="{FBAAC3F7-DCE4-4BCC-A386-60E60DA1F366}"/>
          </ac:spMkLst>
        </pc:spChg>
      </pc:sldChg>
      <pc:sldChg chg="modSp add del mod">
        <pc:chgData name="Alessandro Carrega" userId="aad2c8b9-e6be-4150-b5bc-cbfa57d8782b" providerId="ADAL" clId="{3FAE67BE-79A8-C241-A9E8-EA544C86F7BF}" dt="2022-12-14T20:53:21.551" v="1480" actId="2696"/>
        <pc:sldMkLst>
          <pc:docMk/>
          <pc:sldMk cId="3306066784" sldId="401"/>
        </pc:sldMkLst>
        <pc:spChg chg="mod">
          <ac:chgData name="Alessandro Carrega" userId="aad2c8b9-e6be-4150-b5bc-cbfa57d8782b" providerId="ADAL" clId="{3FAE67BE-79A8-C241-A9E8-EA544C86F7BF}" dt="2022-12-14T20:52:17.340" v="1476" actId="20577"/>
          <ac:spMkLst>
            <pc:docMk/>
            <pc:sldMk cId="3306066784" sldId="401"/>
            <ac:spMk id="3" creationId="{FBAAC3F7-DCE4-4BCC-A386-60E60DA1F366}"/>
          </ac:spMkLst>
        </pc:spChg>
      </pc:sldChg>
      <pc:sldChg chg="modSp add del mod">
        <pc:chgData name="Alessandro Carrega" userId="aad2c8b9-e6be-4150-b5bc-cbfa57d8782b" providerId="ADAL" clId="{3FAE67BE-79A8-C241-A9E8-EA544C86F7BF}" dt="2022-12-14T20:53:21.551" v="1480" actId="2696"/>
        <pc:sldMkLst>
          <pc:docMk/>
          <pc:sldMk cId="2705810837" sldId="402"/>
        </pc:sldMkLst>
        <pc:spChg chg="mod">
          <ac:chgData name="Alessandro Carrega" userId="aad2c8b9-e6be-4150-b5bc-cbfa57d8782b" providerId="ADAL" clId="{3FAE67BE-79A8-C241-A9E8-EA544C86F7BF}" dt="2022-12-14T20:52:43.923" v="1479" actId="27636"/>
          <ac:spMkLst>
            <pc:docMk/>
            <pc:sldMk cId="2705810837" sldId="402"/>
            <ac:spMk id="3" creationId="{FBAAC3F7-DCE4-4BCC-A386-60E60DA1F366}"/>
          </ac:spMkLst>
        </pc:spChg>
      </pc:sldChg>
      <pc:sldChg chg="modSp add mod">
        <pc:chgData name="Alessandro Carrega" userId="aad2c8b9-e6be-4150-b5bc-cbfa57d8782b" providerId="ADAL" clId="{3FAE67BE-79A8-C241-A9E8-EA544C86F7BF}" dt="2022-12-14T21:06:26.646" v="1710" actId="948"/>
        <pc:sldMkLst>
          <pc:docMk/>
          <pc:sldMk cId="3865190836" sldId="402"/>
        </pc:sldMkLst>
        <pc:spChg chg="mod">
          <ac:chgData name="Alessandro Carrega" userId="aad2c8b9-e6be-4150-b5bc-cbfa57d8782b" providerId="ADAL" clId="{3FAE67BE-79A8-C241-A9E8-EA544C86F7BF}" dt="2022-12-14T21:06:26.646" v="1710" actId="948"/>
          <ac:spMkLst>
            <pc:docMk/>
            <pc:sldMk cId="3865190836" sldId="402"/>
            <ac:spMk id="2" creationId="{9D3F2486-F29B-F628-0912-9DAC0092F965}"/>
          </ac:spMkLst>
        </pc:spChg>
        <pc:spChg chg="mod">
          <ac:chgData name="Alessandro Carrega" userId="aad2c8b9-e6be-4150-b5bc-cbfa57d8782b" providerId="ADAL" clId="{3FAE67BE-79A8-C241-A9E8-EA544C86F7BF}" dt="2022-12-14T21:02:56.772" v="1628" actId="6549"/>
          <ac:spMkLst>
            <pc:docMk/>
            <pc:sldMk cId="3865190836" sldId="402"/>
            <ac:spMk id="3" creationId="{FBAAC3F7-DCE4-4BCC-A386-60E60DA1F366}"/>
          </ac:spMkLst>
        </pc:spChg>
      </pc:sldChg>
      <pc:sldChg chg="modSp add mod">
        <pc:chgData name="Alessandro Carrega" userId="aad2c8b9-e6be-4150-b5bc-cbfa57d8782b" providerId="ADAL" clId="{3FAE67BE-79A8-C241-A9E8-EA544C86F7BF}" dt="2022-12-14T21:07:02.915" v="1729" actId="20577"/>
        <pc:sldMkLst>
          <pc:docMk/>
          <pc:sldMk cId="1872688564" sldId="403"/>
        </pc:sldMkLst>
        <pc:spChg chg="mod">
          <ac:chgData name="Alessandro Carrega" userId="aad2c8b9-e6be-4150-b5bc-cbfa57d8782b" providerId="ADAL" clId="{3FAE67BE-79A8-C241-A9E8-EA544C86F7BF}" dt="2022-12-14T21:07:02.915" v="1729" actId="20577"/>
          <ac:spMkLst>
            <pc:docMk/>
            <pc:sldMk cId="1872688564" sldId="403"/>
            <ac:spMk id="2" creationId="{9D3F2486-F29B-F628-0912-9DAC0092F965}"/>
          </ac:spMkLst>
        </pc:spChg>
        <pc:spChg chg="mod">
          <ac:chgData name="Alessandro Carrega" userId="aad2c8b9-e6be-4150-b5bc-cbfa57d8782b" providerId="ADAL" clId="{3FAE67BE-79A8-C241-A9E8-EA544C86F7BF}" dt="2022-12-14T21:04:14.015" v="1685" actId="20577"/>
          <ac:spMkLst>
            <pc:docMk/>
            <pc:sldMk cId="1872688564" sldId="403"/>
            <ac:spMk id="3" creationId="{FBAAC3F7-DCE4-4BCC-A386-60E60DA1F366}"/>
          </ac:spMkLst>
        </pc:spChg>
      </pc:sldChg>
      <pc:sldChg chg="modSp add mod">
        <pc:chgData name="Alessandro Carrega" userId="aad2c8b9-e6be-4150-b5bc-cbfa57d8782b" providerId="ADAL" clId="{3FAE67BE-79A8-C241-A9E8-EA544C86F7BF}" dt="2022-12-14T21:07:25.173" v="1739" actId="948"/>
        <pc:sldMkLst>
          <pc:docMk/>
          <pc:sldMk cId="2057412759" sldId="404"/>
        </pc:sldMkLst>
        <pc:spChg chg="mod">
          <ac:chgData name="Alessandro Carrega" userId="aad2c8b9-e6be-4150-b5bc-cbfa57d8782b" providerId="ADAL" clId="{3FAE67BE-79A8-C241-A9E8-EA544C86F7BF}" dt="2022-12-14T21:07:25.173" v="1739" actId="948"/>
          <ac:spMkLst>
            <pc:docMk/>
            <pc:sldMk cId="2057412759" sldId="404"/>
            <ac:spMk id="2" creationId="{9D3F2486-F29B-F628-0912-9DAC0092F965}"/>
          </ac:spMkLst>
        </pc:spChg>
        <pc:spChg chg="mod">
          <ac:chgData name="Alessandro Carrega" userId="aad2c8b9-e6be-4150-b5bc-cbfa57d8782b" providerId="ADAL" clId="{3FAE67BE-79A8-C241-A9E8-EA544C86F7BF}" dt="2022-12-14T21:04:32.218" v="1689" actId="15"/>
          <ac:spMkLst>
            <pc:docMk/>
            <pc:sldMk cId="2057412759" sldId="404"/>
            <ac:spMk id="3" creationId="{FBAAC3F7-DCE4-4BCC-A386-60E60DA1F366}"/>
          </ac:spMkLst>
        </pc:spChg>
      </pc:sldChg>
      <pc:sldChg chg="modSp add mod">
        <pc:chgData name="Alessandro Carrega" userId="aad2c8b9-e6be-4150-b5bc-cbfa57d8782b" providerId="ADAL" clId="{3FAE67BE-79A8-C241-A9E8-EA544C86F7BF}" dt="2022-12-14T21:14:25.874" v="1947" actId="179"/>
        <pc:sldMkLst>
          <pc:docMk/>
          <pc:sldMk cId="485584812" sldId="405"/>
        </pc:sldMkLst>
        <pc:spChg chg="mod">
          <ac:chgData name="Alessandro Carrega" userId="aad2c8b9-e6be-4150-b5bc-cbfa57d8782b" providerId="ADAL" clId="{3FAE67BE-79A8-C241-A9E8-EA544C86F7BF}" dt="2022-12-14T21:14:25.874" v="1947" actId="179"/>
          <ac:spMkLst>
            <pc:docMk/>
            <pc:sldMk cId="485584812" sldId="405"/>
            <ac:spMk id="2" creationId="{9D3F2486-F29B-F628-0912-9DAC0092F965}"/>
          </ac:spMkLst>
        </pc:spChg>
        <pc:spChg chg="mod">
          <ac:chgData name="Alessandro Carrega" userId="aad2c8b9-e6be-4150-b5bc-cbfa57d8782b" providerId="ADAL" clId="{3FAE67BE-79A8-C241-A9E8-EA544C86F7BF}" dt="2022-12-14T21:09:12.580" v="1790" actId="20577"/>
          <ac:spMkLst>
            <pc:docMk/>
            <pc:sldMk cId="485584812" sldId="405"/>
            <ac:spMk id="3" creationId="{FBAAC3F7-DCE4-4BCC-A386-60E60DA1F366}"/>
          </ac:spMkLst>
        </pc:spChg>
      </pc:sldChg>
      <pc:sldChg chg="modSp add mod">
        <pc:chgData name="Alessandro Carrega" userId="aad2c8b9-e6be-4150-b5bc-cbfa57d8782b" providerId="ADAL" clId="{3FAE67BE-79A8-C241-A9E8-EA544C86F7BF}" dt="2022-12-14T21:14:43.734" v="1959" actId="179"/>
        <pc:sldMkLst>
          <pc:docMk/>
          <pc:sldMk cId="856677738" sldId="406"/>
        </pc:sldMkLst>
        <pc:spChg chg="mod">
          <ac:chgData name="Alessandro Carrega" userId="aad2c8b9-e6be-4150-b5bc-cbfa57d8782b" providerId="ADAL" clId="{3FAE67BE-79A8-C241-A9E8-EA544C86F7BF}" dt="2022-12-14T21:14:43.734" v="1959" actId="179"/>
          <ac:spMkLst>
            <pc:docMk/>
            <pc:sldMk cId="856677738" sldId="406"/>
            <ac:spMk id="2" creationId="{9D3F2486-F29B-F628-0912-9DAC0092F965}"/>
          </ac:spMkLst>
        </pc:spChg>
        <pc:spChg chg="mod">
          <ac:chgData name="Alessandro Carrega" userId="aad2c8b9-e6be-4150-b5bc-cbfa57d8782b" providerId="ADAL" clId="{3FAE67BE-79A8-C241-A9E8-EA544C86F7BF}" dt="2022-12-14T21:10:19.447" v="1833" actId="20577"/>
          <ac:spMkLst>
            <pc:docMk/>
            <pc:sldMk cId="856677738" sldId="406"/>
            <ac:spMk id="3" creationId="{FBAAC3F7-DCE4-4BCC-A386-60E60DA1F366}"/>
          </ac:spMkLst>
        </pc:spChg>
      </pc:sldChg>
      <pc:sldChg chg="modSp add mod">
        <pc:chgData name="Alessandro Carrega" userId="aad2c8b9-e6be-4150-b5bc-cbfa57d8782b" providerId="ADAL" clId="{3FAE67BE-79A8-C241-A9E8-EA544C86F7BF}" dt="2022-12-14T21:15:01.681" v="1969" actId="179"/>
        <pc:sldMkLst>
          <pc:docMk/>
          <pc:sldMk cId="3561856682" sldId="407"/>
        </pc:sldMkLst>
        <pc:spChg chg="mod">
          <ac:chgData name="Alessandro Carrega" userId="aad2c8b9-e6be-4150-b5bc-cbfa57d8782b" providerId="ADAL" clId="{3FAE67BE-79A8-C241-A9E8-EA544C86F7BF}" dt="2022-12-14T21:15:01.681" v="1969" actId="179"/>
          <ac:spMkLst>
            <pc:docMk/>
            <pc:sldMk cId="3561856682" sldId="407"/>
            <ac:spMk id="2" creationId="{9D3F2486-F29B-F628-0912-9DAC0092F965}"/>
          </ac:spMkLst>
        </pc:spChg>
        <pc:spChg chg="mod">
          <ac:chgData name="Alessandro Carrega" userId="aad2c8b9-e6be-4150-b5bc-cbfa57d8782b" providerId="ADAL" clId="{3FAE67BE-79A8-C241-A9E8-EA544C86F7BF}" dt="2022-12-14T21:11:01.311" v="1871" actId="14"/>
          <ac:spMkLst>
            <pc:docMk/>
            <pc:sldMk cId="3561856682" sldId="407"/>
            <ac:spMk id="3" creationId="{FBAAC3F7-DCE4-4BCC-A386-60E60DA1F366}"/>
          </ac:spMkLst>
        </pc:spChg>
      </pc:sldChg>
      <pc:sldChg chg="modSp add mod">
        <pc:chgData name="Alessandro Carrega" userId="aad2c8b9-e6be-4150-b5bc-cbfa57d8782b" providerId="ADAL" clId="{3FAE67BE-79A8-C241-A9E8-EA544C86F7BF}" dt="2022-12-14T21:16:11.959" v="1989" actId="948"/>
        <pc:sldMkLst>
          <pc:docMk/>
          <pc:sldMk cId="510643189" sldId="408"/>
        </pc:sldMkLst>
        <pc:spChg chg="mod">
          <ac:chgData name="Alessandro Carrega" userId="aad2c8b9-e6be-4150-b5bc-cbfa57d8782b" providerId="ADAL" clId="{3FAE67BE-79A8-C241-A9E8-EA544C86F7BF}" dt="2022-12-14T21:16:11.959" v="1989" actId="948"/>
          <ac:spMkLst>
            <pc:docMk/>
            <pc:sldMk cId="510643189" sldId="408"/>
            <ac:spMk id="2" creationId="{9D3F2486-F29B-F628-0912-9DAC0092F965}"/>
          </ac:spMkLst>
        </pc:spChg>
        <pc:spChg chg="mod">
          <ac:chgData name="Alessandro Carrega" userId="aad2c8b9-e6be-4150-b5bc-cbfa57d8782b" providerId="ADAL" clId="{3FAE67BE-79A8-C241-A9E8-EA544C86F7BF}" dt="2022-12-14T21:13:13.340" v="1926" actId="27636"/>
          <ac:spMkLst>
            <pc:docMk/>
            <pc:sldMk cId="510643189" sldId="408"/>
            <ac:spMk id="3" creationId="{FBAAC3F7-DCE4-4BCC-A386-60E60DA1F366}"/>
          </ac:spMkLst>
        </pc:spChg>
      </pc:sldChg>
      <pc:sldChg chg="modSp add mod">
        <pc:chgData name="Alessandro Carrega" userId="aad2c8b9-e6be-4150-b5bc-cbfa57d8782b" providerId="ADAL" clId="{3FAE67BE-79A8-C241-A9E8-EA544C86F7BF}" dt="2022-12-14T21:16:35.543" v="2001" actId="948"/>
        <pc:sldMkLst>
          <pc:docMk/>
          <pc:sldMk cId="410593598" sldId="409"/>
        </pc:sldMkLst>
        <pc:spChg chg="mod">
          <ac:chgData name="Alessandro Carrega" userId="aad2c8b9-e6be-4150-b5bc-cbfa57d8782b" providerId="ADAL" clId="{3FAE67BE-79A8-C241-A9E8-EA544C86F7BF}" dt="2022-12-14T21:16:35.543" v="2001" actId="948"/>
          <ac:spMkLst>
            <pc:docMk/>
            <pc:sldMk cId="410593598" sldId="409"/>
            <ac:spMk id="2" creationId="{9D3F2486-F29B-F628-0912-9DAC0092F965}"/>
          </ac:spMkLst>
        </pc:spChg>
        <pc:spChg chg="mod">
          <ac:chgData name="Alessandro Carrega" userId="aad2c8b9-e6be-4150-b5bc-cbfa57d8782b" providerId="ADAL" clId="{3FAE67BE-79A8-C241-A9E8-EA544C86F7BF}" dt="2022-12-14T21:13:23.104" v="1930" actId="27636"/>
          <ac:spMkLst>
            <pc:docMk/>
            <pc:sldMk cId="410593598" sldId="409"/>
            <ac:spMk id="3" creationId="{FBAAC3F7-DCE4-4BCC-A386-60E60DA1F366}"/>
          </ac:spMkLst>
        </pc:spChg>
      </pc:sldChg>
      <pc:sldChg chg="modSp add mod">
        <pc:chgData name="Alessandro Carrega" userId="aad2c8b9-e6be-4150-b5bc-cbfa57d8782b" providerId="ADAL" clId="{3FAE67BE-79A8-C241-A9E8-EA544C86F7BF}" dt="2022-12-14T21:21:40.617" v="2097" actId="179"/>
        <pc:sldMkLst>
          <pc:docMk/>
          <pc:sldMk cId="1881662862" sldId="410"/>
        </pc:sldMkLst>
        <pc:spChg chg="mod">
          <ac:chgData name="Alessandro Carrega" userId="aad2c8b9-e6be-4150-b5bc-cbfa57d8782b" providerId="ADAL" clId="{3FAE67BE-79A8-C241-A9E8-EA544C86F7BF}" dt="2022-12-14T21:21:40.617" v="2097" actId="179"/>
          <ac:spMkLst>
            <pc:docMk/>
            <pc:sldMk cId="1881662862" sldId="410"/>
            <ac:spMk id="2" creationId="{9D3F2486-F29B-F628-0912-9DAC0092F965}"/>
          </ac:spMkLst>
        </pc:spChg>
        <pc:spChg chg="mod">
          <ac:chgData name="Alessandro Carrega" userId="aad2c8b9-e6be-4150-b5bc-cbfa57d8782b" providerId="ADAL" clId="{3FAE67BE-79A8-C241-A9E8-EA544C86F7BF}" dt="2022-12-14T21:20:55.449" v="2077" actId="20577"/>
          <ac:spMkLst>
            <pc:docMk/>
            <pc:sldMk cId="1881662862" sldId="410"/>
            <ac:spMk id="3" creationId="{FBAAC3F7-DCE4-4BCC-A386-60E60DA1F366}"/>
          </ac:spMkLst>
        </pc:spChg>
      </pc:sldChg>
      <pc:sldChg chg="modSp add mod">
        <pc:chgData name="Alessandro Carrega" userId="aad2c8b9-e6be-4150-b5bc-cbfa57d8782b" providerId="ADAL" clId="{3FAE67BE-79A8-C241-A9E8-EA544C86F7BF}" dt="2022-12-14T21:21:51.428" v="2104" actId="179"/>
        <pc:sldMkLst>
          <pc:docMk/>
          <pc:sldMk cId="2015929144" sldId="411"/>
        </pc:sldMkLst>
        <pc:spChg chg="mod">
          <ac:chgData name="Alessandro Carrega" userId="aad2c8b9-e6be-4150-b5bc-cbfa57d8782b" providerId="ADAL" clId="{3FAE67BE-79A8-C241-A9E8-EA544C86F7BF}" dt="2022-12-14T21:21:51.428" v="2104" actId="179"/>
          <ac:spMkLst>
            <pc:docMk/>
            <pc:sldMk cId="2015929144" sldId="411"/>
            <ac:spMk id="2" creationId="{9D3F2486-F29B-F628-0912-9DAC0092F965}"/>
          </ac:spMkLst>
        </pc:spChg>
        <pc:spChg chg="mod">
          <ac:chgData name="Alessandro Carrega" userId="aad2c8b9-e6be-4150-b5bc-cbfa57d8782b" providerId="ADAL" clId="{3FAE67BE-79A8-C241-A9E8-EA544C86F7BF}" dt="2022-12-14T21:21:01.093" v="2079" actId="27636"/>
          <ac:spMkLst>
            <pc:docMk/>
            <pc:sldMk cId="2015929144" sldId="411"/>
            <ac:spMk id="3" creationId="{FBAAC3F7-DCE4-4BCC-A386-60E60DA1F366}"/>
          </ac:spMkLst>
        </pc:spChg>
      </pc:sldChg>
      <pc:sldChg chg="modSp add mod ord">
        <pc:chgData name="Alessandro Carrega" userId="aad2c8b9-e6be-4150-b5bc-cbfa57d8782b" providerId="ADAL" clId="{3FAE67BE-79A8-C241-A9E8-EA544C86F7BF}" dt="2022-12-14T21:24:17.239" v="2169" actId="179"/>
        <pc:sldMkLst>
          <pc:docMk/>
          <pc:sldMk cId="61725673" sldId="412"/>
        </pc:sldMkLst>
        <pc:spChg chg="mod">
          <ac:chgData name="Alessandro Carrega" userId="aad2c8b9-e6be-4150-b5bc-cbfa57d8782b" providerId="ADAL" clId="{3FAE67BE-79A8-C241-A9E8-EA544C86F7BF}" dt="2022-12-14T21:24:17.239" v="2169" actId="179"/>
          <ac:spMkLst>
            <pc:docMk/>
            <pc:sldMk cId="61725673" sldId="412"/>
            <ac:spMk id="2" creationId="{9D3F2486-F29B-F628-0912-9DAC0092F965}"/>
          </ac:spMkLst>
        </pc:spChg>
        <pc:spChg chg="mod">
          <ac:chgData name="Alessandro Carrega" userId="aad2c8b9-e6be-4150-b5bc-cbfa57d8782b" providerId="ADAL" clId="{3FAE67BE-79A8-C241-A9E8-EA544C86F7BF}" dt="2022-12-14T21:23:41.874" v="2159" actId="20577"/>
          <ac:spMkLst>
            <pc:docMk/>
            <pc:sldMk cId="61725673" sldId="412"/>
            <ac:spMk id="3" creationId="{FBAAC3F7-DCE4-4BCC-A386-60E60DA1F366}"/>
          </ac:spMkLst>
        </pc:spChg>
      </pc:sldChg>
    </pc:docChg>
  </pc:docChgLst>
  <pc:docChgLst>
    <pc:chgData name="Alessandro Carrega" userId="aad2c8b9-e6be-4150-b5bc-cbfa57d8782b" providerId="ADAL" clId="{BDB870F3-6373-5045-ACF1-576FB4221AB7}"/>
    <pc:docChg chg="undo custSel addSld delSld modSld sldOrd">
      <pc:chgData name="Alessandro Carrega" userId="aad2c8b9-e6be-4150-b5bc-cbfa57d8782b" providerId="ADAL" clId="{BDB870F3-6373-5045-ACF1-576FB4221AB7}" dt="2023-01-12T16:18:18.844" v="3741" actId="313"/>
      <pc:docMkLst>
        <pc:docMk/>
      </pc:docMkLst>
      <pc:sldChg chg="modSp mod">
        <pc:chgData name="Alessandro Carrega" userId="aad2c8b9-e6be-4150-b5bc-cbfa57d8782b" providerId="ADAL" clId="{BDB870F3-6373-5045-ACF1-576FB4221AB7}" dt="2023-01-12T09:37:22.583" v="37" actId="20577"/>
        <pc:sldMkLst>
          <pc:docMk/>
          <pc:sldMk cId="1720193720" sldId="256"/>
        </pc:sldMkLst>
        <pc:spChg chg="mod">
          <ac:chgData name="Alessandro Carrega" userId="aad2c8b9-e6be-4150-b5bc-cbfa57d8782b" providerId="ADAL" clId="{BDB870F3-6373-5045-ACF1-576FB4221AB7}" dt="2023-01-12T09:37:22.583" v="37" actId="20577"/>
          <ac:spMkLst>
            <pc:docMk/>
            <pc:sldMk cId="1720193720" sldId="256"/>
            <ac:spMk id="2" creationId="{B0FAC476-BB9A-524A-B383-557DC410E755}"/>
          </ac:spMkLst>
        </pc:spChg>
        <pc:picChg chg="mod">
          <ac:chgData name="Alessandro Carrega" userId="aad2c8b9-e6be-4150-b5bc-cbfa57d8782b" providerId="ADAL" clId="{BDB870F3-6373-5045-ACF1-576FB4221AB7}" dt="2023-01-12T09:37:20.730" v="36" actId="1076"/>
          <ac:picMkLst>
            <pc:docMk/>
            <pc:sldMk cId="1720193720" sldId="256"/>
            <ac:picMk id="36" creationId="{C9BF0BD0-1D7C-6D15-AF6B-418E1D333929}"/>
          </ac:picMkLst>
        </pc:picChg>
      </pc:sldChg>
      <pc:sldChg chg="modSp mod">
        <pc:chgData name="Alessandro Carrega" userId="aad2c8b9-e6be-4150-b5bc-cbfa57d8782b" providerId="ADAL" clId="{BDB870F3-6373-5045-ACF1-576FB4221AB7}" dt="2023-01-12T13:15:28.785" v="2567" actId="6549"/>
        <pc:sldMkLst>
          <pc:docMk/>
          <pc:sldMk cId="1057794292" sldId="381"/>
        </pc:sldMkLst>
        <pc:spChg chg="mod">
          <ac:chgData name="Alessandro Carrega" userId="aad2c8b9-e6be-4150-b5bc-cbfa57d8782b" providerId="ADAL" clId="{BDB870F3-6373-5045-ACF1-576FB4221AB7}" dt="2023-01-12T13:15:28.785" v="2567" actId="6549"/>
          <ac:spMkLst>
            <pc:docMk/>
            <pc:sldMk cId="1057794292" sldId="381"/>
            <ac:spMk id="3" creationId="{114EA4E8-068E-6891-3CA4-2D867FB825C7}"/>
          </ac:spMkLst>
        </pc:spChg>
      </pc:sldChg>
      <pc:sldChg chg="modSp add mod">
        <pc:chgData name="Alessandro Carrega" userId="aad2c8b9-e6be-4150-b5bc-cbfa57d8782b" providerId="ADAL" clId="{BDB870F3-6373-5045-ACF1-576FB4221AB7}" dt="2023-01-12T09:40:08.093" v="179" actId="20577"/>
        <pc:sldMkLst>
          <pc:docMk/>
          <pc:sldMk cId="2089524885" sldId="382"/>
        </pc:sldMkLst>
        <pc:spChg chg="mod">
          <ac:chgData name="Alessandro Carrega" userId="aad2c8b9-e6be-4150-b5bc-cbfa57d8782b" providerId="ADAL" clId="{BDB870F3-6373-5045-ACF1-576FB4221AB7}" dt="2023-01-12T09:40:08.093" v="179" actId="20577"/>
          <ac:spMkLst>
            <pc:docMk/>
            <pc:sldMk cId="2089524885" sldId="382"/>
            <ac:spMk id="2" creationId="{83830A5C-3B48-7189-9B0C-177222098AB9}"/>
          </ac:spMkLst>
        </pc:spChg>
        <pc:spChg chg="mod">
          <ac:chgData name="Alessandro Carrega" userId="aad2c8b9-e6be-4150-b5bc-cbfa57d8782b" providerId="ADAL" clId="{BDB870F3-6373-5045-ACF1-576FB4221AB7}" dt="2023-01-12T09:40:05.604" v="175" actId="20577"/>
          <ac:spMkLst>
            <pc:docMk/>
            <pc:sldMk cId="2089524885" sldId="382"/>
            <ac:spMk id="3" creationId="{114EA4E8-068E-6891-3CA4-2D867FB825C7}"/>
          </ac:spMkLst>
        </pc:spChg>
      </pc:sldChg>
      <pc:sldChg chg="del">
        <pc:chgData name="Alessandro Carrega" userId="aad2c8b9-e6be-4150-b5bc-cbfa57d8782b" providerId="ADAL" clId="{BDB870F3-6373-5045-ACF1-576FB4221AB7}" dt="2023-01-12T09:36:37.967" v="0" actId="2696"/>
        <pc:sldMkLst>
          <pc:docMk/>
          <pc:sldMk cId="4079438383" sldId="382"/>
        </pc:sldMkLst>
      </pc:sldChg>
      <pc:sldChg chg="modSp add mod">
        <pc:chgData name="Alessandro Carrega" userId="aad2c8b9-e6be-4150-b5bc-cbfa57d8782b" providerId="ADAL" clId="{BDB870F3-6373-5045-ACF1-576FB4221AB7}" dt="2023-01-12T09:41:12.428" v="245" actId="20577"/>
        <pc:sldMkLst>
          <pc:docMk/>
          <pc:sldMk cId="137254689" sldId="383"/>
        </pc:sldMkLst>
        <pc:spChg chg="mod">
          <ac:chgData name="Alessandro Carrega" userId="aad2c8b9-e6be-4150-b5bc-cbfa57d8782b" providerId="ADAL" clId="{BDB870F3-6373-5045-ACF1-576FB4221AB7}" dt="2023-01-12T09:40:17.232" v="206" actId="20577"/>
          <ac:spMkLst>
            <pc:docMk/>
            <pc:sldMk cId="137254689" sldId="383"/>
            <ac:spMk id="2" creationId="{83830A5C-3B48-7189-9B0C-177222098AB9}"/>
          </ac:spMkLst>
        </pc:spChg>
        <pc:spChg chg="mod">
          <ac:chgData name="Alessandro Carrega" userId="aad2c8b9-e6be-4150-b5bc-cbfa57d8782b" providerId="ADAL" clId="{BDB870F3-6373-5045-ACF1-576FB4221AB7}" dt="2023-01-12T09:41:12.428" v="245" actId="20577"/>
          <ac:spMkLst>
            <pc:docMk/>
            <pc:sldMk cId="137254689" sldId="383"/>
            <ac:spMk id="3" creationId="{114EA4E8-068E-6891-3CA4-2D867FB825C7}"/>
          </ac:spMkLst>
        </pc:spChg>
      </pc:sldChg>
      <pc:sldChg chg="modSp add mod">
        <pc:chgData name="Alessandro Carrega" userId="aad2c8b9-e6be-4150-b5bc-cbfa57d8782b" providerId="ADAL" clId="{BDB870F3-6373-5045-ACF1-576FB4221AB7}" dt="2023-01-12T09:42:31.187" v="303" actId="20577"/>
        <pc:sldMkLst>
          <pc:docMk/>
          <pc:sldMk cId="493629780" sldId="384"/>
        </pc:sldMkLst>
        <pc:spChg chg="mod">
          <ac:chgData name="Alessandro Carrega" userId="aad2c8b9-e6be-4150-b5bc-cbfa57d8782b" providerId="ADAL" clId="{BDB870F3-6373-5045-ACF1-576FB4221AB7}" dt="2023-01-12T09:41:40.060" v="272" actId="20577"/>
          <ac:spMkLst>
            <pc:docMk/>
            <pc:sldMk cId="493629780" sldId="384"/>
            <ac:spMk id="2" creationId="{83830A5C-3B48-7189-9B0C-177222098AB9}"/>
          </ac:spMkLst>
        </pc:spChg>
        <pc:spChg chg="mod">
          <ac:chgData name="Alessandro Carrega" userId="aad2c8b9-e6be-4150-b5bc-cbfa57d8782b" providerId="ADAL" clId="{BDB870F3-6373-5045-ACF1-576FB4221AB7}" dt="2023-01-12T09:42:31.187" v="303" actId="20577"/>
          <ac:spMkLst>
            <pc:docMk/>
            <pc:sldMk cId="493629780" sldId="384"/>
            <ac:spMk id="3" creationId="{114EA4E8-068E-6891-3CA4-2D867FB825C7}"/>
          </ac:spMkLst>
        </pc:spChg>
      </pc:sldChg>
      <pc:sldChg chg="modSp add mod">
        <pc:chgData name="Alessandro Carrega" userId="aad2c8b9-e6be-4150-b5bc-cbfa57d8782b" providerId="ADAL" clId="{BDB870F3-6373-5045-ACF1-576FB4221AB7}" dt="2023-01-12T13:15:39.481" v="2568" actId="20577"/>
        <pc:sldMkLst>
          <pc:docMk/>
          <pc:sldMk cId="1252653528" sldId="385"/>
        </pc:sldMkLst>
        <pc:spChg chg="mod">
          <ac:chgData name="Alessandro Carrega" userId="aad2c8b9-e6be-4150-b5bc-cbfa57d8782b" providerId="ADAL" clId="{BDB870F3-6373-5045-ACF1-576FB4221AB7}" dt="2023-01-12T09:42:51.961" v="329"/>
          <ac:spMkLst>
            <pc:docMk/>
            <pc:sldMk cId="1252653528" sldId="385"/>
            <ac:spMk id="2" creationId="{83830A5C-3B48-7189-9B0C-177222098AB9}"/>
          </ac:spMkLst>
        </pc:spChg>
        <pc:spChg chg="mod">
          <ac:chgData name="Alessandro Carrega" userId="aad2c8b9-e6be-4150-b5bc-cbfa57d8782b" providerId="ADAL" clId="{BDB870F3-6373-5045-ACF1-576FB4221AB7}" dt="2023-01-12T13:15:39.481" v="2568" actId="20577"/>
          <ac:spMkLst>
            <pc:docMk/>
            <pc:sldMk cId="1252653528" sldId="385"/>
            <ac:spMk id="3" creationId="{114EA4E8-068E-6891-3CA4-2D867FB825C7}"/>
          </ac:spMkLst>
        </pc:spChg>
      </pc:sldChg>
      <pc:sldChg chg="modSp add mod">
        <pc:chgData name="Alessandro Carrega" userId="aad2c8b9-e6be-4150-b5bc-cbfa57d8782b" providerId="ADAL" clId="{BDB870F3-6373-5045-ACF1-576FB4221AB7}" dt="2023-01-12T09:45:22.615" v="410" actId="20577"/>
        <pc:sldMkLst>
          <pc:docMk/>
          <pc:sldMk cId="341679894" sldId="386"/>
        </pc:sldMkLst>
        <pc:spChg chg="mod">
          <ac:chgData name="Alessandro Carrega" userId="aad2c8b9-e6be-4150-b5bc-cbfa57d8782b" providerId="ADAL" clId="{BDB870F3-6373-5045-ACF1-576FB4221AB7}" dt="2023-01-12T09:43:45.903" v="347" actId="20577"/>
          <ac:spMkLst>
            <pc:docMk/>
            <pc:sldMk cId="341679894" sldId="386"/>
            <ac:spMk id="2" creationId="{83830A5C-3B48-7189-9B0C-177222098AB9}"/>
          </ac:spMkLst>
        </pc:spChg>
        <pc:spChg chg="mod">
          <ac:chgData name="Alessandro Carrega" userId="aad2c8b9-e6be-4150-b5bc-cbfa57d8782b" providerId="ADAL" clId="{BDB870F3-6373-5045-ACF1-576FB4221AB7}" dt="2023-01-12T09:45:22.615" v="410" actId="20577"/>
          <ac:spMkLst>
            <pc:docMk/>
            <pc:sldMk cId="341679894" sldId="386"/>
            <ac:spMk id="3" creationId="{114EA4E8-068E-6891-3CA4-2D867FB825C7}"/>
          </ac:spMkLst>
        </pc:spChg>
      </pc:sldChg>
      <pc:sldChg chg="del">
        <pc:chgData name="Alessandro Carrega" userId="aad2c8b9-e6be-4150-b5bc-cbfa57d8782b" providerId="ADAL" clId="{BDB870F3-6373-5045-ACF1-576FB4221AB7}" dt="2023-01-12T09:36:39.100" v="14" actId="2696"/>
        <pc:sldMkLst>
          <pc:docMk/>
          <pc:sldMk cId="4112293821" sldId="386"/>
        </pc:sldMkLst>
      </pc:sldChg>
      <pc:sldChg chg="modSp add mod">
        <pc:chgData name="Alessandro Carrega" userId="aad2c8b9-e6be-4150-b5bc-cbfa57d8782b" providerId="ADAL" clId="{BDB870F3-6373-5045-ACF1-576FB4221AB7}" dt="2023-01-12T13:26:18.354" v="2581" actId="20577"/>
        <pc:sldMkLst>
          <pc:docMk/>
          <pc:sldMk cId="3778652512" sldId="387"/>
        </pc:sldMkLst>
        <pc:spChg chg="mod">
          <ac:chgData name="Alessandro Carrega" userId="aad2c8b9-e6be-4150-b5bc-cbfa57d8782b" providerId="ADAL" clId="{BDB870F3-6373-5045-ACF1-576FB4221AB7}" dt="2023-01-12T09:55:47.503" v="620" actId="404"/>
          <ac:spMkLst>
            <pc:docMk/>
            <pc:sldMk cId="3778652512" sldId="387"/>
            <ac:spMk id="2" creationId="{83830A5C-3B48-7189-9B0C-177222098AB9}"/>
          </ac:spMkLst>
        </pc:spChg>
        <pc:spChg chg="mod">
          <ac:chgData name="Alessandro Carrega" userId="aad2c8b9-e6be-4150-b5bc-cbfa57d8782b" providerId="ADAL" clId="{BDB870F3-6373-5045-ACF1-576FB4221AB7}" dt="2023-01-12T13:26:18.354" v="2581" actId="20577"/>
          <ac:spMkLst>
            <pc:docMk/>
            <pc:sldMk cId="3778652512" sldId="387"/>
            <ac:spMk id="3" creationId="{114EA4E8-068E-6891-3CA4-2D867FB825C7}"/>
          </ac:spMkLst>
        </pc:spChg>
      </pc:sldChg>
      <pc:sldChg chg="modSp add mod">
        <pc:chgData name="Alessandro Carrega" userId="aad2c8b9-e6be-4150-b5bc-cbfa57d8782b" providerId="ADAL" clId="{BDB870F3-6373-5045-ACF1-576FB4221AB7}" dt="2023-01-12T13:16:18.825" v="2573" actId="20577"/>
        <pc:sldMkLst>
          <pc:docMk/>
          <pc:sldMk cId="1768486521" sldId="388"/>
        </pc:sldMkLst>
        <pc:spChg chg="mod">
          <ac:chgData name="Alessandro Carrega" userId="aad2c8b9-e6be-4150-b5bc-cbfa57d8782b" providerId="ADAL" clId="{BDB870F3-6373-5045-ACF1-576FB4221AB7}" dt="2023-01-12T09:55:54.781" v="625" actId="404"/>
          <ac:spMkLst>
            <pc:docMk/>
            <pc:sldMk cId="1768486521" sldId="388"/>
            <ac:spMk id="2" creationId="{83830A5C-3B48-7189-9B0C-177222098AB9}"/>
          </ac:spMkLst>
        </pc:spChg>
        <pc:spChg chg="mod">
          <ac:chgData name="Alessandro Carrega" userId="aad2c8b9-e6be-4150-b5bc-cbfa57d8782b" providerId="ADAL" clId="{BDB870F3-6373-5045-ACF1-576FB4221AB7}" dt="2023-01-12T13:16:18.825" v="2573" actId="20577"/>
          <ac:spMkLst>
            <pc:docMk/>
            <pc:sldMk cId="1768486521" sldId="388"/>
            <ac:spMk id="3" creationId="{114EA4E8-068E-6891-3CA4-2D867FB825C7}"/>
          </ac:spMkLst>
        </pc:spChg>
      </pc:sldChg>
      <pc:sldChg chg="modSp add mod">
        <pc:chgData name="Alessandro Carrega" userId="aad2c8b9-e6be-4150-b5bc-cbfa57d8782b" providerId="ADAL" clId="{BDB870F3-6373-5045-ACF1-576FB4221AB7}" dt="2023-01-12T13:15:46.208" v="2569" actId="6549"/>
        <pc:sldMkLst>
          <pc:docMk/>
          <pc:sldMk cId="3971443714" sldId="389"/>
        </pc:sldMkLst>
        <pc:spChg chg="mod">
          <ac:chgData name="Alessandro Carrega" userId="aad2c8b9-e6be-4150-b5bc-cbfa57d8782b" providerId="ADAL" clId="{BDB870F3-6373-5045-ACF1-576FB4221AB7}" dt="2023-01-12T09:56:04.248" v="630" actId="404"/>
          <ac:spMkLst>
            <pc:docMk/>
            <pc:sldMk cId="3971443714" sldId="389"/>
            <ac:spMk id="2" creationId="{83830A5C-3B48-7189-9B0C-177222098AB9}"/>
          </ac:spMkLst>
        </pc:spChg>
        <pc:spChg chg="mod">
          <ac:chgData name="Alessandro Carrega" userId="aad2c8b9-e6be-4150-b5bc-cbfa57d8782b" providerId="ADAL" clId="{BDB870F3-6373-5045-ACF1-576FB4221AB7}" dt="2023-01-12T13:15:46.208" v="2569" actId="6549"/>
          <ac:spMkLst>
            <pc:docMk/>
            <pc:sldMk cId="3971443714" sldId="389"/>
            <ac:spMk id="3" creationId="{114EA4E8-068E-6891-3CA4-2D867FB825C7}"/>
          </ac:spMkLst>
        </pc:spChg>
      </pc:sldChg>
      <pc:sldChg chg="del">
        <pc:chgData name="Alessandro Carrega" userId="aad2c8b9-e6be-4150-b5bc-cbfa57d8782b" providerId="ADAL" clId="{BDB870F3-6373-5045-ACF1-576FB4221AB7}" dt="2023-01-12T09:36:38.105" v="1" actId="2696"/>
        <pc:sldMkLst>
          <pc:docMk/>
          <pc:sldMk cId="3177512814" sldId="390"/>
        </pc:sldMkLst>
      </pc:sldChg>
      <pc:sldChg chg="modSp add mod">
        <pc:chgData name="Alessandro Carrega" userId="aad2c8b9-e6be-4150-b5bc-cbfa57d8782b" providerId="ADAL" clId="{BDB870F3-6373-5045-ACF1-576FB4221AB7}" dt="2023-01-12T09:58:07.281" v="682" actId="20577"/>
        <pc:sldMkLst>
          <pc:docMk/>
          <pc:sldMk cId="3876189148" sldId="390"/>
        </pc:sldMkLst>
        <pc:spChg chg="mod">
          <ac:chgData name="Alessandro Carrega" userId="aad2c8b9-e6be-4150-b5bc-cbfa57d8782b" providerId="ADAL" clId="{BDB870F3-6373-5045-ACF1-576FB4221AB7}" dt="2023-01-12T09:56:55.571" v="635"/>
          <ac:spMkLst>
            <pc:docMk/>
            <pc:sldMk cId="3876189148" sldId="390"/>
            <ac:spMk id="2" creationId="{83830A5C-3B48-7189-9B0C-177222098AB9}"/>
          </ac:spMkLst>
        </pc:spChg>
        <pc:spChg chg="mod">
          <ac:chgData name="Alessandro Carrega" userId="aad2c8b9-e6be-4150-b5bc-cbfa57d8782b" providerId="ADAL" clId="{BDB870F3-6373-5045-ACF1-576FB4221AB7}" dt="2023-01-12T09:58:07.281" v="682" actId="20577"/>
          <ac:spMkLst>
            <pc:docMk/>
            <pc:sldMk cId="3876189148" sldId="390"/>
            <ac:spMk id="3" creationId="{114EA4E8-068E-6891-3CA4-2D867FB825C7}"/>
          </ac:spMkLst>
        </pc:spChg>
      </pc:sldChg>
      <pc:sldChg chg="modSp add mod">
        <pc:chgData name="Alessandro Carrega" userId="aad2c8b9-e6be-4150-b5bc-cbfa57d8782b" providerId="ADAL" clId="{BDB870F3-6373-5045-ACF1-576FB4221AB7}" dt="2023-01-12T13:26:27.145" v="2583" actId="20577"/>
        <pc:sldMkLst>
          <pc:docMk/>
          <pc:sldMk cId="2498223070" sldId="391"/>
        </pc:sldMkLst>
        <pc:spChg chg="mod">
          <ac:chgData name="Alessandro Carrega" userId="aad2c8b9-e6be-4150-b5bc-cbfa57d8782b" providerId="ADAL" clId="{BDB870F3-6373-5045-ACF1-576FB4221AB7}" dt="2023-01-12T10:10:26.177" v="1128" actId="20577"/>
          <ac:spMkLst>
            <pc:docMk/>
            <pc:sldMk cId="2498223070" sldId="391"/>
            <ac:spMk id="2" creationId="{83830A5C-3B48-7189-9B0C-177222098AB9}"/>
          </ac:spMkLst>
        </pc:spChg>
        <pc:spChg chg="mod">
          <ac:chgData name="Alessandro Carrega" userId="aad2c8b9-e6be-4150-b5bc-cbfa57d8782b" providerId="ADAL" clId="{BDB870F3-6373-5045-ACF1-576FB4221AB7}" dt="2023-01-12T13:26:27.145" v="2583" actId="20577"/>
          <ac:spMkLst>
            <pc:docMk/>
            <pc:sldMk cId="2498223070" sldId="391"/>
            <ac:spMk id="3" creationId="{114EA4E8-068E-6891-3CA4-2D867FB825C7}"/>
          </ac:spMkLst>
        </pc:spChg>
      </pc:sldChg>
      <pc:sldChg chg="del">
        <pc:chgData name="Alessandro Carrega" userId="aad2c8b9-e6be-4150-b5bc-cbfa57d8782b" providerId="ADAL" clId="{BDB870F3-6373-5045-ACF1-576FB4221AB7}" dt="2023-01-12T09:36:38.217" v="2" actId="2696"/>
        <pc:sldMkLst>
          <pc:docMk/>
          <pc:sldMk cId="2727500543" sldId="391"/>
        </pc:sldMkLst>
      </pc:sldChg>
      <pc:sldChg chg="modSp add mod">
        <pc:chgData name="Alessandro Carrega" userId="aad2c8b9-e6be-4150-b5bc-cbfa57d8782b" providerId="ADAL" clId="{BDB870F3-6373-5045-ACF1-576FB4221AB7}" dt="2023-01-12T10:10:32.789" v="1136" actId="20577"/>
        <pc:sldMkLst>
          <pc:docMk/>
          <pc:sldMk cId="572928343" sldId="392"/>
        </pc:sldMkLst>
        <pc:spChg chg="mod">
          <ac:chgData name="Alessandro Carrega" userId="aad2c8b9-e6be-4150-b5bc-cbfa57d8782b" providerId="ADAL" clId="{BDB870F3-6373-5045-ACF1-576FB4221AB7}" dt="2023-01-12T10:10:32.789" v="1136" actId="20577"/>
          <ac:spMkLst>
            <pc:docMk/>
            <pc:sldMk cId="572928343" sldId="392"/>
            <ac:spMk id="2" creationId="{83830A5C-3B48-7189-9B0C-177222098AB9}"/>
          </ac:spMkLst>
        </pc:spChg>
        <pc:spChg chg="mod">
          <ac:chgData name="Alessandro Carrega" userId="aad2c8b9-e6be-4150-b5bc-cbfa57d8782b" providerId="ADAL" clId="{BDB870F3-6373-5045-ACF1-576FB4221AB7}" dt="2023-01-12T10:03:37.287" v="825" actId="27636"/>
          <ac:spMkLst>
            <pc:docMk/>
            <pc:sldMk cId="572928343" sldId="392"/>
            <ac:spMk id="3" creationId="{114EA4E8-068E-6891-3CA4-2D867FB825C7}"/>
          </ac:spMkLst>
        </pc:spChg>
      </pc:sldChg>
      <pc:sldChg chg="del">
        <pc:chgData name="Alessandro Carrega" userId="aad2c8b9-e6be-4150-b5bc-cbfa57d8782b" providerId="ADAL" clId="{BDB870F3-6373-5045-ACF1-576FB4221AB7}" dt="2023-01-12T09:36:38.294" v="3" actId="2696"/>
        <pc:sldMkLst>
          <pc:docMk/>
          <pc:sldMk cId="3169725833" sldId="392"/>
        </pc:sldMkLst>
      </pc:sldChg>
      <pc:sldChg chg="modSp add mod">
        <pc:chgData name="Alessandro Carrega" userId="aad2c8b9-e6be-4150-b5bc-cbfa57d8782b" providerId="ADAL" clId="{BDB870F3-6373-5045-ACF1-576FB4221AB7}" dt="2023-01-12T10:10:36.839" v="1139" actId="20577"/>
        <pc:sldMkLst>
          <pc:docMk/>
          <pc:sldMk cId="2178160433" sldId="393"/>
        </pc:sldMkLst>
        <pc:spChg chg="mod">
          <ac:chgData name="Alessandro Carrega" userId="aad2c8b9-e6be-4150-b5bc-cbfa57d8782b" providerId="ADAL" clId="{BDB870F3-6373-5045-ACF1-576FB4221AB7}" dt="2023-01-12T10:10:36.839" v="1139" actId="20577"/>
          <ac:spMkLst>
            <pc:docMk/>
            <pc:sldMk cId="2178160433" sldId="393"/>
            <ac:spMk id="2" creationId="{83830A5C-3B48-7189-9B0C-177222098AB9}"/>
          </ac:spMkLst>
        </pc:spChg>
        <pc:spChg chg="mod">
          <ac:chgData name="Alessandro Carrega" userId="aad2c8b9-e6be-4150-b5bc-cbfa57d8782b" providerId="ADAL" clId="{BDB870F3-6373-5045-ACF1-576FB4221AB7}" dt="2023-01-12T10:07:16.449" v="965" actId="20577"/>
          <ac:spMkLst>
            <pc:docMk/>
            <pc:sldMk cId="2178160433" sldId="393"/>
            <ac:spMk id="3" creationId="{114EA4E8-068E-6891-3CA4-2D867FB825C7}"/>
          </ac:spMkLst>
        </pc:spChg>
      </pc:sldChg>
      <pc:sldChg chg="del">
        <pc:chgData name="Alessandro Carrega" userId="aad2c8b9-e6be-4150-b5bc-cbfa57d8782b" providerId="ADAL" clId="{BDB870F3-6373-5045-ACF1-576FB4221AB7}" dt="2023-01-12T09:36:38.396" v="4" actId="2696"/>
        <pc:sldMkLst>
          <pc:docMk/>
          <pc:sldMk cId="3461724935" sldId="393"/>
        </pc:sldMkLst>
      </pc:sldChg>
      <pc:sldChg chg="del">
        <pc:chgData name="Alessandro Carrega" userId="aad2c8b9-e6be-4150-b5bc-cbfa57d8782b" providerId="ADAL" clId="{BDB870F3-6373-5045-ACF1-576FB4221AB7}" dt="2023-01-12T09:36:38.493" v="5" actId="2696"/>
        <pc:sldMkLst>
          <pc:docMk/>
          <pc:sldMk cId="1772292368" sldId="394"/>
        </pc:sldMkLst>
      </pc:sldChg>
      <pc:sldChg chg="modSp add mod">
        <pc:chgData name="Alessandro Carrega" userId="aad2c8b9-e6be-4150-b5bc-cbfa57d8782b" providerId="ADAL" clId="{BDB870F3-6373-5045-ACF1-576FB4221AB7}" dt="2023-01-12T10:10:41.779" v="1142" actId="20577"/>
        <pc:sldMkLst>
          <pc:docMk/>
          <pc:sldMk cId="4014216360" sldId="394"/>
        </pc:sldMkLst>
        <pc:spChg chg="mod">
          <ac:chgData name="Alessandro Carrega" userId="aad2c8b9-e6be-4150-b5bc-cbfa57d8782b" providerId="ADAL" clId="{BDB870F3-6373-5045-ACF1-576FB4221AB7}" dt="2023-01-12T10:10:41.779" v="1142" actId="20577"/>
          <ac:spMkLst>
            <pc:docMk/>
            <pc:sldMk cId="4014216360" sldId="394"/>
            <ac:spMk id="2" creationId="{83830A5C-3B48-7189-9B0C-177222098AB9}"/>
          </ac:spMkLst>
        </pc:spChg>
        <pc:spChg chg="mod">
          <ac:chgData name="Alessandro Carrega" userId="aad2c8b9-e6be-4150-b5bc-cbfa57d8782b" providerId="ADAL" clId="{BDB870F3-6373-5045-ACF1-576FB4221AB7}" dt="2023-01-12T10:10:10.265" v="1124" actId="27636"/>
          <ac:spMkLst>
            <pc:docMk/>
            <pc:sldMk cId="4014216360" sldId="394"/>
            <ac:spMk id="3" creationId="{114EA4E8-068E-6891-3CA4-2D867FB825C7}"/>
          </ac:spMkLst>
        </pc:spChg>
      </pc:sldChg>
      <pc:sldChg chg="del">
        <pc:chgData name="Alessandro Carrega" userId="aad2c8b9-e6be-4150-b5bc-cbfa57d8782b" providerId="ADAL" clId="{BDB870F3-6373-5045-ACF1-576FB4221AB7}" dt="2023-01-12T09:36:38.561" v="6" actId="2696"/>
        <pc:sldMkLst>
          <pc:docMk/>
          <pc:sldMk cId="3370665821" sldId="395"/>
        </pc:sldMkLst>
      </pc:sldChg>
      <pc:sldChg chg="modSp add mod">
        <pc:chgData name="Alessandro Carrega" userId="aad2c8b9-e6be-4150-b5bc-cbfa57d8782b" providerId="ADAL" clId="{BDB870F3-6373-5045-ACF1-576FB4221AB7}" dt="2023-01-12T10:10:50.687" v="1147" actId="20577"/>
        <pc:sldMkLst>
          <pc:docMk/>
          <pc:sldMk cId="4048088673" sldId="395"/>
        </pc:sldMkLst>
        <pc:spChg chg="mod">
          <ac:chgData name="Alessandro Carrega" userId="aad2c8b9-e6be-4150-b5bc-cbfa57d8782b" providerId="ADAL" clId="{BDB870F3-6373-5045-ACF1-576FB4221AB7}" dt="2023-01-12T10:10:50.687" v="1147" actId="20577"/>
          <ac:spMkLst>
            <pc:docMk/>
            <pc:sldMk cId="4048088673" sldId="395"/>
            <ac:spMk id="2" creationId="{83830A5C-3B48-7189-9B0C-177222098AB9}"/>
          </ac:spMkLst>
        </pc:spChg>
        <pc:spChg chg="mod">
          <ac:chgData name="Alessandro Carrega" userId="aad2c8b9-e6be-4150-b5bc-cbfa57d8782b" providerId="ADAL" clId="{BDB870F3-6373-5045-ACF1-576FB4221AB7}" dt="2023-01-12T10:10:16.178" v="1126" actId="27636"/>
          <ac:spMkLst>
            <pc:docMk/>
            <pc:sldMk cId="4048088673" sldId="395"/>
            <ac:spMk id="3" creationId="{114EA4E8-068E-6891-3CA4-2D867FB825C7}"/>
          </ac:spMkLst>
        </pc:spChg>
      </pc:sldChg>
      <pc:sldChg chg="del">
        <pc:chgData name="Alessandro Carrega" userId="aad2c8b9-e6be-4150-b5bc-cbfa57d8782b" providerId="ADAL" clId="{BDB870F3-6373-5045-ACF1-576FB4221AB7}" dt="2023-01-12T09:36:38.671" v="7" actId="2696"/>
        <pc:sldMkLst>
          <pc:docMk/>
          <pc:sldMk cId="3820641459" sldId="396"/>
        </pc:sldMkLst>
      </pc:sldChg>
      <pc:sldChg chg="modSp add mod">
        <pc:chgData name="Alessandro Carrega" userId="aad2c8b9-e6be-4150-b5bc-cbfa57d8782b" providerId="ADAL" clId="{BDB870F3-6373-5045-ACF1-576FB4221AB7}" dt="2023-01-12T13:14:59.268" v="2553" actId="6549"/>
        <pc:sldMkLst>
          <pc:docMk/>
          <pc:sldMk cId="4004125455" sldId="396"/>
        </pc:sldMkLst>
        <pc:spChg chg="mod">
          <ac:chgData name="Alessandro Carrega" userId="aad2c8b9-e6be-4150-b5bc-cbfa57d8782b" providerId="ADAL" clId="{BDB870F3-6373-5045-ACF1-576FB4221AB7}" dt="2023-01-12T10:21:10.744" v="1406" actId="20577"/>
          <ac:spMkLst>
            <pc:docMk/>
            <pc:sldMk cId="4004125455" sldId="396"/>
            <ac:spMk id="2" creationId="{83830A5C-3B48-7189-9B0C-177222098AB9}"/>
          </ac:spMkLst>
        </pc:spChg>
        <pc:spChg chg="mod">
          <ac:chgData name="Alessandro Carrega" userId="aad2c8b9-e6be-4150-b5bc-cbfa57d8782b" providerId="ADAL" clId="{BDB870F3-6373-5045-ACF1-576FB4221AB7}" dt="2023-01-12T13:14:59.268" v="2553" actId="6549"/>
          <ac:spMkLst>
            <pc:docMk/>
            <pc:sldMk cId="4004125455" sldId="396"/>
            <ac:spMk id="3" creationId="{114EA4E8-068E-6891-3CA4-2D867FB825C7}"/>
          </ac:spMkLst>
        </pc:spChg>
      </pc:sldChg>
      <pc:sldChg chg="modSp add mod">
        <pc:chgData name="Alessandro Carrega" userId="aad2c8b9-e6be-4150-b5bc-cbfa57d8782b" providerId="ADAL" clId="{BDB870F3-6373-5045-ACF1-576FB4221AB7}" dt="2023-01-12T10:21:20.555" v="1416" actId="20577"/>
        <pc:sldMkLst>
          <pc:docMk/>
          <pc:sldMk cId="317316538" sldId="397"/>
        </pc:sldMkLst>
        <pc:spChg chg="mod">
          <ac:chgData name="Alessandro Carrega" userId="aad2c8b9-e6be-4150-b5bc-cbfa57d8782b" providerId="ADAL" clId="{BDB870F3-6373-5045-ACF1-576FB4221AB7}" dt="2023-01-12T10:21:20.555" v="1416" actId="20577"/>
          <ac:spMkLst>
            <pc:docMk/>
            <pc:sldMk cId="317316538" sldId="397"/>
            <ac:spMk id="2" creationId="{83830A5C-3B48-7189-9B0C-177222098AB9}"/>
          </ac:spMkLst>
        </pc:spChg>
        <pc:spChg chg="mod">
          <ac:chgData name="Alessandro Carrega" userId="aad2c8b9-e6be-4150-b5bc-cbfa57d8782b" providerId="ADAL" clId="{BDB870F3-6373-5045-ACF1-576FB4221AB7}" dt="2023-01-12T10:21:01.593" v="1405" actId="255"/>
          <ac:spMkLst>
            <pc:docMk/>
            <pc:sldMk cId="317316538" sldId="397"/>
            <ac:spMk id="3" creationId="{114EA4E8-068E-6891-3CA4-2D867FB825C7}"/>
          </ac:spMkLst>
        </pc:spChg>
      </pc:sldChg>
      <pc:sldChg chg="del">
        <pc:chgData name="Alessandro Carrega" userId="aad2c8b9-e6be-4150-b5bc-cbfa57d8782b" providerId="ADAL" clId="{BDB870F3-6373-5045-ACF1-576FB4221AB7}" dt="2023-01-12T09:36:38.739" v="8" actId="2696"/>
        <pc:sldMkLst>
          <pc:docMk/>
          <pc:sldMk cId="3340851256" sldId="397"/>
        </pc:sldMkLst>
      </pc:sldChg>
      <pc:sldChg chg="modSp add mod ord">
        <pc:chgData name="Alessandro Carrega" userId="aad2c8b9-e6be-4150-b5bc-cbfa57d8782b" providerId="ADAL" clId="{BDB870F3-6373-5045-ACF1-576FB4221AB7}" dt="2023-01-12T10:21:13.923" v="1409" actId="20577"/>
        <pc:sldMkLst>
          <pc:docMk/>
          <pc:sldMk cId="1230144277" sldId="398"/>
        </pc:sldMkLst>
        <pc:spChg chg="mod">
          <ac:chgData name="Alessandro Carrega" userId="aad2c8b9-e6be-4150-b5bc-cbfa57d8782b" providerId="ADAL" clId="{BDB870F3-6373-5045-ACF1-576FB4221AB7}" dt="2023-01-12T10:21:13.923" v="1409" actId="20577"/>
          <ac:spMkLst>
            <pc:docMk/>
            <pc:sldMk cId="1230144277" sldId="398"/>
            <ac:spMk id="2" creationId="{83830A5C-3B48-7189-9B0C-177222098AB9}"/>
          </ac:spMkLst>
        </pc:spChg>
        <pc:spChg chg="mod">
          <ac:chgData name="Alessandro Carrega" userId="aad2c8b9-e6be-4150-b5bc-cbfa57d8782b" providerId="ADAL" clId="{BDB870F3-6373-5045-ACF1-576FB4221AB7}" dt="2023-01-12T10:20:20.920" v="1390" actId="27636"/>
          <ac:spMkLst>
            <pc:docMk/>
            <pc:sldMk cId="1230144277" sldId="398"/>
            <ac:spMk id="3" creationId="{114EA4E8-068E-6891-3CA4-2D867FB825C7}"/>
          </ac:spMkLst>
        </pc:spChg>
      </pc:sldChg>
      <pc:sldChg chg="del">
        <pc:chgData name="Alessandro Carrega" userId="aad2c8b9-e6be-4150-b5bc-cbfa57d8782b" providerId="ADAL" clId="{BDB870F3-6373-5045-ACF1-576FB4221AB7}" dt="2023-01-12T09:36:38.785" v="9" actId="2696"/>
        <pc:sldMkLst>
          <pc:docMk/>
          <pc:sldMk cId="2355612080" sldId="398"/>
        </pc:sldMkLst>
      </pc:sldChg>
      <pc:sldChg chg="del">
        <pc:chgData name="Alessandro Carrega" userId="aad2c8b9-e6be-4150-b5bc-cbfa57d8782b" providerId="ADAL" clId="{BDB870F3-6373-5045-ACF1-576FB4221AB7}" dt="2023-01-12T09:36:38.831" v="10" actId="2696"/>
        <pc:sldMkLst>
          <pc:docMk/>
          <pc:sldMk cId="1947685512" sldId="399"/>
        </pc:sldMkLst>
      </pc:sldChg>
      <pc:sldChg chg="modSp add mod">
        <pc:chgData name="Alessandro Carrega" userId="aad2c8b9-e6be-4150-b5bc-cbfa57d8782b" providerId="ADAL" clId="{BDB870F3-6373-5045-ACF1-576FB4221AB7}" dt="2023-01-12T10:33:50.835" v="1665" actId="20577"/>
        <pc:sldMkLst>
          <pc:docMk/>
          <pc:sldMk cId="1999072230" sldId="399"/>
        </pc:sldMkLst>
        <pc:spChg chg="mod">
          <ac:chgData name="Alessandro Carrega" userId="aad2c8b9-e6be-4150-b5bc-cbfa57d8782b" providerId="ADAL" clId="{BDB870F3-6373-5045-ACF1-576FB4221AB7}" dt="2023-01-12T10:33:50.835" v="1665" actId="20577"/>
          <ac:spMkLst>
            <pc:docMk/>
            <pc:sldMk cId="1999072230" sldId="399"/>
            <ac:spMk id="2" creationId="{83830A5C-3B48-7189-9B0C-177222098AB9}"/>
          </ac:spMkLst>
        </pc:spChg>
        <pc:spChg chg="mod">
          <ac:chgData name="Alessandro Carrega" userId="aad2c8b9-e6be-4150-b5bc-cbfa57d8782b" providerId="ADAL" clId="{BDB870F3-6373-5045-ACF1-576FB4221AB7}" dt="2023-01-12T10:23:54.611" v="1470" actId="20577"/>
          <ac:spMkLst>
            <pc:docMk/>
            <pc:sldMk cId="1999072230" sldId="399"/>
            <ac:spMk id="3" creationId="{114EA4E8-068E-6891-3CA4-2D867FB825C7}"/>
          </ac:spMkLst>
        </pc:spChg>
      </pc:sldChg>
      <pc:sldChg chg="del">
        <pc:chgData name="Alessandro Carrega" userId="aad2c8b9-e6be-4150-b5bc-cbfa57d8782b" providerId="ADAL" clId="{BDB870F3-6373-5045-ACF1-576FB4221AB7}" dt="2023-01-12T09:36:38.904" v="11" actId="2696"/>
        <pc:sldMkLst>
          <pc:docMk/>
          <pc:sldMk cId="3294523438" sldId="400"/>
        </pc:sldMkLst>
      </pc:sldChg>
      <pc:sldChg chg="modSp add mod">
        <pc:chgData name="Alessandro Carrega" userId="aad2c8b9-e6be-4150-b5bc-cbfa57d8782b" providerId="ADAL" clId="{BDB870F3-6373-5045-ACF1-576FB4221AB7}" dt="2023-01-12T14:22:23.600" v="3019" actId="6549"/>
        <pc:sldMkLst>
          <pc:docMk/>
          <pc:sldMk cId="3779587665" sldId="400"/>
        </pc:sldMkLst>
        <pc:spChg chg="mod">
          <ac:chgData name="Alessandro Carrega" userId="aad2c8b9-e6be-4150-b5bc-cbfa57d8782b" providerId="ADAL" clId="{BDB870F3-6373-5045-ACF1-576FB4221AB7}" dt="2023-01-12T10:33:47.286" v="1664" actId="20577"/>
          <ac:spMkLst>
            <pc:docMk/>
            <pc:sldMk cId="3779587665" sldId="400"/>
            <ac:spMk id="2" creationId="{83830A5C-3B48-7189-9B0C-177222098AB9}"/>
          </ac:spMkLst>
        </pc:spChg>
        <pc:spChg chg="mod">
          <ac:chgData name="Alessandro Carrega" userId="aad2c8b9-e6be-4150-b5bc-cbfa57d8782b" providerId="ADAL" clId="{BDB870F3-6373-5045-ACF1-576FB4221AB7}" dt="2023-01-12T14:22:23.600" v="3019" actId="6549"/>
          <ac:spMkLst>
            <pc:docMk/>
            <pc:sldMk cId="3779587665" sldId="400"/>
            <ac:spMk id="3" creationId="{114EA4E8-068E-6891-3CA4-2D867FB825C7}"/>
          </ac:spMkLst>
        </pc:spChg>
      </pc:sldChg>
      <pc:sldChg chg="del">
        <pc:chgData name="Alessandro Carrega" userId="aad2c8b9-e6be-4150-b5bc-cbfa57d8782b" providerId="ADAL" clId="{BDB870F3-6373-5045-ACF1-576FB4221AB7}" dt="2023-01-12T09:36:39.150" v="15" actId="2696"/>
        <pc:sldMkLst>
          <pc:docMk/>
          <pc:sldMk cId="964687288" sldId="401"/>
        </pc:sldMkLst>
      </pc:sldChg>
      <pc:sldChg chg="modSp add mod">
        <pc:chgData name="Alessandro Carrega" userId="aad2c8b9-e6be-4150-b5bc-cbfa57d8782b" providerId="ADAL" clId="{BDB870F3-6373-5045-ACF1-576FB4221AB7}" dt="2023-01-12T13:15:14.875" v="2564" actId="6549"/>
        <pc:sldMkLst>
          <pc:docMk/>
          <pc:sldMk cId="1198650151" sldId="401"/>
        </pc:sldMkLst>
        <pc:spChg chg="mod">
          <ac:chgData name="Alessandro Carrega" userId="aad2c8b9-e6be-4150-b5bc-cbfa57d8782b" providerId="ADAL" clId="{BDB870F3-6373-5045-ACF1-576FB4221AB7}" dt="2023-01-12T10:33:37.498" v="1663" actId="20577"/>
          <ac:spMkLst>
            <pc:docMk/>
            <pc:sldMk cId="1198650151" sldId="401"/>
            <ac:spMk id="2" creationId="{83830A5C-3B48-7189-9B0C-177222098AB9}"/>
          </ac:spMkLst>
        </pc:spChg>
        <pc:spChg chg="mod">
          <ac:chgData name="Alessandro Carrega" userId="aad2c8b9-e6be-4150-b5bc-cbfa57d8782b" providerId="ADAL" clId="{BDB870F3-6373-5045-ACF1-576FB4221AB7}" dt="2023-01-12T13:15:14.875" v="2564" actId="6549"/>
          <ac:spMkLst>
            <pc:docMk/>
            <pc:sldMk cId="1198650151" sldId="401"/>
            <ac:spMk id="3" creationId="{114EA4E8-068E-6891-3CA4-2D867FB825C7}"/>
          </ac:spMkLst>
        </pc:spChg>
      </pc:sldChg>
      <pc:sldChg chg="del">
        <pc:chgData name="Alessandro Carrega" userId="aad2c8b9-e6be-4150-b5bc-cbfa57d8782b" providerId="ADAL" clId="{BDB870F3-6373-5045-ACF1-576FB4221AB7}" dt="2023-01-12T09:36:39.205" v="16" actId="2696"/>
        <pc:sldMkLst>
          <pc:docMk/>
          <pc:sldMk cId="2297354670" sldId="402"/>
        </pc:sldMkLst>
      </pc:sldChg>
      <pc:sldChg chg="modSp add mod">
        <pc:chgData name="Alessandro Carrega" userId="aad2c8b9-e6be-4150-b5bc-cbfa57d8782b" providerId="ADAL" clId="{BDB870F3-6373-5045-ACF1-576FB4221AB7}" dt="2023-01-12T13:26:23.994" v="2582" actId="20577"/>
        <pc:sldMkLst>
          <pc:docMk/>
          <pc:sldMk cId="4126716479" sldId="402"/>
        </pc:sldMkLst>
        <pc:spChg chg="mod">
          <ac:chgData name="Alessandro Carrega" userId="aad2c8b9-e6be-4150-b5bc-cbfa57d8782b" providerId="ADAL" clId="{BDB870F3-6373-5045-ACF1-576FB4221AB7}" dt="2023-01-12T10:33:34.529" v="1662" actId="20577"/>
          <ac:spMkLst>
            <pc:docMk/>
            <pc:sldMk cId="4126716479" sldId="402"/>
            <ac:spMk id="2" creationId="{83830A5C-3B48-7189-9B0C-177222098AB9}"/>
          </ac:spMkLst>
        </pc:spChg>
        <pc:spChg chg="mod">
          <ac:chgData name="Alessandro Carrega" userId="aad2c8b9-e6be-4150-b5bc-cbfa57d8782b" providerId="ADAL" clId="{BDB870F3-6373-5045-ACF1-576FB4221AB7}" dt="2023-01-12T13:26:23.994" v="2582" actId="20577"/>
          <ac:spMkLst>
            <pc:docMk/>
            <pc:sldMk cId="4126716479" sldId="402"/>
            <ac:spMk id="3" creationId="{114EA4E8-068E-6891-3CA4-2D867FB825C7}"/>
          </ac:spMkLst>
        </pc:spChg>
      </pc:sldChg>
      <pc:sldChg chg="modSp add mod">
        <pc:chgData name="Alessandro Carrega" userId="aad2c8b9-e6be-4150-b5bc-cbfa57d8782b" providerId="ADAL" clId="{BDB870F3-6373-5045-ACF1-576FB4221AB7}" dt="2023-01-12T10:33:30.740" v="1661" actId="20577"/>
        <pc:sldMkLst>
          <pc:docMk/>
          <pc:sldMk cId="1888803660" sldId="403"/>
        </pc:sldMkLst>
        <pc:spChg chg="mod">
          <ac:chgData name="Alessandro Carrega" userId="aad2c8b9-e6be-4150-b5bc-cbfa57d8782b" providerId="ADAL" clId="{BDB870F3-6373-5045-ACF1-576FB4221AB7}" dt="2023-01-12T10:33:30.740" v="1661" actId="20577"/>
          <ac:spMkLst>
            <pc:docMk/>
            <pc:sldMk cId="1888803660" sldId="403"/>
            <ac:spMk id="2" creationId="{83830A5C-3B48-7189-9B0C-177222098AB9}"/>
          </ac:spMkLst>
        </pc:spChg>
        <pc:spChg chg="mod">
          <ac:chgData name="Alessandro Carrega" userId="aad2c8b9-e6be-4150-b5bc-cbfa57d8782b" providerId="ADAL" clId="{BDB870F3-6373-5045-ACF1-576FB4221AB7}" dt="2023-01-12T10:33:03.692" v="1649" actId="21"/>
          <ac:spMkLst>
            <pc:docMk/>
            <pc:sldMk cId="1888803660" sldId="403"/>
            <ac:spMk id="3" creationId="{114EA4E8-068E-6891-3CA4-2D867FB825C7}"/>
          </ac:spMkLst>
        </pc:spChg>
      </pc:sldChg>
      <pc:sldChg chg="del">
        <pc:chgData name="Alessandro Carrega" userId="aad2c8b9-e6be-4150-b5bc-cbfa57d8782b" providerId="ADAL" clId="{BDB870F3-6373-5045-ACF1-576FB4221AB7}" dt="2023-01-12T09:36:39.279" v="17" actId="2696"/>
        <pc:sldMkLst>
          <pc:docMk/>
          <pc:sldMk cId="3979982529" sldId="403"/>
        </pc:sldMkLst>
      </pc:sldChg>
      <pc:sldChg chg="modSp add mod">
        <pc:chgData name="Alessandro Carrega" userId="aad2c8b9-e6be-4150-b5bc-cbfa57d8782b" providerId="ADAL" clId="{BDB870F3-6373-5045-ACF1-576FB4221AB7}" dt="2023-01-12T14:30:38.471" v="3026" actId="6549"/>
        <pc:sldMkLst>
          <pc:docMk/>
          <pc:sldMk cId="3116896869" sldId="404"/>
        </pc:sldMkLst>
        <pc:spChg chg="mod">
          <ac:chgData name="Alessandro Carrega" userId="aad2c8b9-e6be-4150-b5bc-cbfa57d8782b" providerId="ADAL" clId="{BDB870F3-6373-5045-ACF1-576FB4221AB7}" dt="2023-01-12T10:33:15.703" v="1653" actId="20577"/>
          <ac:spMkLst>
            <pc:docMk/>
            <pc:sldMk cId="3116896869" sldId="404"/>
            <ac:spMk id="2" creationId="{83830A5C-3B48-7189-9B0C-177222098AB9}"/>
          </ac:spMkLst>
        </pc:spChg>
        <pc:spChg chg="mod">
          <ac:chgData name="Alessandro Carrega" userId="aad2c8b9-e6be-4150-b5bc-cbfa57d8782b" providerId="ADAL" clId="{BDB870F3-6373-5045-ACF1-576FB4221AB7}" dt="2023-01-12T14:30:38.471" v="3026" actId="6549"/>
          <ac:spMkLst>
            <pc:docMk/>
            <pc:sldMk cId="3116896869" sldId="404"/>
            <ac:spMk id="3" creationId="{114EA4E8-068E-6891-3CA4-2D867FB825C7}"/>
          </ac:spMkLst>
        </pc:spChg>
      </pc:sldChg>
      <pc:sldChg chg="del">
        <pc:chgData name="Alessandro Carrega" userId="aad2c8b9-e6be-4150-b5bc-cbfa57d8782b" providerId="ADAL" clId="{BDB870F3-6373-5045-ACF1-576FB4221AB7}" dt="2023-01-12T09:36:39.333" v="18" actId="2696"/>
        <pc:sldMkLst>
          <pc:docMk/>
          <pc:sldMk cId="3793236990" sldId="404"/>
        </pc:sldMkLst>
      </pc:sldChg>
      <pc:sldChg chg="modSp add mod">
        <pc:chgData name="Alessandro Carrega" userId="aad2c8b9-e6be-4150-b5bc-cbfa57d8782b" providerId="ADAL" clId="{BDB870F3-6373-5045-ACF1-576FB4221AB7}" dt="2023-01-12T16:15:36.531" v="3721" actId="20577"/>
        <pc:sldMkLst>
          <pc:docMk/>
          <pc:sldMk cId="3641512831" sldId="405"/>
        </pc:sldMkLst>
        <pc:spChg chg="mod">
          <ac:chgData name="Alessandro Carrega" userId="aad2c8b9-e6be-4150-b5bc-cbfa57d8782b" providerId="ADAL" clId="{BDB870F3-6373-5045-ACF1-576FB4221AB7}" dt="2023-01-12T11:23:42.127" v="1892" actId="20577"/>
          <ac:spMkLst>
            <pc:docMk/>
            <pc:sldMk cId="3641512831" sldId="405"/>
            <ac:spMk id="2" creationId="{83830A5C-3B48-7189-9B0C-177222098AB9}"/>
          </ac:spMkLst>
        </pc:spChg>
        <pc:spChg chg="mod">
          <ac:chgData name="Alessandro Carrega" userId="aad2c8b9-e6be-4150-b5bc-cbfa57d8782b" providerId="ADAL" clId="{BDB870F3-6373-5045-ACF1-576FB4221AB7}" dt="2023-01-12T16:15:36.531" v="3721" actId="20577"/>
          <ac:spMkLst>
            <pc:docMk/>
            <pc:sldMk cId="3641512831" sldId="405"/>
            <ac:spMk id="3" creationId="{114EA4E8-068E-6891-3CA4-2D867FB825C7}"/>
          </ac:spMkLst>
        </pc:spChg>
      </pc:sldChg>
      <pc:sldChg chg="modSp add mod">
        <pc:chgData name="Alessandro Carrega" userId="aad2c8b9-e6be-4150-b5bc-cbfa57d8782b" providerId="ADAL" clId="{BDB870F3-6373-5045-ACF1-576FB4221AB7}" dt="2023-01-12T16:15:48.341" v="3723" actId="313"/>
        <pc:sldMkLst>
          <pc:docMk/>
          <pc:sldMk cId="2555526116" sldId="406"/>
        </pc:sldMkLst>
        <pc:spChg chg="mod">
          <ac:chgData name="Alessandro Carrega" userId="aad2c8b9-e6be-4150-b5bc-cbfa57d8782b" providerId="ADAL" clId="{BDB870F3-6373-5045-ACF1-576FB4221AB7}" dt="2023-01-12T11:23:49.360" v="1894" actId="20577"/>
          <ac:spMkLst>
            <pc:docMk/>
            <pc:sldMk cId="2555526116" sldId="406"/>
            <ac:spMk id="2" creationId="{83830A5C-3B48-7189-9B0C-177222098AB9}"/>
          </ac:spMkLst>
        </pc:spChg>
        <pc:spChg chg="mod">
          <ac:chgData name="Alessandro Carrega" userId="aad2c8b9-e6be-4150-b5bc-cbfa57d8782b" providerId="ADAL" clId="{BDB870F3-6373-5045-ACF1-576FB4221AB7}" dt="2023-01-12T16:15:48.341" v="3723" actId="313"/>
          <ac:spMkLst>
            <pc:docMk/>
            <pc:sldMk cId="2555526116" sldId="406"/>
            <ac:spMk id="3" creationId="{114EA4E8-068E-6891-3CA4-2D867FB825C7}"/>
          </ac:spMkLst>
        </pc:spChg>
      </pc:sldChg>
      <pc:sldChg chg="modSp add mod ord">
        <pc:chgData name="Alessandro Carrega" userId="aad2c8b9-e6be-4150-b5bc-cbfa57d8782b" providerId="ADAL" clId="{BDB870F3-6373-5045-ACF1-576FB4221AB7}" dt="2023-01-12T16:15:45.708" v="3722" actId="313"/>
        <pc:sldMkLst>
          <pc:docMk/>
          <pc:sldMk cId="1727303810" sldId="407"/>
        </pc:sldMkLst>
        <pc:spChg chg="mod">
          <ac:chgData name="Alessandro Carrega" userId="aad2c8b9-e6be-4150-b5bc-cbfa57d8782b" providerId="ADAL" clId="{BDB870F3-6373-5045-ACF1-576FB4221AB7}" dt="2023-01-12T11:23:45.995" v="1893" actId="20577"/>
          <ac:spMkLst>
            <pc:docMk/>
            <pc:sldMk cId="1727303810" sldId="407"/>
            <ac:spMk id="2" creationId="{83830A5C-3B48-7189-9B0C-177222098AB9}"/>
          </ac:spMkLst>
        </pc:spChg>
        <pc:spChg chg="mod">
          <ac:chgData name="Alessandro Carrega" userId="aad2c8b9-e6be-4150-b5bc-cbfa57d8782b" providerId="ADAL" clId="{BDB870F3-6373-5045-ACF1-576FB4221AB7}" dt="2023-01-12T16:15:45.708" v="3722" actId="313"/>
          <ac:spMkLst>
            <pc:docMk/>
            <pc:sldMk cId="1727303810" sldId="407"/>
            <ac:spMk id="3" creationId="{114EA4E8-068E-6891-3CA4-2D867FB825C7}"/>
          </ac:spMkLst>
        </pc:spChg>
      </pc:sldChg>
      <pc:sldChg chg="modSp add mod">
        <pc:chgData name="Alessandro Carrega" userId="aad2c8b9-e6be-4150-b5bc-cbfa57d8782b" providerId="ADAL" clId="{BDB870F3-6373-5045-ACF1-576FB4221AB7}" dt="2023-01-12T13:15:17.188" v="2566" actId="6549"/>
        <pc:sldMkLst>
          <pc:docMk/>
          <pc:sldMk cId="1519337849" sldId="408"/>
        </pc:sldMkLst>
        <pc:spChg chg="mod">
          <ac:chgData name="Alessandro Carrega" userId="aad2c8b9-e6be-4150-b5bc-cbfa57d8782b" providerId="ADAL" clId="{BDB870F3-6373-5045-ACF1-576FB4221AB7}" dt="2023-01-12T11:23:52.395" v="1895" actId="20577"/>
          <ac:spMkLst>
            <pc:docMk/>
            <pc:sldMk cId="1519337849" sldId="408"/>
            <ac:spMk id="2" creationId="{83830A5C-3B48-7189-9B0C-177222098AB9}"/>
          </ac:spMkLst>
        </pc:spChg>
        <pc:spChg chg="mod">
          <ac:chgData name="Alessandro Carrega" userId="aad2c8b9-e6be-4150-b5bc-cbfa57d8782b" providerId="ADAL" clId="{BDB870F3-6373-5045-ACF1-576FB4221AB7}" dt="2023-01-12T13:15:17.188" v="2566" actId="6549"/>
          <ac:spMkLst>
            <pc:docMk/>
            <pc:sldMk cId="1519337849" sldId="408"/>
            <ac:spMk id="3" creationId="{114EA4E8-068E-6891-3CA4-2D867FB825C7}"/>
          </ac:spMkLst>
        </pc:spChg>
      </pc:sldChg>
      <pc:sldChg chg="modSp add mod">
        <pc:chgData name="Alessandro Carrega" userId="aad2c8b9-e6be-4150-b5bc-cbfa57d8782b" providerId="ADAL" clId="{BDB870F3-6373-5045-ACF1-576FB4221AB7}" dt="2023-01-12T11:23:56.496" v="1896" actId="20577"/>
        <pc:sldMkLst>
          <pc:docMk/>
          <pc:sldMk cId="447155813" sldId="409"/>
        </pc:sldMkLst>
        <pc:spChg chg="mod">
          <ac:chgData name="Alessandro Carrega" userId="aad2c8b9-e6be-4150-b5bc-cbfa57d8782b" providerId="ADAL" clId="{BDB870F3-6373-5045-ACF1-576FB4221AB7}" dt="2023-01-12T11:23:56.496" v="1896" actId="20577"/>
          <ac:spMkLst>
            <pc:docMk/>
            <pc:sldMk cId="447155813" sldId="409"/>
            <ac:spMk id="2" creationId="{83830A5C-3B48-7189-9B0C-177222098AB9}"/>
          </ac:spMkLst>
        </pc:spChg>
        <pc:spChg chg="mod">
          <ac:chgData name="Alessandro Carrega" userId="aad2c8b9-e6be-4150-b5bc-cbfa57d8782b" providerId="ADAL" clId="{BDB870F3-6373-5045-ACF1-576FB4221AB7}" dt="2023-01-12T11:21:56.098" v="1874" actId="20577"/>
          <ac:spMkLst>
            <pc:docMk/>
            <pc:sldMk cId="447155813" sldId="409"/>
            <ac:spMk id="3" creationId="{114EA4E8-068E-6891-3CA4-2D867FB825C7}"/>
          </ac:spMkLst>
        </pc:spChg>
      </pc:sldChg>
      <pc:sldChg chg="modSp add del mod">
        <pc:chgData name="Alessandro Carrega" userId="aad2c8b9-e6be-4150-b5bc-cbfa57d8782b" providerId="ADAL" clId="{BDB870F3-6373-5045-ACF1-576FB4221AB7}" dt="2023-01-12T11:43:44.818" v="2151" actId="20577"/>
        <pc:sldMkLst>
          <pc:docMk/>
          <pc:sldMk cId="3016167647" sldId="410"/>
        </pc:sldMkLst>
        <pc:spChg chg="mod">
          <ac:chgData name="Alessandro Carrega" userId="aad2c8b9-e6be-4150-b5bc-cbfa57d8782b" providerId="ADAL" clId="{BDB870F3-6373-5045-ACF1-576FB4221AB7}" dt="2023-01-12T11:43:44.818" v="2151" actId="20577"/>
          <ac:spMkLst>
            <pc:docMk/>
            <pc:sldMk cId="3016167647" sldId="410"/>
            <ac:spMk id="2" creationId="{83830A5C-3B48-7189-9B0C-177222098AB9}"/>
          </ac:spMkLst>
        </pc:spChg>
        <pc:spChg chg="mod">
          <ac:chgData name="Alessandro Carrega" userId="aad2c8b9-e6be-4150-b5bc-cbfa57d8782b" providerId="ADAL" clId="{BDB870F3-6373-5045-ACF1-576FB4221AB7}" dt="2023-01-12T11:26:40.218" v="1962" actId="20577"/>
          <ac:spMkLst>
            <pc:docMk/>
            <pc:sldMk cId="3016167647" sldId="410"/>
            <ac:spMk id="3" creationId="{114EA4E8-068E-6891-3CA4-2D867FB825C7}"/>
          </ac:spMkLst>
        </pc:spChg>
      </pc:sldChg>
      <pc:sldChg chg="modSp add mod">
        <pc:chgData name="Alessandro Carrega" userId="aad2c8b9-e6be-4150-b5bc-cbfa57d8782b" providerId="ADAL" clId="{BDB870F3-6373-5045-ACF1-576FB4221AB7}" dt="2023-01-12T11:43:49.813" v="2152" actId="20577"/>
        <pc:sldMkLst>
          <pc:docMk/>
          <pc:sldMk cId="2736127237" sldId="411"/>
        </pc:sldMkLst>
        <pc:spChg chg="mod">
          <ac:chgData name="Alessandro Carrega" userId="aad2c8b9-e6be-4150-b5bc-cbfa57d8782b" providerId="ADAL" clId="{BDB870F3-6373-5045-ACF1-576FB4221AB7}" dt="2023-01-12T11:43:49.813" v="2152" actId="20577"/>
          <ac:spMkLst>
            <pc:docMk/>
            <pc:sldMk cId="2736127237" sldId="411"/>
            <ac:spMk id="2" creationId="{83830A5C-3B48-7189-9B0C-177222098AB9}"/>
          </ac:spMkLst>
        </pc:spChg>
        <pc:spChg chg="mod">
          <ac:chgData name="Alessandro Carrega" userId="aad2c8b9-e6be-4150-b5bc-cbfa57d8782b" providerId="ADAL" clId="{BDB870F3-6373-5045-ACF1-576FB4221AB7}" dt="2023-01-12T11:28:05.034" v="2008" actId="403"/>
          <ac:spMkLst>
            <pc:docMk/>
            <pc:sldMk cId="2736127237" sldId="411"/>
            <ac:spMk id="3" creationId="{114EA4E8-068E-6891-3CA4-2D867FB825C7}"/>
          </ac:spMkLst>
        </pc:spChg>
      </pc:sldChg>
      <pc:sldChg chg="del">
        <pc:chgData name="Alessandro Carrega" userId="aad2c8b9-e6be-4150-b5bc-cbfa57d8782b" providerId="ADAL" clId="{BDB870F3-6373-5045-ACF1-576FB4221AB7}" dt="2023-01-12T09:36:39.002" v="12" actId="2696"/>
        <pc:sldMkLst>
          <pc:docMk/>
          <pc:sldMk cId="2787594243" sldId="411"/>
        </pc:sldMkLst>
      </pc:sldChg>
      <pc:sldChg chg="modSp add mod">
        <pc:chgData name="Alessandro Carrega" userId="aad2c8b9-e6be-4150-b5bc-cbfa57d8782b" providerId="ADAL" clId="{BDB870F3-6373-5045-ACF1-576FB4221AB7}" dt="2023-01-12T16:16:04.678" v="3725" actId="114"/>
        <pc:sldMkLst>
          <pc:docMk/>
          <pc:sldMk cId="463718251" sldId="412"/>
        </pc:sldMkLst>
        <pc:spChg chg="mod">
          <ac:chgData name="Alessandro Carrega" userId="aad2c8b9-e6be-4150-b5bc-cbfa57d8782b" providerId="ADAL" clId="{BDB870F3-6373-5045-ACF1-576FB4221AB7}" dt="2023-01-12T11:43:55.227" v="2153" actId="20577"/>
          <ac:spMkLst>
            <pc:docMk/>
            <pc:sldMk cId="463718251" sldId="412"/>
            <ac:spMk id="2" creationId="{83830A5C-3B48-7189-9B0C-177222098AB9}"/>
          </ac:spMkLst>
        </pc:spChg>
        <pc:spChg chg="mod">
          <ac:chgData name="Alessandro Carrega" userId="aad2c8b9-e6be-4150-b5bc-cbfa57d8782b" providerId="ADAL" clId="{BDB870F3-6373-5045-ACF1-576FB4221AB7}" dt="2023-01-12T16:16:04.678" v="3725" actId="114"/>
          <ac:spMkLst>
            <pc:docMk/>
            <pc:sldMk cId="463718251" sldId="412"/>
            <ac:spMk id="3" creationId="{114EA4E8-068E-6891-3CA4-2D867FB825C7}"/>
          </ac:spMkLst>
        </pc:spChg>
      </pc:sldChg>
      <pc:sldChg chg="del">
        <pc:chgData name="Alessandro Carrega" userId="aad2c8b9-e6be-4150-b5bc-cbfa57d8782b" providerId="ADAL" clId="{BDB870F3-6373-5045-ACF1-576FB4221AB7}" dt="2023-01-12T09:36:39.049" v="13" actId="2696"/>
        <pc:sldMkLst>
          <pc:docMk/>
          <pc:sldMk cId="2917895216" sldId="412"/>
        </pc:sldMkLst>
      </pc:sldChg>
      <pc:sldChg chg="del">
        <pc:chgData name="Alessandro Carrega" userId="aad2c8b9-e6be-4150-b5bc-cbfa57d8782b" providerId="ADAL" clId="{BDB870F3-6373-5045-ACF1-576FB4221AB7}" dt="2023-01-12T09:36:39.403" v="19" actId="2696"/>
        <pc:sldMkLst>
          <pc:docMk/>
          <pc:sldMk cId="2838748063" sldId="413"/>
        </pc:sldMkLst>
      </pc:sldChg>
      <pc:sldChg chg="modSp add mod">
        <pc:chgData name="Alessandro Carrega" userId="aad2c8b9-e6be-4150-b5bc-cbfa57d8782b" providerId="ADAL" clId="{BDB870F3-6373-5045-ACF1-576FB4221AB7}" dt="2023-01-12T16:16:23.338" v="3727" actId="114"/>
        <pc:sldMkLst>
          <pc:docMk/>
          <pc:sldMk cId="2879252670" sldId="413"/>
        </pc:sldMkLst>
        <pc:spChg chg="mod">
          <ac:chgData name="Alessandro Carrega" userId="aad2c8b9-e6be-4150-b5bc-cbfa57d8782b" providerId="ADAL" clId="{BDB870F3-6373-5045-ACF1-576FB4221AB7}" dt="2023-01-12T11:43:58.970" v="2154" actId="20577"/>
          <ac:spMkLst>
            <pc:docMk/>
            <pc:sldMk cId="2879252670" sldId="413"/>
            <ac:spMk id="2" creationId="{83830A5C-3B48-7189-9B0C-177222098AB9}"/>
          </ac:spMkLst>
        </pc:spChg>
        <pc:spChg chg="mod">
          <ac:chgData name="Alessandro Carrega" userId="aad2c8b9-e6be-4150-b5bc-cbfa57d8782b" providerId="ADAL" clId="{BDB870F3-6373-5045-ACF1-576FB4221AB7}" dt="2023-01-12T16:16:23.338" v="3727" actId="114"/>
          <ac:spMkLst>
            <pc:docMk/>
            <pc:sldMk cId="2879252670" sldId="413"/>
            <ac:spMk id="3" creationId="{114EA4E8-068E-6891-3CA4-2D867FB825C7}"/>
          </ac:spMkLst>
        </pc:spChg>
      </pc:sldChg>
      <pc:sldChg chg="modSp add mod">
        <pc:chgData name="Alessandro Carrega" userId="aad2c8b9-e6be-4150-b5bc-cbfa57d8782b" providerId="ADAL" clId="{BDB870F3-6373-5045-ACF1-576FB4221AB7}" dt="2023-01-12T11:44:03.640" v="2155" actId="20577"/>
        <pc:sldMkLst>
          <pc:docMk/>
          <pc:sldMk cId="331562622" sldId="414"/>
        </pc:sldMkLst>
        <pc:spChg chg="mod">
          <ac:chgData name="Alessandro Carrega" userId="aad2c8b9-e6be-4150-b5bc-cbfa57d8782b" providerId="ADAL" clId="{BDB870F3-6373-5045-ACF1-576FB4221AB7}" dt="2023-01-12T11:44:03.640" v="2155" actId="20577"/>
          <ac:spMkLst>
            <pc:docMk/>
            <pc:sldMk cId="331562622" sldId="414"/>
            <ac:spMk id="2" creationId="{83830A5C-3B48-7189-9B0C-177222098AB9}"/>
          </ac:spMkLst>
        </pc:spChg>
        <pc:spChg chg="mod">
          <ac:chgData name="Alessandro Carrega" userId="aad2c8b9-e6be-4150-b5bc-cbfa57d8782b" providerId="ADAL" clId="{BDB870F3-6373-5045-ACF1-576FB4221AB7}" dt="2023-01-12T11:43:30.418" v="2150" actId="404"/>
          <ac:spMkLst>
            <pc:docMk/>
            <pc:sldMk cId="331562622" sldId="414"/>
            <ac:spMk id="3" creationId="{114EA4E8-068E-6891-3CA4-2D867FB825C7}"/>
          </ac:spMkLst>
        </pc:spChg>
      </pc:sldChg>
      <pc:sldChg chg="del">
        <pc:chgData name="Alessandro Carrega" userId="aad2c8b9-e6be-4150-b5bc-cbfa57d8782b" providerId="ADAL" clId="{BDB870F3-6373-5045-ACF1-576FB4221AB7}" dt="2023-01-12T09:36:39.463" v="20" actId="2696"/>
        <pc:sldMkLst>
          <pc:docMk/>
          <pc:sldMk cId="3647979560" sldId="414"/>
        </pc:sldMkLst>
      </pc:sldChg>
      <pc:sldChg chg="modSp add mod">
        <pc:chgData name="Alessandro Carrega" userId="aad2c8b9-e6be-4150-b5bc-cbfa57d8782b" providerId="ADAL" clId="{BDB870F3-6373-5045-ACF1-576FB4221AB7}" dt="2023-01-12T16:16:37.146" v="3729" actId="114"/>
        <pc:sldMkLst>
          <pc:docMk/>
          <pc:sldMk cId="776739635" sldId="415"/>
        </pc:sldMkLst>
        <pc:spChg chg="mod">
          <ac:chgData name="Alessandro Carrega" userId="aad2c8b9-e6be-4150-b5bc-cbfa57d8782b" providerId="ADAL" clId="{BDB870F3-6373-5045-ACF1-576FB4221AB7}" dt="2023-01-12T11:50:43.912" v="2187" actId="403"/>
          <ac:spMkLst>
            <pc:docMk/>
            <pc:sldMk cId="776739635" sldId="415"/>
            <ac:spMk id="2" creationId="{83830A5C-3B48-7189-9B0C-177222098AB9}"/>
          </ac:spMkLst>
        </pc:spChg>
        <pc:spChg chg="mod">
          <ac:chgData name="Alessandro Carrega" userId="aad2c8b9-e6be-4150-b5bc-cbfa57d8782b" providerId="ADAL" clId="{BDB870F3-6373-5045-ACF1-576FB4221AB7}" dt="2023-01-12T16:16:37.146" v="3729" actId="114"/>
          <ac:spMkLst>
            <pc:docMk/>
            <pc:sldMk cId="776739635" sldId="415"/>
            <ac:spMk id="3" creationId="{114EA4E8-068E-6891-3CA4-2D867FB825C7}"/>
          </ac:spMkLst>
        </pc:spChg>
      </pc:sldChg>
      <pc:sldChg chg="del">
        <pc:chgData name="Alessandro Carrega" userId="aad2c8b9-e6be-4150-b5bc-cbfa57d8782b" providerId="ADAL" clId="{BDB870F3-6373-5045-ACF1-576FB4221AB7}" dt="2023-01-12T09:36:39.523" v="21" actId="2696"/>
        <pc:sldMkLst>
          <pc:docMk/>
          <pc:sldMk cId="2265921671" sldId="415"/>
        </pc:sldMkLst>
      </pc:sldChg>
      <pc:sldChg chg="del">
        <pc:chgData name="Alessandro Carrega" userId="aad2c8b9-e6be-4150-b5bc-cbfa57d8782b" providerId="ADAL" clId="{BDB870F3-6373-5045-ACF1-576FB4221AB7}" dt="2023-01-12T09:36:39.582" v="22" actId="2696"/>
        <pc:sldMkLst>
          <pc:docMk/>
          <pc:sldMk cId="11299737" sldId="416"/>
        </pc:sldMkLst>
      </pc:sldChg>
      <pc:sldChg chg="modSp add mod">
        <pc:chgData name="Alessandro Carrega" userId="aad2c8b9-e6be-4150-b5bc-cbfa57d8782b" providerId="ADAL" clId="{BDB870F3-6373-5045-ACF1-576FB4221AB7}" dt="2023-01-12T11:55:58.721" v="2298" actId="313"/>
        <pc:sldMkLst>
          <pc:docMk/>
          <pc:sldMk cId="1831925085" sldId="416"/>
        </pc:sldMkLst>
        <pc:spChg chg="mod">
          <ac:chgData name="Alessandro Carrega" userId="aad2c8b9-e6be-4150-b5bc-cbfa57d8782b" providerId="ADAL" clId="{BDB870F3-6373-5045-ACF1-576FB4221AB7}" dt="2023-01-12T11:53:57.500" v="2250" actId="20577"/>
          <ac:spMkLst>
            <pc:docMk/>
            <pc:sldMk cId="1831925085" sldId="416"/>
            <ac:spMk id="2" creationId="{83830A5C-3B48-7189-9B0C-177222098AB9}"/>
          </ac:spMkLst>
        </pc:spChg>
        <pc:spChg chg="mod">
          <ac:chgData name="Alessandro Carrega" userId="aad2c8b9-e6be-4150-b5bc-cbfa57d8782b" providerId="ADAL" clId="{BDB870F3-6373-5045-ACF1-576FB4221AB7}" dt="2023-01-12T11:55:58.721" v="2298" actId="313"/>
          <ac:spMkLst>
            <pc:docMk/>
            <pc:sldMk cId="1831925085" sldId="416"/>
            <ac:spMk id="3" creationId="{114EA4E8-068E-6891-3CA4-2D867FB825C7}"/>
          </ac:spMkLst>
        </pc:spChg>
      </pc:sldChg>
      <pc:sldChg chg="del">
        <pc:chgData name="Alessandro Carrega" userId="aad2c8b9-e6be-4150-b5bc-cbfa57d8782b" providerId="ADAL" clId="{BDB870F3-6373-5045-ACF1-576FB4221AB7}" dt="2023-01-12T09:36:39.656" v="23" actId="2696"/>
        <pc:sldMkLst>
          <pc:docMk/>
          <pc:sldMk cId="2394182686" sldId="417"/>
        </pc:sldMkLst>
      </pc:sldChg>
      <pc:sldChg chg="modSp add mod">
        <pc:chgData name="Alessandro Carrega" userId="aad2c8b9-e6be-4150-b5bc-cbfa57d8782b" providerId="ADAL" clId="{BDB870F3-6373-5045-ACF1-576FB4221AB7}" dt="2023-01-12T14:10:00.857" v="2897" actId="20577"/>
        <pc:sldMkLst>
          <pc:docMk/>
          <pc:sldMk cId="3671020238" sldId="417"/>
        </pc:sldMkLst>
        <pc:spChg chg="mod">
          <ac:chgData name="Alessandro Carrega" userId="aad2c8b9-e6be-4150-b5bc-cbfa57d8782b" providerId="ADAL" clId="{BDB870F3-6373-5045-ACF1-576FB4221AB7}" dt="2023-01-12T14:10:00.857" v="2897" actId="20577"/>
          <ac:spMkLst>
            <pc:docMk/>
            <pc:sldMk cId="3671020238" sldId="417"/>
            <ac:spMk id="3" creationId="{114EA4E8-068E-6891-3CA4-2D867FB825C7}"/>
          </ac:spMkLst>
        </pc:spChg>
      </pc:sldChg>
      <pc:sldChg chg="modSp add mod">
        <pc:chgData name="Alessandro Carrega" userId="aad2c8b9-e6be-4150-b5bc-cbfa57d8782b" providerId="ADAL" clId="{BDB870F3-6373-5045-ACF1-576FB4221AB7}" dt="2023-01-12T16:17:07.572" v="3730" actId="114"/>
        <pc:sldMkLst>
          <pc:docMk/>
          <pc:sldMk cId="1223186101" sldId="418"/>
        </pc:sldMkLst>
        <pc:spChg chg="mod">
          <ac:chgData name="Alessandro Carrega" userId="aad2c8b9-e6be-4150-b5bc-cbfa57d8782b" providerId="ADAL" clId="{BDB870F3-6373-5045-ACF1-576FB4221AB7}" dt="2023-01-12T12:00:51.863" v="2440" actId="20577"/>
          <ac:spMkLst>
            <pc:docMk/>
            <pc:sldMk cId="1223186101" sldId="418"/>
            <ac:spMk id="2" creationId="{83830A5C-3B48-7189-9B0C-177222098AB9}"/>
          </ac:spMkLst>
        </pc:spChg>
        <pc:spChg chg="mod">
          <ac:chgData name="Alessandro Carrega" userId="aad2c8b9-e6be-4150-b5bc-cbfa57d8782b" providerId="ADAL" clId="{BDB870F3-6373-5045-ACF1-576FB4221AB7}" dt="2023-01-12T16:17:07.572" v="3730" actId="114"/>
          <ac:spMkLst>
            <pc:docMk/>
            <pc:sldMk cId="1223186101" sldId="418"/>
            <ac:spMk id="3" creationId="{114EA4E8-068E-6891-3CA4-2D867FB825C7}"/>
          </ac:spMkLst>
        </pc:spChg>
      </pc:sldChg>
      <pc:sldChg chg="modSp add mod">
        <pc:chgData name="Alessandro Carrega" userId="aad2c8b9-e6be-4150-b5bc-cbfa57d8782b" providerId="ADAL" clId="{BDB870F3-6373-5045-ACF1-576FB4221AB7}" dt="2023-01-12T14:22:59.676" v="3024" actId="6549"/>
        <pc:sldMkLst>
          <pc:docMk/>
          <pc:sldMk cId="906613906" sldId="419"/>
        </pc:sldMkLst>
        <pc:spChg chg="mod">
          <ac:chgData name="Alessandro Carrega" userId="aad2c8b9-e6be-4150-b5bc-cbfa57d8782b" providerId="ADAL" clId="{BDB870F3-6373-5045-ACF1-576FB4221AB7}" dt="2023-01-12T13:16:38.745" v="2577" actId="20577"/>
          <ac:spMkLst>
            <pc:docMk/>
            <pc:sldMk cId="906613906" sldId="419"/>
            <ac:spMk id="2" creationId="{83830A5C-3B48-7189-9B0C-177222098AB9}"/>
          </ac:spMkLst>
        </pc:spChg>
        <pc:spChg chg="mod">
          <ac:chgData name="Alessandro Carrega" userId="aad2c8b9-e6be-4150-b5bc-cbfa57d8782b" providerId="ADAL" clId="{BDB870F3-6373-5045-ACF1-576FB4221AB7}" dt="2023-01-12T14:22:59.676" v="3024" actId="6549"/>
          <ac:spMkLst>
            <pc:docMk/>
            <pc:sldMk cId="906613906" sldId="419"/>
            <ac:spMk id="3" creationId="{114EA4E8-068E-6891-3CA4-2D867FB825C7}"/>
          </ac:spMkLst>
        </pc:spChg>
      </pc:sldChg>
      <pc:sldChg chg="modSp add mod">
        <pc:chgData name="Alessandro Carrega" userId="aad2c8b9-e6be-4150-b5bc-cbfa57d8782b" providerId="ADAL" clId="{BDB870F3-6373-5045-ACF1-576FB4221AB7}" dt="2023-01-12T14:22:43.061" v="3021" actId="6549"/>
        <pc:sldMkLst>
          <pc:docMk/>
          <pc:sldMk cId="1404518336" sldId="420"/>
        </pc:sldMkLst>
        <pc:spChg chg="mod">
          <ac:chgData name="Alessandro Carrega" userId="aad2c8b9-e6be-4150-b5bc-cbfa57d8782b" providerId="ADAL" clId="{BDB870F3-6373-5045-ACF1-576FB4221AB7}" dt="2023-01-12T14:07:42.915" v="2816" actId="404"/>
          <ac:spMkLst>
            <pc:docMk/>
            <pc:sldMk cId="1404518336" sldId="420"/>
            <ac:spMk id="2" creationId="{83830A5C-3B48-7189-9B0C-177222098AB9}"/>
          </ac:spMkLst>
        </pc:spChg>
        <pc:spChg chg="mod">
          <ac:chgData name="Alessandro Carrega" userId="aad2c8b9-e6be-4150-b5bc-cbfa57d8782b" providerId="ADAL" clId="{BDB870F3-6373-5045-ACF1-576FB4221AB7}" dt="2023-01-12T14:22:43.061" v="3021" actId="6549"/>
          <ac:spMkLst>
            <pc:docMk/>
            <pc:sldMk cId="1404518336" sldId="420"/>
            <ac:spMk id="3" creationId="{114EA4E8-068E-6891-3CA4-2D867FB825C7}"/>
          </ac:spMkLst>
        </pc:spChg>
      </pc:sldChg>
      <pc:sldChg chg="modSp add mod">
        <pc:chgData name="Alessandro Carrega" userId="aad2c8b9-e6be-4150-b5bc-cbfa57d8782b" providerId="ADAL" clId="{BDB870F3-6373-5045-ACF1-576FB4221AB7}" dt="2023-01-12T14:07:31.644" v="2813" actId="20577"/>
        <pc:sldMkLst>
          <pc:docMk/>
          <pc:sldMk cId="57641725" sldId="421"/>
        </pc:sldMkLst>
        <pc:spChg chg="mod">
          <ac:chgData name="Alessandro Carrega" userId="aad2c8b9-e6be-4150-b5bc-cbfa57d8782b" providerId="ADAL" clId="{BDB870F3-6373-5045-ACF1-576FB4221AB7}" dt="2023-01-12T14:07:31.644" v="2813" actId="20577"/>
          <ac:spMkLst>
            <pc:docMk/>
            <pc:sldMk cId="57641725" sldId="421"/>
            <ac:spMk id="2" creationId="{83830A5C-3B48-7189-9B0C-177222098AB9}"/>
          </ac:spMkLst>
        </pc:spChg>
        <pc:spChg chg="mod">
          <ac:chgData name="Alessandro Carrega" userId="aad2c8b9-e6be-4150-b5bc-cbfa57d8782b" providerId="ADAL" clId="{BDB870F3-6373-5045-ACF1-576FB4221AB7}" dt="2023-01-12T13:33:12.741" v="2680" actId="20577"/>
          <ac:spMkLst>
            <pc:docMk/>
            <pc:sldMk cId="57641725" sldId="421"/>
            <ac:spMk id="3" creationId="{114EA4E8-068E-6891-3CA4-2D867FB825C7}"/>
          </ac:spMkLst>
        </pc:spChg>
      </pc:sldChg>
      <pc:sldChg chg="modSp add mod">
        <pc:chgData name="Alessandro Carrega" userId="aad2c8b9-e6be-4150-b5bc-cbfa57d8782b" providerId="ADAL" clId="{BDB870F3-6373-5045-ACF1-576FB4221AB7}" dt="2023-01-12T14:09:18.984" v="2878" actId="6549"/>
        <pc:sldMkLst>
          <pc:docMk/>
          <pc:sldMk cId="2403462075" sldId="422"/>
        </pc:sldMkLst>
        <pc:spChg chg="mod">
          <ac:chgData name="Alessandro Carrega" userId="aad2c8b9-e6be-4150-b5bc-cbfa57d8782b" providerId="ADAL" clId="{BDB870F3-6373-5045-ACF1-576FB4221AB7}" dt="2023-01-12T14:07:47.827" v="2817" actId="20577"/>
          <ac:spMkLst>
            <pc:docMk/>
            <pc:sldMk cId="2403462075" sldId="422"/>
            <ac:spMk id="2" creationId="{83830A5C-3B48-7189-9B0C-177222098AB9}"/>
          </ac:spMkLst>
        </pc:spChg>
        <pc:spChg chg="mod">
          <ac:chgData name="Alessandro Carrega" userId="aad2c8b9-e6be-4150-b5bc-cbfa57d8782b" providerId="ADAL" clId="{BDB870F3-6373-5045-ACF1-576FB4221AB7}" dt="2023-01-12T14:09:18.984" v="2878" actId="6549"/>
          <ac:spMkLst>
            <pc:docMk/>
            <pc:sldMk cId="2403462075" sldId="422"/>
            <ac:spMk id="3" creationId="{114EA4E8-068E-6891-3CA4-2D867FB825C7}"/>
          </ac:spMkLst>
        </pc:spChg>
      </pc:sldChg>
      <pc:sldChg chg="modSp add mod">
        <pc:chgData name="Alessandro Carrega" userId="aad2c8b9-e6be-4150-b5bc-cbfa57d8782b" providerId="ADAL" clId="{BDB870F3-6373-5045-ACF1-576FB4221AB7}" dt="2023-01-12T14:09:29.467" v="2886" actId="6549"/>
        <pc:sldMkLst>
          <pc:docMk/>
          <pc:sldMk cId="74070786" sldId="423"/>
        </pc:sldMkLst>
        <pc:spChg chg="mod">
          <ac:chgData name="Alessandro Carrega" userId="aad2c8b9-e6be-4150-b5bc-cbfa57d8782b" providerId="ADAL" clId="{BDB870F3-6373-5045-ACF1-576FB4221AB7}" dt="2023-01-12T14:07:50.932" v="2818" actId="20577"/>
          <ac:spMkLst>
            <pc:docMk/>
            <pc:sldMk cId="74070786" sldId="423"/>
            <ac:spMk id="2" creationId="{83830A5C-3B48-7189-9B0C-177222098AB9}"/>
          </ac:spMkLst>
        </pc:spChg>
        <pc:spChg chg="mod">
          <ac:chgData name="Alessandro Carrega" userId="aad2c8b9-e6be-4150-b5bc-cbfa57d8782b" providerId="ADAL" clId="{BDB870F3-6373-5045-ACF1-576FB4221AB7}" dt="2023-01-12T14:09:29.467" v="2886" actId="6549"/>
          <ac:spMkLst>
            <pc:docMk/>
            <pc:sldMk cId="74070786" sldId="423"/>
            <ac:spMk id="3" creationId="{114EA4E8-068E-6891-3CA4-2D867FB825C7}"/>
          </ac:spMkLst>
        </pc:spChg>
      </pc:sldChg>
      <pc:sldChg chg="modSp add mod">
        <pc:chgData name="Alessandro Carrega" userId="aad2c8b9-e6be-4150-b5bc-cbfa57d8782b" providerId="ADAL" clId="{BDB870F3-6373-5045-ACF1-576FB4221AB7}" dt="2023-01-12T14:09:20.207" v="2879" actId="6549"/>
        <pc:sldMkLst>
          <pc:docMk/>
          <pc:sldMk cId="884826073" sldId="424"/>
        </pc:sldMkLst>
        <pc:spChg chg="mod">
          <ac:chgData name="Alessandro Carrega" userId="aad2c8b9-e6be-4150-b5bc-cbfa57d8782b" providerId="ADAL" clId="{BDB870F3-6373-5045-ACF1-576FB4221AB7}" dt="2023-01-12T14:07:53.555" v="2819" actId="20577"/>
          <ac:spMkLst>
            <pc:docMk/>
            <pc:sldMk cId="884826073" sldId="424"/>
            <ac:spMk id="2" creationId="{83830A5C-3B48-7189-9B0C-177222098AB9}"/>
          </ac:spMkLst>
        </pc:spChg>
        <pc:spChg chg="mod">
          <ac:chgData name="Alessandro Carrega" userId="aad2c8b9-e6be-4150-b5bc-cbfa57d8782b" providerId="ADAL" clId="{BDB870F3-6373-5045-ACF1-576FB4221AB7}" dt="2023-01-12T14:09:20.207" v="2879" actId="6549"/>
          <ac:spMkLst>
            <pc:docMk/>
            <pc:sldMk cId="884826073" sldId="424"/>
            <ac:spMk id="3" creationId="{114EA4E8-068E-6891-3CA4-2D867FB825C7}"/>
          </ac:spMkLst>
        </pc:spChg>
      </pc:sldChg>
      <pc:sldChg chg="modSp add mod">
        <pc:chgData name="Alessandro Carrega" userId="aad2c8b9-e6be-4150-b5bc-cbfa57d8782b" providerId="ADAL" clId="{BDB870F3-6373-5045-ACF1-576FB4221AB7}" dt="2023-01-12T14:30:52.790" v="3028" actId="6549"/>
        <pc:sldMkLst>
          <pc:docMk/>
          <pc:sldMk cId="1066618868" sldId="425"/>
        </pc:sldMkLst>
        <pc:spChg chg="mod">
          <ac:chgData name="Alessandro Carrega" userId="aad2c8b9-e6be-4150-b5bc-cbfa57d8782b" providerId="ADAL" clId="{BDB870F3-6373-5045-ACF1-576FB4221AB7}" dt="2023-01-12T14:19:00.029" v="3013" actId="20577"/>
          <ac:spMkLst>
            <pc:docMk/>
            <pc:sldMk cId="1066618868" sldId="425"/>
            <ac:spMk id="2" creationId="{83830A5C-3B48-7189-9B0C-177222098AB9}"/>
          </ac:spMkLst>
        </pc:spChg>
        <pc:spChg chg="mod">
          <ac:chgData name="Alessandro Carrega" userId="aad2c8b9-e6be-4150-b5bc-cbfa57d8782b" providerId="ADAL" clId="{BDB870F3-6373-5045-ACF1-576FB4221AB7}" dt="2023-01-12T14:30:52.790" v="3028" actId="6549"/>
          <ac:spMkLst>
            <pc:docMk/>
            <pc:sldMk cId="1066618868" sldId="425"/>
            <ac:spMk id="3" creationId="{114EA4E8-068E-6891-3CA4-2D867FB825C7}"/>
          </ac:spMkLst>
        </pc:spChg>
      </pc:sldChg>
      <pc:sldChg chg="modSp add mod">
        <pc:chgData name="Alessandro Carrega" userId="aad2c8b9-e6be-4150-b5bc-cbfa57d8782b" providerId="ADAL" clId="{BDB870F3-6373-5045-ACF1-576FB4221AB7}" dt="2023-01-12T14:30:41.062" v="3027" actId="6549"/>
        <pc:sldMkLst>
          <pc:docMk/>
          <pc:sldMk cId="1622082032" sldId="426"/>
        </pc:sldMkLst>
        <pc:spChg chg="mod">
          <ac:chgData name="Alessandro Carrega" userId="aad2c8b9-e6be-4150-b5bc-cbfa57d8782b" providerId="ADAL" clId="{BDB870F3-6373-5045-ACF1-576FB4221AB7}" dt="2023-01-12T14:18:55.296" v="3012" actId="20577"/>
          <ac:spMkLst>
            <pc:docMk/>
            <pc:sldMk cId="1622082032" sldId="426"/>
            <ac:spMk id="2" creationId="{83830A5C-3B48-7189-9B0C-177222098AB9}"/>
          </ac:spMkLst>
        </pc:spChg>
        <pc:spChg chg="mod">
          <ac:chgData name="Alessandro Carrega" userId="aad2c8b9-e6be-4150-b5bc-cbfa57d8782b" providerId="ADAL" clId="{BDB870F3-6373-5045-ACF1-576FB4221AB7}" dt="2023-01-12T14:30:41.062" v="3027" actId="6549"/>
          <ac:spMkLst>
            <pc:docMk/>
            <pc:sldMk cId="1622082032" sldId="426"/>
            <ac:spMk id="3" creationId="{114EA4E8-068E-6891-3CA4-2D867FB825C7}"/>
          </ac:spMkLst>
        </pc:spChg>
      </pc:sldChg>
      <pc:sldChg chg="modSp add mod">
        <pc:chgData name="Alessandro Carrega" userId="aad2c8b9-e6be-4150-b5bc-cbfa57d8782b" providerId="ADAL" clId="{BDB870F3-6373-5045-ACF1-576FB4221AB7}" dt="2023-01-12T16:17:47.926" v="3733" actId="2"/>
        <pc:sldMkLst>
          <pc:docMk/>
          <pc:sldMk cId="1711005663" sldId="427"/>
        </pc:sldMkLst>
        <pc:spChg chg="mod">
          <ac:chgData name="Alessandro Carrega" userId="aad2c8b9-e6be-4150-b5bc-cbfa57d8782b" providerId="ADAL" clId="{BDB870F3-6373-5045-ACF1-576FB4221AB7}" dt="2023-01-12T14:18:50.119" v="3011" actId="20577"/>
          <ac:spMkLst>
            <pc:docMk/>
            <pc:sldMk cId="1711005663" sldId="427"/>
            <ac:spMk id="2" creationId="{83830A5C-3B48-7189-9B0C-177222098AB9}"/>
          </ac:spMkLst>
        </pc:spChg>
        <pc:spChg chg="mod">
          <ac:chgData name="Alessandro Carrega" userId="aad2c8b9-e6be-4150-b5bc-cbfa57d8782b" providerId="ADAL" clId="{BDB870F3-6373-5045-ACF1-576FB4221AB7}" dt="2023-01-12T16:17:47.926" v="3733" actId="2"/>
          <ac:spMkLst>
            <pc:docMk/>
            <pc:sldMk cId="1711005663" sldId="427"/>
            <ac:spMk id="3" creationId="{114EA4E8-068E-6891-3CA4-2D867FB825C7}"/>
          </ac:spMkLst>
        </pc:spChg>
      </pc:sldChg>
      <pc:sldChg chg="modSp add mod">
        <pc:chgData name="Alessandro Carrega" userId="aad2c8b9-e6be-4150-b5bc-cbfa57d8782b" providerId="ADAL" clId="{BDB870F3-6373-5045-ACF1-576FB4221AB7}" dt="2023-01-12T14:22:57.860" v="3023" actId="6549"/>
        <pc:sldMkLst>
          <pc:docMk/>
          <pc:sldMk cId="185947855" sldId="428"/>
        </pc:sldMkLst>
        <pc:spChg chg="mod">
          <ac:chgData name="Alessandro Carrega" userId="aad2c8b9-e6be-4150-b5bc-cbfa57d8782b" providerId="ADAL" clId="{BDB870F3-6373-5045-ACF1-576FB4221AB7}" dt="2023-01-12T14:18:17.913" v="3008" actId="20577"/>
          <ac:spMkLst>
            <pc:docMk/>
            <pc:sldMk cId="185947855" sldId="428"/>
            <ac:spMk id="2" creationId="{83830A5C-3B48-7189-9B0C-177222098AB9}"/>
          </ac:spMkLst>
        </pc:spChg>
        <pc:spChg chg="mod">
          <ac:chgData name="Alessandro Carrega" userId="aad2c8b9-e6be-4150-b5bc-cbfa57d8782b" providerId="ADAL" clId="{BDB870F3-6373-5045-ACF1-576FB4221AB7}" dt="2023-01-12T14:22:57.860" v="3023" actId="6549"/>
          <ac:spMkLst>
            <pc:docMk/>
            <pc:sldMk cId="185947855" sldId="428"/>
            <ac:spMk id="3" creationId="{114EA4E8-068E-6891-3CA4-2D867FB825C7}"/>
          </ac:spMkLst>
        </pc:spChg>
      </pc:sldChg>
      <pc:sldChg chg="modSp add mod">
        <pc:chgData name="Alessandro Carrega" userId="aad2c8b9-e6be-4150-b5bc-cbfa57d8782b" providerId="ADAL" clId="{BDB870F3-6373-5045-ACF1-576FB4221AB7}" dt="2023-01-12T16:17:50.372" v="3735" actId="2"/>
        <pc:sldMkLst>
          <pc:docMk/>
          <pc:sldMk cId="3093902340" sldId="429"/>
        </pc:sldMkLst>
        <pc:spChg chg="mod">
          <ac:chgData name="Alessandro Carrega" userId="aad2c8b9-e6be-4150-b5bc-cbfa57d8782b" providerId="ADAL" clId="{BDB870F3-6373-5045-ACF1-576FB4221AB7}" dt="2023-01-12T15:56:03.239" v="3484" actId="20577"/>
          <ac:spMkLst>
            <pc:docMk/>
            <pc:sldMk cId="3093902340" sldId="429"/>
            <ac:spMk id="2" creationId="{83830A5C-3B48-7189-9B0C-177222098AB9}"/>
          </ac:spMkLst>
        </pc:spChg>
        <pc:spChg chg="mod">
          <ac:chgData name="Alessandro Carrega" userId="aad2c8b9-e6be-4150-b5bc-cbfa57d8782b" providerId="ADAL" clId="{BDB870F3-6373-5045-ACF1-576FB4221AB7}" dt="2023-01-12T16:17:50.372" v="3735" actId="2"/>
          <ac:spMkLst>
            <pc:docMk/>
            <pc:sldMk cId="3093902340" sldId="429"/>
            <ac:spMk id="3" creationId="{114EA4E8-068E-6891-3CA4-2D867FB825C7}"/>
          </ac:spMkLst>
        </pc:spChg>
      </pc:sldChg>
      <pc:sldChg chg="modSp add mod">
        <pc:chgData name="Alessandro Carrega" userId="aad2c8b9-e6be-4150-b5bc-cbfa57d8782b" providerId="ADAL" clId="{BDB870F3-6373-5045-ACF1-576FB4221AB7}" dt="2023-01-12T16:17:53.505" v="3737" actId="2"/>
        <pc:sldMkLst>
          <pc:docMk/>
          <pc:sldMk cId="1342714403" sldId="430"/>
        </pc:sldMkLst>
        <pc:spChg chg="mod">
          <ac:chgData name="Alessandro Carrega" userId="aad2c8b9-e6be-4150-b5bc-cbfa57d8782b" providerId="ADAL" clId="{BDB870F3-6373-5045-ACF1-576FB4221AB7}" dt="2023-01-12T15:55:57.791" v="3483" actId="20577"/>
          <ac:spMkLst>
            <pc:docMk/>
            <pc:sldMk cId="1342714403" sldId="430"/>
            <ac:spMk id="2" creationId="{83830A5C-3B48-7189-9B0C-177222098AB9}"/>
          </ac:spMkLst>
        </pc:spChg>
        <pc:spChg chg="mod">
          <ac:chgData name="Alessandro Carrega" userId="aad2c8b9-e6be-4150-b5bc-cbfa57d8782b" providerId="ADAL" clId="{BDB870F3-6373-5045-ACF1-576FB4221AB7}" dt="2023-01-12T16:17:53.505" v="3737" actId="2"/>
          <ac:spMkLst>
            <pc:docMk/>
            <pc:sldMk cId="1342714403" sldId="430"/>
            <ac:spMk id="3" creationId="{114EA4E8-068E-6891-3CA4-2D867FB825C7}"/>
          </ac:spMkLst>
        </pc:spChg>
      </pc:sldChg>
      <pc:sldChg chg="modSp add mod">
        <pc:chgData name="Alessandro Carrega" userId="aad2c8b9-e6be-4150-b5bc-cbfa57d8782b" providerId="ADAL" clId="{BDB870F3-6373-5045-ACF1-576FB4221AB7}" dt="2023-01-12T16:13:55.434" v="3712" actId="20577"/>
        <pc:sldMkLst>
          <pc:docMk/>
          <pc:sldMk cId="117491321" sldId="431"/>
        </pc:sldMkLst>
        <pc:spChg chg="mod">
          <ac:chgData name="Alessandro Carrega" userId="aad2c8b9-e6be-4150-b5bc-cbfa57d8782b" providerId="ADAL" clId="{BDB870F3-6373-5045-ACF1-576FB4221AB7}" dt="2023-01-12T15:55:44.093" v="3478" actId="20577"/>
          <ac:spMkLst>
            <pc:docMk/>
            <pc:sldMk cId="117491321" sldId="431"/>
            <ac:spMk id="2" creationId="{83830A5C-3B48-7189-9B0C-177222098AB9}"/>
          </ac:spMkLst>
        </pc:spChg>
        <pc:spChg chg="mod">
          <ac:chgData name="Alessandro Carrega" userId="aad2c8b9-e6be-4150-b5bc-cbfa57d8782b" providerId="ADAL" clId="{BDB870F3-6373-5045-ACF1-576FB4221AB7}" dt="2023-01-12T16:13:55.434" v="3712" actId="20577"/>
          <ac:spMkLst>
            <pc:docMk/>
            <pc:sldMk cId="117491321" sldId="431"/>
            <ac:spMk id="3" creationId="{114EA4E8-068E-6891-3CA4-2D867FB825C7}"/>
          </ac:spMkLst>
        </pc:spChg>
      </pc:sldChg>
      <pc:sldChg chg="new del">
        <pc:chgData name="Alessandro Carrega" userId="aad2c8b9-e6be-4150-b5bc-cbfa57d8782b" providerId="ADAL" clId="{BDB870F3-6373-5045-ACF1-576FB4221AB7}" dt="2023-01-12T15:38:26.895" v="3293" actId="680"/>
        <pc:sldMkLst>
          <pc:docMk/>
          <pc:sldMk cId="837723644" sldId="432"/>
        </pc:sldMkLst>
      </pc:sldChg>
      <pc:sldChg chg="add del">
        <pc:chgData name="Alessandro Carrega" userId="aad2c8b9-e6be-4150-b5bc-cbfa57d8782b" providerId="ADAL" clId="{BDB870F3-6373-5045-ACF1-576FB4221AB7}" dt="2023-01-12T15:48:53.799" v="3350" actId="2696"/>
        <pc:sldMkLst>
          <pc:docMk/>
          <pc:sldMk cId="1497177689" sldId="432"/>
        </pc:sldMkLst>
      </pc:sldChg>
      <pc:sldChg chg="add del">
        <pc:chgData name="Alessandro Carrega" userId="aad2c8b9-e6be-4150-b5bc-cbfa57d8782b" providerId="ADAL" clId="{BDB870F3-6373-5045-ACF1-576FB4221AB7}" dt="2023-01-12T15:38:15.557" v="3291" actId="2890"/>
        <pc:sldMkLst>
          <pc:docMk/>
          <pc:sldMk cId="2904869370" sldId="432"/>
        </pc:sldMkLst>
      </pc:sldChg>
      <pc:sldChg chg="add del">
        <pc:chgData name="Alessandro Carrega" userId="aad2c8b9-e6be-4150-b5bc-cbfa57d8782b" providerId="ADAL" clId="{BDB870F3-6373-5045-ACF1-576FB4221AB7}" dt="2023-01-12T15:42:07.138" v="3296" actId="2696"/>
        <pc:sldMkLst>
          <pc:docMk/>
          <pc:sldMk cId="1936626346" sldId="433"/>
        </pc:sldMkLst>
      </pc:sldChg>
      <pc:sldChg chg="new del">
        <pc:chgData name="Alessandro Carrega" userId="aad2c8b9-e6be-4150-b5bc-cbfa57d8782b" providerId="ADAL" clId="{BDB870F3-6373-5045-ACF1-576FB4221AB7}" dt="2023-01-12T15:44:22.978" v="3298" actId="2696"/>
        <pc:sldMkLst>
          <pc:docMk/>
          <pc:sldMk cId="2401983792" sldId="433"/>
        </pc:sldMkLst>
      </pc:sldChg>
      <pc:sldChg chg="modSp add mod">
        <pc:chgData name="Alessandro Carrega" userId="aad2c8b9-e6be-4150-b5bc-cbfa57d8782b" providerId="ADAL" clId="{BDB870F3-6373-5045-ACF1-576FB4221AB7}" dt="2023-01-12T16:18:02.253" v="3740" actId="313"/>
        <pc:sldMkLst>
          <pc:docMk/>
          <pc:sldMk cId="3694749137" sldId="433"/>
        </pc:sldMkLst>
        <pc:spChg chg="mod">
          <ac:chgData name="Alessandro Carrega" userId="aad2c8b9-e6be-4150-b5bc-cbfa57d8782b" providerId="ADAL" clId="{BDB870F3-6373-5045-ACF1-576FB4221AB7}" dt="2023-01-12T15:55:35.623" v="3477" actId="20577"/>
          <ac:spMkLst>
            <pc:docMk/>
            <pc:sldMk cId="3694749137" sldId="433"/>
            <ac:spMk id="2" creationId="{83830A5C-3B48-7189-9B0C-177222098AB9}"/>
          </ac:spMkLst>
        </pc:spChg>
        <pc:spChg chg="mod">
          <ac:chgData name="Alessandro Carrega" userId="aad2c8b9-e6be-4150-b5bc-cbfa57d8782b" providerId="ADAL" clId="{BDB870F3-6373-5045-ACF1-576FB4221AB7}" dt="2023-01-12T16:18:02.253" v="3740" actId="313"/>
          <ac:spMkLst>
            <pc:docMk/>
            <pc:sldMk cId="3694749137" sldId="433"/>
            <ac:spMk id="3" creationId="{114EA4E8-068E-6891-3CA4-2D867FB825C7}"/>
          </ac:spMkLst>
        </pc:spChg>
      </pc:sldChg>
      <pc:sldChg chg="addSp delSp modSp add mod">
        <pc:chgData name="Alessandro Carrega" userId="aad2c8b9-e6be-4150-b5bc-cbfa57d8782b" providerId="ADAL" clId="{BDB870F3-6373-5045-ACF1-576FB4221AB7}" dt="2023-01-12T16:14:39.300" v="3719" actId="20577"/>
        <pc:sldMkLst>
          <pc:docMk/>
          <pc:sldMk cId="475405266" sldId="434"/>
        </pc:sldMkLst>
        <pc:spChg chg="mod">
          <ac:chgData name="Alessandro Carrega" userId="aad2c8b9-e6be-4150-b5bc-cbfa57d8782b" providerId="ADAL" clId="{BDB870F3-6373-5045-ACF1-576FB4221AB7}" dt="2023-01-12T15:54:51.654" v="3457" actId="20577"/>
          <ac:spMkLst>
            <pc:docMk/>
            <pc:sldMk cId="475405266" sldId="434"/>
            <ac:spMk id="2" creationId="{83830A5C-3B48-7189-9B0C-177222098AB9}"/>
          </ac:spMkLst>
        </pc:spChg>
        <pc:spChg chg="mod">
          <ac:chgData name="Alessandro Carrega" userId="aad2c8b9-e6be-4150-b5bc-cbfa57d8782b" providerId="ADAL" clId="{BDB870F3-6373-5045-ACF1-576FB4221AB7}" dt="2023-01-12T16:14:39.300" v="3719" actId="20577"/>
          <ac:spMkLst>
            <pc:docMk/>
            <pc:sldMk cId="475405266" sldId="434"/>
            <ac:spMk id="3" creationId="{114EA4E8-068E-6891-3CA4-2D867FB825C7}"/>
          </ac:spMkLst>
        </pc:spChg>
        <pc:spChg chg="add del mod">
          <ac:chgData name="Alessandro Carrega" userId="aad2c8b9-e6be-4150-b5bc-cbfa57d8782b" providerId="ADAL" clId="{BDB870F3-6373-5045-ACF1-576FB4221AB7}" dt="2023-01-12T15:54:46.612" v="3455"/>
          <ac:spMkLst>
            <pc:docMk/>
            <pc:sldMk cId="475405266" sldId="434"/>
            <ac:spMk id="4" creationId="{CA91C00C-2791-AB6E-7748-C9CC600FA592}"/>
          </ac:spMkLst>
        </pc:spChg>
      </pc:sldChg>
      <pc:sldChg chg="modSp add mod">
        <pc:chgData name="Alessandro Carrega" userId="aad2c8b9-e6be-4150-b5bc-cbfa57d8782b" providerId="ADAL" clId="{BDB870F3-6373-5045-ACF1-576FB4221AB7}" dt="2023-01-12T16:14:09.389" v="3715" actId="20577"/>
        <pc:sldMkLst>
          <pc:docMk/>
          <pc:sldMk cId="693417346" sldId="435"/>
        </pc:sldMkLst>
        <pc:spChg chg="mod">
          <ac:chgData name="Alessandro Carrega" userId="aad2c8b9-e6be-4150-b5bc-cbfa57d8782b" providerId="ADAL" clId="{BDB870F3-6373-5045-ACF1-576FB4221AB7}" dt="2023-01-12T15:55:13.659" v="3476" actId="20577"/>
          <ac:spMkLst>
            <pc:docMk/>
            <pc:sldMk cId="693417346" sldId="435"/>
            <ac:spMk id="2" creationId="{83830A5C-3B48-7189-9B0C-177222098AB9}"/>
          </ac:spMkLst>
        </pc:spChg>
        <pc:spChg chg="mod">
          <ac:chgData name="Alessandro Carrega" userId="aad2c8b9-e6be-4150-b5bc-cbfa57d8782b" providerId="ADAL" clId="{BDB870F3-6373-5045-ACF1-576FB4221AB7}" dt="2023-01-12T16:14:09.389" v="3715" actId="20577"/>
          <ac:spMkLst>
            <pc:docMk/>
            <pc:sldMk cId="693417346" sldId="435"/>
            <ac:spMk id="3" creationId="{114EA4E8-068E-6891-3CA4-2D867FB825C7}"/>
          </ac:spMkLst>
        </pc:spChg>
      </pc:sldChg>
      <pc:sldChg chg="modSp add mod">
        <pc:chgData name="Alessandro Carrega" userId="aad2c8b9-e6be-4150-b5bc-cbfa57d8782b" providerId="ADAL" clId="{BDB870F3-6373-5045-ACF1-576FB4221AB7}" dt="2023-01-12T16:08:04.912" v="3582" actId="20577"/>
        <pc:sldMkLst>
          <pc:docMk/>
          <pc:sldMk cId="2491393384" sldId="436"/>
        </pc:sldMkLst>
        <pc:spChg chg="mod">
          <ac:chgData name="Alessandro Carrega" userId="aad2c8b9-e6be-4150-b5bc-cbfa57d8782b" providerId="ADAL" clId="{BDB870F3-6373-5045-ACF1-576FB4221AB7}" dt="2023-01-12T16:05:34.587" v="3529" actId="20577"/>
          <ac:spMkLst>
            <pc:docMk/>
            <pc:sldMk cId="2491393384" sldId="436"/>
            <ac:spMk id="2" creationId="{83830A5C-3B48-7189-9B0C-177222098AB9}"/>
          </ac:spMkLst>
        </pc:spChg>
        <pc:spChg chg="mod">
          <ac:chgData name="Alessandro Carrega" userId="aad2c8b9-e6be-4150-b5bc-cbfa57d8782b" providerId="ADAL" clId="{BDB870F3-6373-5045-ACF1-576FB4221AB7}" dt="2023-01-12T16:08:04.912" v="3582" actId="20577"/>
          <ac:spMkLst>
            <pc:docMk/>
            <pc:sldMk cId="2491393384" sldId="436"/>
            <ac:spMk id="3" creationId="{114EA4E8-068E-6891-3CA4-2D867FB825C7}"/>
          </ac:spMkLst>
        </pc:spChg>
      </pc:sldChg>
      <pc:sldChg chg="modSp add mod">
        <pc:chgData name="Alessandro Carrega" userId="aad2c8b9-e6be-4150-b5bc-cbfa57d8782b" providerId="ADAL" clId="{BDB870F3-6373-5045-ACF1-576FB4221AB7}" dt="2023-01-12T16:13:23.046" v="3707" actId="6549"/>
        <pc:sldMkLst>
          <pc:docMk/>
          <pc:sldMk cId="2759581594" sldId="437"/>
        </pc:sldMkLst>
        <pc:spChg chg="mod">
          <ac:chgData name="Alessandro Carrega" userId="aad2c8b9-e6be-4150-b5bc-cbfa57d8782b" providerId="ADAL" clId="{BDB870F3-6373-5045-ACF1-576FB4221AB7}" dt="2023-01-12T16:08:10.514" v="3584" actId="20577"/>
          <ac:spMkLst>
            <pc:docMk/>
            <pc:sldMk cId="2759581594" sldId="437"/>
            <ac:spMk id="2" creationId="{83830A5C-3B48-7189-9B0C-177222098AB9}"/>
          </ac:spMkLst>
        </pc:spChg>
        <pc:spChg chg="mod">
          <ac:chgData name="Alessandro Carrega" userId="aad2c8b9-e6be-4150-b5bc-cbfa57d8782b" providerId="ADAL" clId="{BDB870F3-6373-5045-ACF1-576FB4221AB7}" dt="2023-01-12T16:13:23.046" v="3707" actId="6549"/>
          <ac:spMkLst>
            <pc:docMk/>
            <pc:sldMk cId="2759581594" sldId="437"/>
            <ac:spMk id="3" creationId="{114EA4E8-068E-6891-3CA4-2D867FB825C7}"/>
          </ac:spMkLst>
        </pc:spChg>
      </pc:sldChg>
      <pc:sldChg chg="modSp add mod">
        <pc:chgData name="Alessandro Carrega" userId="aad2c8b9-e6be-4150-b5bc-cbfa57d8782b" providerId="ADAL" clId="{BDB870F3-6373-5045-ACF1-576FB4221AB7}" dt="2023-01-12T16:18:18.844" v="3741" actId="313"/>
        <pc:sldMkLst>
          <pc:docMk/>
          <pc:sldMk cId="2347065588" sldId="438"/>
        </pc:sldMkLst>
        <pc:spChg chg="mod">
          <ac:chgData name="Alessandro Carrega" userId="aad2c8b9-e6be-4150-b5bc-cbfa57d8782b" providerId="ADAL" clId="{BDB870F3-6373-5045-ACF1-576FB4221AB7}" dt="2023-01-12T16:10:04.232" v="3630" actId="20577"/>
          <ac:spMkLst>
            <pc:docMk/>
            <pc:sldMk cId="2347065588" sldId="438"/>
            <ac:spMk id="2" creationId="{83830A5C-3B48-7189-9B0C-177222098AB9}"/>
          </ac:spMkLst>
        </pc:spChg>
        <pc:spChg chg="mod">
          <ac:chgData name="Alessandro Carrega" userId="aad2c8b9-e6be-4150-b5bc-cbfa57d8782b" providerId="ADAL" clId="{BDB870F3-6373-5045-ACF1-576FB4221AB7}" dt="2023-01-12T16:18:18.844" v="3741" actId="313"/>
          <ac:spMkLst>
            <pc:docMk/>
            <pc:sldMk cId="2347065588" sldId="438"/>
            <ac:spMk id="3" creationId="{114EA4E8-068E-6891-3CA4-2D867FB825C7}"/>
          </ac:spMkLst>
        </pc:spChg>
      </pc:sldChg>
      <pc:sldChg chg="modSp add mod">
        <pc:chgData name="Alessandro Carrega" userId="aad2c8b9-e6be-4150-b5bc-cbfa57d8782b" providerId="ADAL" clId="{BDB870F3-6373-5045-ACF1-576FB4221AB7}" dt="2023-01-12T16:13:16.246" v="3706" actId="6549"/>
        <pc:sldMkLst>
          <pc:docMk/>
          <pc:sldMk cId="4020624153" sldId="439"/>
        </pc:sldMkLst>
        <pc:spChg chg="mod">
          <ac:chgData name="Alessandro Carrega" userId="aad2c8b9-e6be-4150-b5bc-cbfa57d8782b" providerId="ADAL" clId="{BDB870F3-6373-5045-ACF1-576FB4221AB7}" dt="2023-01-12T16:12:05.162" v="3689" actId="20577"/>
          <ac:spMkLst>
            <pc:docMk/>
            <pc:sldMk cId="4020624153" sldId="439"/>
            <ac:spMk id="2" creationId="{83830A5C-3B48-7189-9B0C-177222098AB9}"/>
          </ac:spMkLst>
        </pc:spChg>
        <pc:spChg chg="mod">
          <ac:chgData name="Alessandro Carrega" userId="aad2c8b9-e6be-4150-b5bc-cbfa57d8782b" providerId="ADAL" clId="{BDB870F3-6373-5045-ACF1-576FB4221AB7}" dt="2023-01-12T16:13:16.246" v="3706" actId="6549"/>
          <ac:spMkLst>
            <pc:docMk/>
            <pc:sldMk cId="4020624153" sldId="439"/>
            <ac:spMk id="3" creationId="{114EA4E8-068E-6891-3CA4-2D867FB825C7}"/>
          </ac:spMkLst>
        </pc:spChg>
      </pc:sldChg>
    </pc:docChg>
  </pc:docChgLst>
  <pc:docChgLst>
    <pc:chgData name="Alessandro Carrega" userId="aad2c8b9-e6be-4150-b5bc-cbfa57d8782b" providerId="ADAL" clId="{AA1ABB8C-DE65-FE41-9CEA-4CCFFED6E386}"/>
    <pc:docChg chg="modSld">
      <pc:chgData name="Alessandro Carrega" userId="aad2c8b9-e6be-4150-b5bc-cbfa57d8782b" providerId="ADAL" clId="{AA1ABB8C-DE65-FE41-9CEA-4CCFFED6E386}" dt="2022-12-21T21:51:33.582" v="0"/>
      <pc:docMkLst>
        <pc:docMk/>
      </pc:docMkLst>
      <pc:sldChg chg="modSp mod">
        <pc:chgData name="Alessandro Carrega" userId="aad2c8b9-e6be-4150-b5bc-cbfa57d8782b" providerId="ADAL" clId="{AA1ABB8C-DE65-FE41-9CEA-4CCFFED6E386}" dt="2022-12-21T21:51:33.582" v="0"/>
        <pc:sldMkLst>
          <pc:docMk/>
          <pc:sldMk cId="1057794292" sldId="381"/>
        </pc:sldMkLst>
        <pc:spChg chg="mod">
          <ac:chgData name="Alessandro Carrega" userId="aad2c8b9-e6be-4150-b5bc-cbfa57d8782b" providerId="ADAL" clId="{AA1ABB8C-DE65-FE41-9CEA-4CCFFED6E386}" dt="2022-12-21T21:51:33.582" v="0"/>
          <ac:spMkLst>
            <pc:docMk/>
            <pc:sldMk cId="1057794292" sldId="381"/>
            <ac:spMk id="3" creationId="{114EA4E8-068E-6891-3CA4-2D867FB825C7}"/>
          </ac:spMkLst>
        </pc:spChg>
      </pc:sldChg>
    </pc:docChg>
  </pc:docChgLst>
  <pc:docChgLst>
    <pc:chgData name="Alessandro Carrega" userId="aad2c8b9-e6be-4150-b5bc-cbfa57d8782b" providerId="ADAL" clId="{D589A8AA-BFFF-4D46-8230-BBAC34252509}"/>
    <pc:docChg chg="undo custSel addSld delSld modSld sldOrd modMainMaster">
      <pc:chgData name="Alessandro Carrega" userId="aad2c8b9-e6be-4150-b5bc-cbfa57d8782b" providerId="ADAL" clId="{D589A8AA-BFFF-4D46-8230-BBAC34252509}" dt="2022-12-20T14:29:00.838" v="281" actId="27636"/>
      <pc:docMkLst>
        <pc:docMk/>
      </pc:docMkLst>
      <pc:sldChg chg="modSp mod">
        <pc:chgData name="Alessandro Carrega" userId="aad2c8b9-e6be-4150-b5bc-cbfa57d8782b" providerId="ADAL" clId="{D589A8AA-BFFF-4D46-8230-BBAC34252509}" dt="2022-12-17T14:05:17.430" v="87" actId="20577"/>
        <pc:sldMkLst>
          <pc:docMk/>
          <pc:sldMk cId="1720193720" sldId="256"/>
        </pc:sldMkLst>
        <pc:spChg chg="mod">
          <ac:chgData name="Alessandro Carrega" userId="aad2c8b9-e6be-4150-b5bc-cbfa57d8782b" providerId="ADAL" clId="{D589A8AA-BFFF-4D46-8230-BBAC34252509}" dt="2022-12-17T14:05:17.430" v="87" actId="20577"/>
          <ac:spMkLst>
            <pc:docMk/>
            <pc:sldMk cId="1720193720" sldId="256"/>
            <ac:spMk id="2" creationId="{B0FAC476-BB9A-524A-B383-557DC410E755}"/>
          </ac:spMkLst>
        </pc:spChg>
      </pc:sldChg>
      <pc:sldChg chg="modSp mod">
        <pc:chgData name="Alessandro Carrega" userId="aad2c8b9-e6be-4150-b5bc-cbfa57d8782b" providerId="ADAL" clId="{D589A8AA-BFFF-4D46-8230-BBAC34252509}" dt="2022-12-18T16:30:34.630" v="255" actId="948"/>
        <pc:sldMkLst>
          <pc:docMk/>
          <pc:sldMk cId="1939863477" sldId="380"/>
        </pc:sldMkLst>
        <pc:spChg chg="mod">
          <ac:chgData name="Alessandro Carrega" userId="aad2c8b9-e6be-4150-b5bc-cbfa57d8782b" providerId="ADAL" clId="{D589A8AA-BFFF-4D46-8230-BBAC34252509}" dt="2022-12-18T16:30:34.630" v="255" actId="948"/>
          <ac:spMkLst>
            <pc:docMk/>
            <pc:sldMk cId="1939863477" sldId="380"/>
            <ac:spMk id="2" creationId="{83830A5C-3B48-7189-9B0C-177222098AB9}"/>
          </ac:spMkLst>
        </pc:spChg>
      </pc:sldChg>
      <pc:sldChg chg="modSp mod modClrScheme chgLayout">
        <pc:chgData name="Alessandro Carrega" userId="aad2c8b9-e6be-4150-b5bc-cbfa57d8782b" providerId="ADAL" clId="{D589A8AA-BFFF-4D46-8230-BBAC34252509}" dt="2022-12-20T14:29:00.838" v="281" actId="27636"/>
        <pc:sldMkLst>
          <pc:docMk/>
          <pc:sldMk cId="1057794292" sldId="381"/>
        </pc:sldMkLst>
        <pc:spChg chg="mod ord">
          <ac:chgData name="Alessandro Carrega" userId="aad2c8b9-e6be-4150-b5bc-cbfa57d8782b" providerId="ADAL" clId="{D589A8AA-BFFF-4D46-8230-BBAC34252509}" dt="2022-12-18T16:31:18.869" v="267" actId="20577"/>
          <ac:spMkLst>
            <pc:docMk/>
            <pc:sldMk cId="1057794292" sldId="381"/>
            <ac:spMk id="2" creationId="{83830A5C-3B48-7189-9B0C-177222098AB9}"/>
          </ac:spMkLst>
        </pc:spChg>
        <pc:spChg chg="mod ord">
          <ac:chgData name="Alessandro Carrega" userId="aad2c8b9-e6be-4150-b5bc-cbfa57d8782b" providerId="ADAL" clId="{D589A8AA-BFFF-4D46-8230-BBAC34252509}" dt="2022-12-20T14:29:00.838" v="281" actId="27636"/>
          <ac:spMkLst>
            <pc:docMk/>
            <pc:sldMk cId="1057794292" sldId="381"/>
            <ac:spMk id="3" creationId="{114EA4E8-068E-6891-3CA4-2D867FB825C7}"/>
          </ac:spMkLst>
        </pc:spChg>
      </pc:sldChg>
      <pc:sldChg chg="del">
        <pc:chgData name="Alessandro Carrega" userId="aad2c8b9-e6be-4150-b5bc-cbfa57d8782b" providerId="ADAL" clId="{D589A8AA-BFFF-4D46-8230-BBAC34252509}" dt="2022-12-17T14:04:17.752" v="0" actId="2696"/>
        <pc:sldMkLst>
          <pc:docMk/>
          <pc:sldMk cId="742394567" sldId="382"/>
        </pc:sldMkLst>
      </pc:sldChg>
      <pc:sldChg chg="addSp delSp modSp new mod">
        <pc:chgData name="Alessandro Carrega" userId="aad2c8b9-e6be-4150-b5bc-cbfa57d8782b" providerId="ADAL" clId="{D589A8AA-BFFF-4D46-8230-BBAC34252509}" dt="2022-12-17T14:05:05.328" v="80" actId="1076"/>
        <pc:sldMkLst>
          <pc:docMk/>
          <pc:sldMk cId="4079438383" sldId="382"/>
        </pc:sldMkLst>
        <pc:spChg chg="mod">
          <ac:chgData name="Alessandro Carrega" userId="aad2c8b9-e6be-4150-b5bc-cbfa57d8782b" providerId="ADAL" clId="{D589A8AA-BFFF-4D46-8230-BBAC34252509}" dt="2022-12-17T14:04:34.030" v="75" actId="20577"/>
          <ac:spMkLst>
            <pc:docMk/>
            <pc:sldMk cId="4079438383" sldId="382"/>
            <ac:spMk id="2" creationId="{4C6E3C90-78DD-0FCC-1444-BB47F4FFA5A8}"/>
          </ac:spMkLst>
        </pc:spChg>
        <pc:spChg chg="del">
          <ac:chgData name="Alessandro Carrega" userId="aad2c8b9-e6be-4150-b5bc-cbfa57d8782b" providerId="ADAL" clId="{D589A8AA-BFFF-4D46-8230-BBAC34252509}" dt="2022-12-17T14:04:54.786" v="76"/>
          <ac:spMkLst>
            <pc:docMk/>
            <pc:sldMk cId="4079438383" sldId="382"/>
            <ac:spMk id="3" creationId="{0B15092E-1B70-06E9-1FCA-2C173AE23EF9}"/>
          </ac:spMkLst>
        </pc:spChg>
        <pc:picChg chg="add mod">
          <ac:chgData name="Alessandro Carrega" userId="aad2c8b9-e6be-4150-b5bc-cbfa57d8782b" providerId="ADAL" clId="{D589A8AA-BFFF-4D46-8230-BBAC34252509}" dt="2022-12-17T14:05:05.328" v="80" actId="1076"/>
          <ac:picMkLst>
            <pc:docMk/>
            <pc:sldMk cId="4079438383" sldId="382"/>
            <ac:picMk id="4" creationId="{66724756-376B-CC18-CAA2-B12D58B27F73}"/>
          </ac:picMkLst>
        </pc:picChg>
      </pc:sldChg>
      <pc:sldChg chg="addSp delSp modSp new mod">
        <pc:chgData name="Alessandro Carrega" userId="aad2c8b9-e6be-4150-b5bc-cbfa57d8782b" providerId="ADAL" clId="{D589A8AA-BFFF-4D46-8230-BBAC34252509}" dt="2022-12-17T14:19:39.929" v="237" actId="732"/>
        <pc:sldMkLst>
          <pc:docMk/>
          <pc:sldMk cId="2252734524" sldId="383"/>
        </pc:sldMkLst>
        <pc:spChg chg="mod">
          <ac:chgData name="Alessandro Carrega" userId="aad2c8b9-e6be-4150-b5bc-cbfa57d8782b" providerId="ADAL" clId="{D589A8AA-BFFF-4D46-8230-BBAC34252509}" dt="2022-12-17T14:11:59.662" v="181" actId="948"/>
          <ac:spMkLst>
            <pc:docMk/>
            <pc:sldMk cId="2252734524" sldId="383"/>
            <ac:spMk id="2" creationId="{86FBF5D7-37A2-6492-6DED-0C8D3AE9C117}"/>
          </ac:spMkLst>
        </pc:spChg>
        <pc:spChg chg="del">
          <ac:chgData name="Alessandro Carrega" userId="aad2c8b9-e6be-4150-b5bc-cbfa57d8782b" providerId="ADAL" clId="{D589A8AA-BFFF-4D46-8230-BBAC34252509}" dt="2022-12-17T14:07:04.975" v="89"/>
          <ac:spMkLst>
            <pc:docMk/>
            <pc:sldMk cId="2252734524" sldId="383"/>
            <ac:spMk id="3" creationId="{B9D017CF-6E90-F5CE-2A5E-4FF0132CC937}"/>
          </ac:spMkLst>
        </pc:spChg>
        <pc:picChg chg="add mod">
          <ac:chgData name="Alessandro Carrega" userId="aad2c8b9-e6be-4150-b5bc-cbfa57d8782b" providerId="ADAL" clId="{D589A8AA-BFFF-4D46-8230-BBAC34252509}" dt="2022-12-17T14:10:18.709" v="164" actId="14100"/>
          <ac:picMkLst>
            <pc:docMk/>
            <pc:sldMk cId="2252734524" sldId="383"/>
            <ac:picMk id="4" creationId="{9B720FE4-01F5-FC15-897B-83F28A769874}"/>
          </ac:picMkLst>
        </pc:picChg>
        <pc:picChg chg="add mod modCrop">
          <ac:chgData name="Alessandro Carrega" userId="aad2c8b9-e6be-4150-b5bc-cbfa57d8782b" providerId="ADAL" clId="{D589A8AA-BFFF-4D46-8230-BBAC34252509}" dt="2022-12-17T14:19:39.929" v="237" actId="732"/>
          <ac:picMkLst>
            <pc:docMk/>
            <pc:sldMk cId="2252734524" sldId="383"/>
            <ac:picMk id="5" creationId="{4D02D2BE-F10E-0B2A-ACE4-DBADB002FD1E}"/>
          </ac:picMkLst>
        </pc:picChg>
        <pc:picChg chg="add del mod">
          <ac:chgData name="Alessandro Carrega" userId="aad2c8b9-e6be-4150-b5bc-cbfa57d8782b" providerId="ADAL" clId="{D589A8AA-BFFF-4D46-8230-BBAC34252509}" dt="2022-12-17T14:08:34.272" v="149"/>
          <ac:picMkLst>
            <pc:docMk/>
            <pc:sldMk cId="2252734524" sldId="383"/>
            <ac:picMk id="6" creationId="{89701344-4B08-F6D5-4651-BC8FC8D16FB9}"/>
          </ac:picMkLst>
        </pc:picChg>
        <pc:picChg chg="add del mod">
          <ac:chgData name="Alessandro Carrega" userId="aad2c8b9-e6be-4150-b5bc-cbfa57d8782b" providerId="ADAL" clId="{D589A8AA-BFFF-4D46-8230-BBAC34252509}" dt="2022-12-17T14:10:07.951" v="160" actId="478"/>
          <ac:picMkLst>
            <pc:docMk/>
            <pc:sldMk cId="2252734524" sldId="383"/>
            <ac:picMk id="7" creationId="{9C9252B3-DB95-2AC2-F754-8014960DAFA3}"/>
          </ac:picMkLst>
        </pc:picChg>
      </pc:sldChg>
      <pc:sldChg chg="del">
        <pc:chgData name="Alessandro Carrega" userId="aad2c8b9-e6be-4150-b5bc-cbfa57d8782b" providerId="ADAL" clId="{D589A8AA-BFFF-4D46-8230-BBAC34252509}" dt="2022-12-17T14:04:17.761" v="1" actId="2696"/>
        <pc:sldMkLst>
          <pc:docMk/>
          <pc:sldMk cId="3029560713" sldId="383"/>
        </pc:sldMkLst>
      </pc:sldChg>
      <pc:sldChg chg="addSp delSp modSp add mod">
        <pc:chgData name="Alessandro Carrega" userId="aad2c8b9-e6be-4150-b5bc-cbfa57d8782b" providerId="ADAL" clId="{D589A8AA-BFFF-4D46-8230-BBAC34252509}" dt="2022-12-17T14:19:25.729" v="236" actId="732"/>
        <pc:sldMkLst>
          <pc:docMk/>
          <pc:sldMk cId="809038994" sldId="384"/>
        </pc:sldMkLst>
        <pc:spChg chg="mod">
          <ac:chgData name="Alessandro Carrega" userId="aad2c8b9-e6be-4150-b5bc-cbfa57d8782b" providerId="ADAL" clId="{D589A8AA-BFFF-4D46-8230-BBAC34252509}" dt="2022-12-17T14:12:18.147" v="187" actId="948"/>
          <ac:spMkLst>
            <pc:docMk/>
            <pc:sldMk cId="809038994" sldId="384"/>
            <ac:spMk id="2" creationId="{86FBF5D7-37A2-6492-6DED-0C8D3AE9C117}"/>
          </ac:spMkLst>
        </pc:spChg>
        <pc:spChg chg="add del mod">
          <ac:chgData name="Alessandro Carrega" userId="aad2c8b9-e6be-4150-b5bc-cbfa57d8782b" providerId="ADAL" clId="{D589A8AA-BFFF-4D46-8230-BBAC34252509}" dt="2022-12-17T14:09:34.364" v="156" actId="478"/>
          <ac:spMkLst>
            <pc:docMk/>
            <pc:sldMk cId="809038994" sldId="384"/>
            <ac:spMk id="6" creationId="{E5CDD3AC-70AB-B52E-DABD-6832212D9F85}"/>
          </ac:spMkLst>
        </pc:spChg>
        <pc:picChg chg="del">
          <ac:chgData name="Alessandro Carrega" userId="aad2c8b9-e6be-4150-b5bc-cbfa57d8782b" providerId="ADAL" clId="{D589A8AA-BFFF-4D46-8230-BBAC34252509}" dt="2022-12-17T14:09:32.151" v="155" actId="478"/>
          <ac:picMkLst>
            <pc:docMk/>
            <pc:sldMk cId="809038994" sldId="384"/>
            <ac:picMk id="4" creationId="{9B720FE4-01F5-FC15-897B-83F28A769874}"/>
          </ac:picMkLst>
        </pc:picChg>
        <pc:picChg chg="del">
          <ac:chgData name="Alessandro Carrega" userId="aad2c8b9-e6be-4150-b5bc-cbfa57d8782b" providerId="ADAL" clId="{D589A8AA-BFFF-4D46-8230-BBAC34252509}" dt="2022-12-17T14:09:31.074" v="154" actId="478"/>
          <ac:picMkLst>
            <pc:docMk/>
            <pc:sldMk cId="809038994" sldId="384"/>
            <ac:picMk id="5" creationId="{4D02D2BE-F10E-0B2A-ACE4-DBADB002FD1E}"/>
          </ac:picMkLst>
        </pc:picChg>
        <pc:picChg chg="mod">
          <ac:chgData name="Alessandro Carrega" userId="aad2c8b9-e6be-4150-b5bc-cbfa57d8782b" providerId="ADAL" clId="{D589A8AA-BFFF-4D46-8230-BBAC34252509}" dt="2022-12-17T14:09:37.061" v="157" actId="1076"/>
          <ac:picMkLst>
            <pc:docMk/>
            <pc:sldMk cId="809038994" sldId="384"/>
            <ac:picMk id="7" creationId="{9C9252B3-DB95-2AC2-F754-8014960DAFA3}"/>
          </ac:picMkLst>
        </pc:picChg>
        <pc:picChg chg="add del">
          <ac:chgData name="Alessandro Carrega" userId="aad2c8b9-e6be-4150-b5bc-cbfa57d8782b" providerId="ADAL" clId="{D589A8AA-BFFF-4D46-8230-BBAC34252509}" dt="2022-12-17T14:09:42.363" v="159"/>
          <ac:picMkLst>
            <pc:docMk/>
            <pc:sldMk cId="809038994" sldId="384"/>
            <ac:picMk id="8" creationId="{D047EA51-3860-A6D7-DA5D-EAFD4B499E15}"/>
          </ac:picMkLst>
        </pc:picChg>
        <pc:picChg chg="add mod modCrop">
          <ac:chgData name="Alessandro Carrega" userId="aad2c8b9-e6be-4150-b5bc-cbfa57d8782b" providerId="ADAL" clId="{D589A8AA-BFFF-4D46-8230-BBAC34252509}" dt="2022-12-17T14:19:25.729" v="236" actId="732"/>
          <ac:picMkLst>
            <pc:docMk/>
            <pc:sldMk cId="809038994" sldId="384"/>
            <ac:picMk id="9" creationId="{7BE578A0-3C3B-B23C-BEE2-9E1C0BEA39BD}"/>
          </ac:picMkLst>
        </pc:picChg>
        <pc:picChg chg="add mod">
          <ac:chgData name="Alessandro Carrega" userId="aad2c8b9-e6be-4150-b5bc-cbfa57d8782b" providerId="ADAL" clId="{D589A8AA-BFFF-4D46-8230-BBAC34252509}" dt="2022-12-17T14:10:35.236" v="168" actId="571"/>
          <ac:picMkLst>
            <pc:docMk/>
            <pc:sldMk cId="809038994" sldId="384"/>
            <ac:picMk id="10" creationId="{D9A5A118-8BC3-D405-2F99-C8A1B4FE7DC6}"/>
          </ac:picMkLst>
        </pc:picChg>
      </pc:sldChg>
      <pc:sldChg chg="del">
        <pc:chgData name="Alessandro Carrega" userId="aad2c8b9-e6be-4150-b5bc-cbfa57d8782b" providerId="ADAL" clId="{D589A8AA-BFFF-4D46-8230-BBAC34252509}" dt="2022-12-17T14:04:17.925" v="2" actId="2696"/>
        <pc:sldMkLst>
          <pc:docMk/>
          <pc:sldMk cId="2800481219" sldId="384"/>
        </pc:sldMkLst>
      </pc:sldChg>
      <pc:sldChg chg="addSp delSp modSp add del mod ord">
        <pc:chgData name="Alessandro Carrega" userId="aad2c8b9-e6be-4150-b5bc-cbfa57d8782b" providerId="ADAL" clId="{D589A8AA-BFFF-4D46-8230-BBAC34252509}" dt="2022-12-17T14:20:05.907" v="243" actId="2696"/>
        <pc:sldMkLst>
          <pc:docMk/>
          <pc:sldMk cId="433231817" sldId="385"/>
        </pc:sldMkLst>
        <pc:spChg chg="mod">
          <ac:chgData name="Alessandro Carrega" userId="aad2c8b9-e6be-4150-b5bc-cbfa57d8782b" providerId="ADAL" clId="{D589A8AA-BFFF-4D46-8230-BBAC34252509}" dt="2022-12-17T14:17:05.491" v="201" actId="404"/>
          <ac:spMkLst>
            <pc:docMk/>
            <pc:sldMk cId="433231817" sldId="385"/>
            <ac:spMk id="2" creationId="{86FBF5D7-37A2-6492-6DED-0C8D3AE9C117}"/>
          </ac:spMkLst>
        </pc:spChg>
        <pc:spChg chg="add del mod">
          <ac:chgData name="Alessandro Carrega" userId="aad2c8b9-e6be-4150-b5bc-cbfa57d8782b" providerId="ADAL" clId="{D589A8AA-BFFF-4D46-8230-BBAC34252509}" dt="2022-12-17T14:17:22.521" v="215" actId="478"/>
          <ac:spMkLst>
            <pc:docMk/>
            <pc:sldMk cId="433231817" sldId="385"/>
            <ac:spMk id="6" creationId="{79A8D4D0-E5AA-B7E8-60E7-5DFD7D029670}"/>
          </ac:spMkLst>
        </pc:spChg>
        <pc:picChg chg="del">
          <ac:chgData name="Alessandro Carrega" userId="aad2c8b9-e6be-4150-b5bc-cbfa57d8782b" providerId="ADAL" clId="{D589A8AA-BFFF-4D46-8230-BBAC34252509}" dt="2022-12-17T14:17:20.785" v="213" actId="478"/>
          <ac:picMkLst>
            <pc:docMk/>
            <pc:sldMk cId="433231817" sldId="385"/>
            <ac:picMk id="4" creationId="{9B720FE4-01F5-FC15-897B-83F28A769874}"/>
          </ac:picMkLst>
        </pc:picChg>
        <pc:picChg chg="del">
          <ac:chgData name="Alessandro Carrega" userId="aad2c8b9-e6be-4150-b5bc-cbfa57d8782b" providerId="ADAL" clId="{D589A8AA-BFFF-4D46-8230-BBAC34252509}" dt="2022-12-17T14:17:23.174" v="216" actId="478"/>
          <ac:picMkLst>
            <pc:docMk/>
            <pc:sldMk cId="433231817" sldId="385"/>
            <ac:picMk id="5" creationId="{4D02D2BE-F10E-0B2A-ACE4-DBADB002FD1E}"/>
          </ac:picMkLst>
        </pc:picChg>
      </pc:sldChg>
      <pc:sldChg chg="del">
        <pc:chgData name="Alessandro Carrega" userId="aad2c8b9-e6be-4150-b5bc-cbfa57d8782b" providerId="ADAL" clId="{D589A8AA-BFFF-4D46-8230-BBAC34252509}" dt="2022-12-17T14:04:17.929" v="3" actId="2696"/>
        <pc:sldMkLst>
          <pc:docMk/>
          <pc:sldMk cId="1991910231" sldId="386"/>
        </pc:sldMkLst>
      </pc:sldChg>
      <pc:sldChg chg="addSp delSp modSp add mod ord">
        <pc:chgData name="Alessandro Carrega" userId="aad2c8b9-e6be-4150-b5bc-cbfa57d8782b" providerId="ADAL" clId="{D589A8AA-BFFF-4D46-8230-BBAC34252509}" dt="2022-12-17T14:20:03.594" v="242" actId="403"/>
        <pc:sldMkLst>
          <pc:docMk/>
          <pc:sldMk cId="4112293821" sldId="386"/>
        </pc:sldMkLst>
        <pc:spChg chg="mod">
          <ac:chgData name="Alessandro Carrega" userId="aad2c8b9-e6be-4150-b5bc-cbfa57d8782b" providerId="ADAL" clId="{D589A8AA-BFFF-4D46-8230-BBAC34252509}" dt="2022-12-17T14:20:03.594" v="242" actId="403"/>
          <ac:spMkLst>
            <pc:docMk/>
            <pc:sldMk cId="4112293821" sldId="386"/>
            <ac:spMk id="2" creationId="{86FBF5D7-37A2-6492-6DED-0C8D3AE9C117}"/>
          </ac:spMkLst>
        </pc:spChg>
        <pc:picChg chg="add mod">
          <ac:chgData name="Alessandro Carrega" userId="aad2c8b9-e6be-4150-b5bc-cbfa57d8782b" providerId="ADAL" clId="{D589A8AA-BFFF-4D46-8230-BBAC34252509}" dt="2022-12-17T14:18:15.475" v="225" actId="1076"/>
          <ac:picMkLst>
            <pc:docMk/>
            <pc:sldMk cId="4112293821" sldId="386"/>
            <ac:picMk id="3" creationId="{55A015A8-2D6E-A336-9089-74D62E2D10E2}"/>
          </ac:picMkLst>
        </pc:picChg>
        <pc:picChg chg="add mod modCrop">
          <ac:chgData name="Alessandro Carrega" userId="aad2c8b9-e6be-4150-b5bc-cbfa57d8782b" providerId="ADAL" clId="{D589A8AA-BFFF-4D46-8230-BBAC34252509}" dt="2022-12-17T14:19:09.942" v="235" actId="732"/>
          <ac:picMkLst>
            <pc:docMk/>
            <pc:sldMk cId="4112293821" sldId="386"/>
            <ac:picMk id="4" creationId="{0BF0689B-6EDC-303A-F3D3-2ADDF2C608A9}"/>
          </ac:picMkLst>
        </pc:picChg>
        <pc:picChg chg="del">
          <ac:chgData name="Alessandro Carrega" userId="aad2c8b9-e6be-4150-b5bc-cbfa57d8782b" providerId="ADAL" clId="{D589A8AA-BFFF-4D46-8230-BBAC34252509}" dt="2022-12-17T14:17:17.864" v="211" actId="478"/>
          <ac:picMkLst>
            <pc:docMk/>
            <pc:sldMk cId="4112293821" sldId="386"/>
            <ac:picMk id="7" creationId="{9C9252B3-DB95-2AC2-F754-8014960DAFA3}"/>
          </ac:picMkLst>
        </pc:picChg>
        <pc:picChg chg="del">
          <ac:chgData name="Alessandro Carrega" userId="aad2c8b9-e6be-4150-b5bc-cbfa57d8782b" providerId="ADAL" clId="{D589A8AA-BFFF-4D46-8230-BBAC34252509}" dt="2022-12-17T14:17:18.545" v="212" actId="478"/>
          <ac:picMkLst>
            <pc:docMk/>
            <pc:sldMk cId="4112293821" sldId="386"/>
            <ac:picMk id="9" creationId="{7BE578A0-3C3B-B23C-BEE2-9E1C0BEA39BD}"/>
          </ac:picMkLst>
        </pc:picChg>
      </pc:sldChg>
      <pc:sldChg chg="del">
        <pc:chgData name="Alessandro Carrega" userId="aad2c8b9-e6be-4150-b5bc-cbfa57d8782b" providerId="ADAL" clId="{D589A8AA-BFFF-4D46-8230-BBAC34252509}" dt="2022-12-17T14:04:17.954" v="4" actId="2696"/>
        <pc:sldMkLst>
          <pc:docMk/>
          <pc:sldMk cId="2331040812" sldId="387"/>
        </pc:sldMkLst>
      </pc:sldChg>
      <pc:sldChg chg="del">
        <pc:chgData name="Alessandro Carrega" userId="aad2c8b9-e6be-4150-b5bc-cbfa57d8782b" providerId="ADAL" clId="{D589A8AA-BFFF-4D46-8230-BBAC34252509}" dt="2022-12-17T14:04:17.960" v="5" actId="2696"/>
        <pc:sldMkLst>
          <pc:docMk/>
          <pc:sldMk cId="43660832" sldId="388"/>
        </pc:sldMkLst>
      </pc:sldChg>
      <pc:sldChg chg="del">
        <pc:chgData name="Alessandro Carrega" userId="aad2c8b9-e6be-4150-b5bc-cbfa57d8782b" providerId="ADAL" clId="{D589A8AA-BFFF-4D46-8230-BBAC34252509}" dt="2022-12-17T14:04:17.972" v="7" actId="2696"/>
        <pc:sldMkLst>
          <pc:docMk/>
          <pc:sldMk cId="1755106783" sldId="389"/>
        </pc:sldMkLst>
      </pc:sldChg>
      <pc:sldChg chg="del">
        <pc:chgData name="Alessandro Carrega" userId="aad2c8b9-e6be-4150-b5bc-cbfa57d8782b" providerId="ADAL" clId="{D589A8AA-BFFF-4D46-8230-BBAC34252509}" dt="2022-12-17T14:04:18.132" v="19" actId="2696"/>
        <pc:sldMkLst>
          <pc:docMk/>
          <pc:sldMk cId="1948834191" sldId="390"/>
        </pc:sldMkLst>
      </pc:sldChg>
      <pc:sldChg chg="del">
        <pc:chgData name="Alessandro Carrega" userId="aad2c8b9-e6be-4150-b5bc-cbfa57d8782b" providerId="ADAL" clId="{D589A8AA-BFFF-4D46-8230-BBAC34252509}" dt="2022-12-17T14:04:18.103" v="14" actId="2696"/>
        <pc:sldMkLst>
          <pc:docMk/>
          <pc:sldMk cId="3231184381" sldId="391"/>
        </pc:sldMkLst>
      </pc:sldChg>
      <pc:sldChg chg="del">
        <pc:chgData name="Alessandro Carrega" userId="aad2c8b9-e6be-4150-b5bc-cbfa57d8782b" providerId="ADAL" clId="{D589A8AA-BFFF-4D46-8230-BBAC34252509}" dt="2022-12-17T14:04:18.169" v="25" actId="2696"/>
        <pc:sldMkLst>
          <pc:docMk/>
          <pc:sldMk cId="3654308868" sldId="392"/>
        </pc:sldMkLst>
      </pc:sldChg>
      <pc:sldChg chg="del">
        <pc:chgData name="Alessandro Carrega" userId="aad2c8b9-e6be-4150-b5bc-cbfa57d8782b" providerId="ADAL" clId="{D589A8AA-BFFF-4D46-8230-BBAC34252509}" dt="2022-12-17T14:04:18.189" v="29" actId="2696"/>
        <pc:sldMkLst>
          <pc:docMk/>
          <pc:sldMk cId="2948912151" sldId="393"/>
        </pc:sldMkLst>
      </pc:sldChg>
      <pc:sldChg chg="del">
        <pc:chgData name="Alessandro Carrega" userId="aad2c8b9-e6be-4150-b5bc-cbfa57d8782b" providerId="ADAL" clId="{D589A8AA-BFFF-4D46-8230-BBAC34252509}" dt="2022-12-17T14:04:17.966" v="6" actId="2696"/>
        <pc:sldMkLst>
          <pc:docMk/>
          <pc:sldMk cId="3907774368" sldId="394"/>
        </pc:sldMkLst>
      </pc:sldChg>
      <pc:sldChg chg="del">
        <pc:chgData name="Alessandro Carrega" userId="aad2c8b9-e6be-4150-b5bc-cbfa57d8782b" providerId="ADAL" clId="{D589A8AA-BFFF-4D46-8230-BBAC34252509}" dt="2022-12-17T14:04:17.977" v="8" actId="2696"/>
        <pc:sldMkLst>
          <pc:docMk/>
          <pc:sldMk cId="406117084" sldId="395"/>
        </pc:sldMkLst>
      </pc:sldChg>
      <pc:sldChg chg="del">
        <pc:chgData name="Alessandro Carrega" userId="aad2c8b9-e6be-4150-b5bc-cbfa57d8782b" providerId="ADAL" clId="{D589A8AA-BFFF-4D46-8230-BBAC34252509}" dt="2022-12-17T14:04:17.984" v="9" actId="2696"/>
        <pc:sldMkLst>
          <pc:docMk/>
          <pc:sldMk cId="1642197254" sldId="396"/>
        </pc:sldMkLst>
      </pc:sldChg>
      <pc:sldChg chg="del">
        <pc:chgData name="Alessandro Carrega" userId="aad2c8b9-e6be-4150-b5bc-cbfa57d8782b" providerId="ADAL" clId="{D589A8AA-BFFF-4D46-8230-BBAC34252509}" dt="2022-12-17T14:04:18.010" v="10" actId="2696"/>
        <pc:sldMkLst>
          <pc:docMk/>
          <pc:sldMk cId="3630515674" sldId="397"/>
        </pc:sldMkLst>
      </pc:sldChg>
      <pc:sldChg chg="del">
        <pc:chgData name="Alessandro Carrega" userId="aad2c8b9-e6be-4150-b5bc-cbfa57d8782b" providerId="ADAL" clId="{D589A8AA-BFFF-4D46-8230-BBAC34252509}" dt="2022-12-17T14:04:18.039" v="11" actId="2696"/>
        <pc:sldMkLst>
          <pc:docMk/>
          <pc:sldMk cId="4227544724" sldId="398"/>
        </pc:sldMkLst>
      </pc:sldChg>
      <pc:sldChg chg="del">
        <pc:chgData name="Alessandro Carrega" userId="aad2c8b9-e6be-4150-b5bc-cbfa57d8782b" providerId="ADAL" clId="{D589A8AA-BFFF-4D46-8230-BBAC34252509}" dt="2022-12-17T14:04:18.097" v="13" actId="2696"/>
        <pc:sldMkLst>
          <pc:docMk/>
          <pc:sldMk cId="2819872644" sldId="399"/>
        </pc:sldMkLst>
      </pc:sldChg>
      <pc:sldChg chg="del">
        <pc:chgData name="Alessandro Carrega" userId="aad2c8b9-e6be-4150-b5bc-cbfa57d8782b" providerId="ADAL" clId="{D589A8AA-BFFF-4D46-8230-BBAC34252509}" dt="2022-12-17T14:04:18.073" v="12" actId="2696"/>
        <pc:sldMkLst>
          <pc:docMk/>
          <pc:sldMk cId="3023286043" sldId="400"/>
        </pc:sldMkLst>
      </pc:sldChg>
      <pc:sldChg chg="del">
        <pc:chgData name="Alessandro Carrega" userId="aad2c8b9-e6be-4150-b5bc-cbfa57d8782b" providerId="ADAL" clId="{D589A8AA-BFFF-4D46-8230-BBAC34252509}" dt="2022-12-17T14:04:18.110" v="15" actId="2696"/>
        <pc:sldMkLst>
          <pc:docMk/>
          <pc:sldMk cId="330803652" sldId="401"/>
        </pc:sldMkLst>
      </pc:sldChg>
      <pc:sldChg chg="del">
        <pc:chgData name="Alessandro Carrega" userId="aad2c8b9-e6be-4150-b5bc-cbfa57d8782b" providerId="ADAL" clId="{D589A8AA-BFFF-4D46-8230-BBAC34252509}" dt="2022-12-17T14:04:18.115" v="16" actId="2696"/>
        <pc:sldMkLst>
          <pc:docMk/>
          <pc:sldMk cId="3865190836" sldId="402"/>
        </pc:sldMkLst>
      </pc:sldChg>
      <pc:sldChg chg="del">
        <pc:chgData name="Alessandro Carrega" userId="aad2c8b9-e6be-4150-b5bc-cbfa57d8782b" providerId="ADAL" clId="{D589A8AA-BFFF-4D46-8230-BBAC34252509}" dt="2022-12-17T14:04:18.121" v="17" actId="2696"/>
        <pc:sldMkLst>
          <pc:docMk/>
          <pc:sldMk cId="1872688564" sldId="403"/>
        </pc:sldMkLst>
      </pc:sldChg>
      <pc:sldChg chg="del">
        <pc:chgData name="Alessandro Carrega" userId="aad2c8b9-e6be-4150-b5bc-cbfa57d8782b" providerId="ADAL" clId="{D589A8AA-BFFF-4D46-8230-BBAC34252509}" dt="2022-12-17T14:04:18.126" v="18" actId="2696"/>
        <pc:sldMkLst>
          <pc:docMk/>
          <pc:sldMk cId="2057412759" sldId="404"/>
        </pc:sldMkLst>
      </pc:sldChg>
      <pc:sldChg chg="del">
        <pc:chgData name="Alessandro Carrega" userId="aad2c8b9-e6be-4150-b5bc-cbfa57d8782b" providerId="ADAL" clId="{D589A8AA-BFFF-4D46-8230-BBAC34252509}" dt="2022-12-17T14:04:18.139" v="20" actId="2696"/>
        <pc:sldMkLst>
          <pc:docMk/>
          <pc:sldMk cId="485584812" sldId="405"/>
        </pc:sldMkLst>
      </pc:sldChg>
      <pc:sldChg chg="del">
        <pc:chgData name="Alessandro Carrega" userId="aad2c8b9-e6be-4150-b5bc-cbfa57d8782b" providerId="ADAL" clId="{D589A8AA-BFFF-4D46-8230-BBAC34252509}" dt="2022-12-17T14:04:18.144" v="21" actId="2696"/>
        <pc:sldMkLst>
          <pc:docMk/>
          <pc:sldMk cId="856677738" sldId="406"/>
        </pc:sldMkLst>
      </pc:sldChg>
      <pc:sldChg chg="del">
        <pc:chgData name="Alessandro Carrega" userId="aad2c8b9-e6be-4150-b5bc-cbfa57d8782b" providerId="ADAL" clId="{D589A8AA-BFFF-4D46-8230-BBAC34252509}" dt="2022-12-17T14:04:18.150" v="22" actId="2696"/>
        <pc:sldMkLst>
          <pc:docMk/>
          <pc:sldMk cId="3561856682" sldId="407"/>
        </pc:sldMkLst>
      </pc:sldChg>
      <pc:sldChg chg="del">
        <pc:chgData name="Alessandro Carrega" userId="aad2c8b9-e6be-4150-b5bc-cbfa57d8782b" providerId="ADAL" clId="{D589A8AA-BFFF-4D46-8230-BBAC34252509}" dt="2022-12-17T14:04:18.156" v="23" actId="2696"/>
        <pc:sldMkLst>
          <pc:docMk/>
          <pc:sldMk cId="510643189" sldId="408"/>
        </pc:sldMkLst>
      </pc:sldChg>
      <pc:sldChg chg="del">
        <pc:chgData name="Alessandro Carrega" userId="aad2c8b9-e6be-4150-b5bc-cbfa57d8782b" providerId="ADAL" clId="{D589A8AA-BFFF-4D46-8230-BBAC34252509}" dt="2022-12-17T14:04:18.163" v="24" actId="2696"/>
        <pc:sldMkLst>
          <pc:docMk/>
          <pc:sldMk cId="410593598" sldId="409"/>
        </pc:sldMkLst>
      </pc:sldChg>
      <pc:sldChg chg="del">
        <pc:chgData name="Alessandro Carrega" userId="aad2c8b9-e6be-4150-b5bc-cbfa57d8782b" providerId="ADAL" clId="{D589A8AA-BFFF-4D46-8230-BBAC34252509}" dt="2022-12-17T14:04:18.174" v="26" actId="2696"/>
        <pc:sldMkLst>
          <pc:docMk/>
          <pc:sldMk cId="1881662862" sldId="410"/>
        </pc:sldMkLst>
      </pc:sldChg>
      <pc:sldChg chg="del">
        <pc:chgData name="Alessandro Carrega" userId="aad2c8b9-e6be-4150-b5bc-cbfa57d8782b" providerId="ADAL" clId="{D589A8AA-BFFF-4D46-8230-BBAC34252509}" dt="2022-12-17T14:04:18.179" v="27" actId="2696"/>
        <pc:sldMkLst>
          <pc:docMk/>
          <pc:sldMk cId="2015929144" sldId="411"/>
        </pc:sldMkLst>
      </pc:sldChg>
      <pc:sldChg chg="del">
        <pc:chgData name="Alessandro Carrega" userId="aad2c8b9-e6be-4150-b5bc-cbfa57d8782b" providerId="ADAL" clId="{D589A8AA-BFFF-4D46-8230-BBAC34252509}" dt="2022-12-17T14:04:18.184" v="28" actId="2696"/>
        <pc:sldMkLst>
          <pc:docMk/>
          <pc:sldMk cId="61725673" sldId="412"/>
        </pc:sldMkLst>
      </pc:sldChg>
      <pc:sldChg chg="del">
        <pc:chgData name="Alessandro Carrega" userId="aad2c8b9-e6be-4150-b5bc-cbfa57d8782b" providerId="ADAL" clId="{D589A8AA-BFFF-4D46-8230-BBAC34252509}" dt="2022-12-17T14:04:18.195" v="30" actId="2696"/>
        <pc:sldMkLst>
          <pc:docMk/>
          <pc:sldMk cId="4085117048" sldId="413"/>
        </pc:sldMkLst>
      </pc:sldChg>
      <pc:sldChg chg="del">
        <pc:chgData name="Alessandro Carrega" userId="aad2c8b9-e6be-4150-b5bc-cbfa57d8782b" providerId="ADAL" clId="{D589A8AA-BFFF-4D46-8230-BBAC34252509}" dt="2022-12-17T14:04:18.200" v="31" actId="2696"/>
        <pc:sldMkLst>
          <pc:docMk/>
          <pc:sldMk cId="1529716807" sldId="414"/>
        </pc:sldMkLst>
      </pc:sldChg>
      <pc:sldChg chg="del">
        <pc:chgData name="Alessandro Carrega" userId="aad2c8b9-e6be-4150-b5bc-cbfa57d8782b" providerId="ADAL" clId="{D589A8AA-BFFF-4D46-8230-BBAC34252509}" dt="2022-12-17T14:04:18.206" v="32" actId="2696"/>
        <pc:sldMkLst>
          <pc:docMk/>
          <pc:sldMk cId="152919985" sldId="415"/>
        </pc:sldMkLst>
      </pc:sldChg>
      <pc:sldChg chg="del">
        <pc:chgData name="Alessandro Carrega" userId="aad2c8b9-e6be-4150-b5bc-cbfa57d8782b" providerId="ADAL" clId="{D589A8AA-BFFF-4D46-8230-BBAC34252509}" dt="2022-12-17T14:04:18.212" v="33" actId="2696"/>
        <pc:sldMkLst>
          <pc:docMk/>
          <pc:sldMk cId="3924381361" sldId="416"/>
        </pc:sldMkLst>
      </pc:sldChg>
      <pc:sldChg chg="del">
        <pc:chgData name="Alessandro Carrega" userId="aad2c8b9-e6be-4150-b5bc-cbfa57d8782b" providerId="ADAL" clId="{D589A8AA-BFFF-4D46-8230-BBAC34252509}" dt="2022-12-17T14:04:18.218" v="34" actId="2696"/>
        <pc:sldMkLst>
          <pc:docMk/>
          <pc:sldMk cId="1365989620" sldId="417"/>
        </pc:sldMkLst>
      </pc:sldChg>
      <pc:sldChg chg="del">
        <pc:chgData name="Alessandro Carrega" userId="aad2c8b9-e6be-4150-b5bc-cbfa57d8782b" providerId="ADAL" clId="{D589A8AA-BFFF-4D46-8230-BBAC34252509}" dt="2022-12-17T14:04:18.224" v="35" actId="2696"/>
        <pc:sldMkLst>
          <pc:docMk/>
          <pc:sldMk cId="3888751983" sldId="419"/>
        </pc:sldMkLst>
      </pc:sldChg>
      <pc:sldChg chg="del">
        <pc:chgData name="Alessandro Carrega" userId="aad2c8b9-e6be-4150-b5bc-cbfa57d8782b" providerId="ADAL" clId="{D589A8AA-BFFF-4D46-8230-BBAC34252509}" dt="2022-12-17T14:04:18.231" v="36" actId="2696"/>
        <pc:sldMkLst>
          <pc:docMk/>
          <pc:sldMk cId="1057872353" sldId="420"/>
        </pc:sldMkLst>
      </pc:sldChg>
      <pc:sldChg chg="del">
        <pc:chgData name="Alessandro Carrega" userId="aad2c8b9-e6be-4150-b5bc-cbfa57d8782b" providerId="ADAL" clId="{D589A8AA-BFFF-4D46-8230-BBAC34252509}" dt="2022-12-17T14:04:18.237" v="37" actId="2696"/>
        <pc:sldMkLst>
          <pc:docMk/>
          <pc:sldMk cId="4124215805" sldId="424"/>
        </pc:sldMkLst>
      </pc:sldChg>
      <pc:sldChg chg="del">
        <pc:chgData name="Alessandro Carrega" userId="aad2c8b9-e6be-4150-b5bc-cbfa57d8782b" providerId="ADAL" clId="{D589A8AA-BFFF-4D46-8230-BBAC34252509}" dt="2022-12-17T14:04:18.243" v="38" actId="2696"/>
        <pc:sldMkLst>
          <pc:docMk/>
          <pc:sldMk cId="3912143676" sldId="425"/>
        </pc:sldMkLst>
      </pc:sldChg>
      <pc:sldChg chg="del">
        <pc:chgData name="Alessandro Carrega" userId="aad2c8b9-e6be-4150-b5bc-cbfa57d8782b" providerId="ADAL" clId="{D589A8AA-BFFF-4D46-8230-BBAC34252509}" dt="2022-12-17T14:04:18.249" v="39" actId="2696"/>
        <pc:sldMkLst>
          <pc:docMk/>
          <pc:sldMk cId="2683268926" sldId="426"/>
        </pc:sldMkLst>
      </pc:sldChg>
      <pc:sldChg chg="del">
        <pc:chgData name="Alessandro Carrega" userId="aad2c8b9-e6be-4150-b5bc-cbfa57d8782b" providerId="ADAL" clId="{D589A8AA-BFFF-4D46-8230-BBAC34252509}" dt="2022-12-17T14:04:18.255" v="40" actId="2696"/>
        <pc:sldMkLst>
          <pc:docMk/>
          <pc:sldMk cId="1288493705" sldId="427"/>
        </pc:sldMkLst>
      </pc:sldChg>
      <pc:sldChg chg="del">
        <pc:chgData name="Alessandro Carrega" userId="aad2c8b9-e6be-4150-b5bc-cbfa57d8782b" providerId="ADAL" clId="{D589A8AA-BFFF-4D46-8230-BBAC34252509}" dt="2022-12-17T14:04:18.260" v="41" actId="2696"/>
        <pc:sldMkLst>
          <pc:docMk/>
          <pc:sldMk cId="781397667" sldId="428"/>
        </pc:sldMkLst>
      </pc:sldChg>
      <pc:sldChg chg="del">
        <pc:chgData name="Alessandro Carrega" userId="aad2c8b9-e6be-4150-b5bc-cbfa57d8782b" providerId="ADAL" clId="{D589A8AA-BFFF-4D46-8230-BBAC34252509}" dt="2022-12-17T14:04:18.265" v="42" actId="2696"/>
        <pc:sldMkLst>
          <pc:docMk/>
          <pc:sldMk cId="4017534190" sldId="429"/>
        </pc:sldMkLst>
      </pc:sldChg>
      <pc:sldChg chg="del">
        <pc:chgData name="Alessandro Carrega" userId="aad2c8b9-e6be-4150-b5bc-cbfa57d8782b" providerId="ADAL" clId="{D589A8AA-BFFF-4D46-8230-BBAC34252509}" dt="2022-12-17T14:04:18.270" v="43" actId="2696"/>
        <pc:sldMkLst>
          <pc:docMk/>
          <pc:sldMk cId="2841239310" sldId="430"/>
        </pc:sldMkLst>
      </pc:sldChg>
      <pc:sldChg chg="del">
        <pc:chgData name="Alessandro Carrega" userId="aad2c8b9-e6be-4150-b5bc-cbfa57d8782b" providerId="ADAL" clId="{D589A8AA-BFFF-4D46-8230-BBAC34252509}" dt="2022-12-17T14:04:18.276" v="44" actId="2696"/>
        <pc:sldMkLst>
          <pc:docMk/>
          <pc:sldMk cId="3988935943" sldId="431"/>
        </pc:sldMkLst>
      </pc:sldChg>
      <pc:sldChg chg="del">
        <pc:chgData name="Alessandro Carrega" userId="aad2c8b9-e6be-4150-b5bc-cbfa57d8782b" providerId="ADAL" clId="{D589A8AA-BFFF-4D46-8230-BBAC34252509}" dt="2022-12-17T14:04:18.283" v="45" actId="2696"/>
        <pc:sldMkLst>
          <pc:docMk/>
          <pc:sldMk cId="2248079700" sldId="432"/>
        </pc:sldMkLst>
      </pc:sldChg>
      <pc:sldChg chg="del">
        <pc:chgData name="Alessandro Carrega" userId="aad2c8b9-e6be-4150-b5bc-cbfa57d8782b" providerId="ADAL" clId="{D589A8AA-BFFF-4D46-8230-BBAC34252509}" dt="2022-12-17T14:04:18.290" v="46" actId="2696"/>
        <pc:sldMkLst>
          <pc:docMk/>
          <pc:sldMk cId="3029837176" sldId="433"/>
        </pc:sldMkLst>
      </pc:sldChg>
      <pc:sldChg chg="del">
        <pc:chgData name="Alessandro Carrega" userId="aad2c8b9-e6be-4150-b5bc-cbfa57d8782b" providerId="ADAL" clId="{D589A8AA-BFFF-4D46-8230-BBAC34252509}" dt="2022-12-17T14:04:18.297" v="47" actId="2696"/>
        <pc:sldMkLst>
          <pc:docMk/>
          <pc:sldMk cId="3731924672" sldId="434"/>
        </pc:sldMkLst>
      </pc:sldChg>
      <pc:sldChg chg="del">
        <pc:chgData name="Alessandro Carrega" userId="aad2c8b9-e6be-4150-b5bc-cbfa57d8782b" providerId="ADAL" clId="{D589A8AA-BFFF-4D46-8230-BBAC34252509}" dt="2022-12-17T14:04:18.304" v="48" actId="2696"/>
        <pc:sldMkLst>
          <pc:docMk/>
          <pc:sldMk cId="3019409333" sldId="435"/>
        </pc:sldMkLst>
      </pc:sldChg>
      <pc:sldChg chg="del">
        <pc:chgData name="Alessandro Carrega" userId="aad2c8b9-e6be-4150-b5bc-cbfa57d8782b" providerId="ADAL" clId="{D589A8AA-BFFF-4D46-8230-BBAC34252509}" dt="2022-12-17T14:04:18.311" v="49" actId="2696"/>
        <pc:sldMkLst>
          <pc:docMk/>
          <pc:sldMk cId="2756266419" sldId="436"/>
        </pc:sldMkLst>
      </pc:sldChg>
      <pc:sldChg chg="del">
        <pc:chgData name="Alessandro Carrega" userId="aad2c8b9-e6be-4150-b5bc-cbfa57d8782b" providerId="ADAL" clId="{D589A8AA-BFFF-4D46-8230-BBAC34252509}" dt="2022-12-17T14:04:18.317" v="50" actId="2696"/>
        <pc:sldMkLst>
          <pc:docMk/>
          <pc:sldMk cId="1318092451" sldId="437"/>
        </pc:sldMkLst>
      </pc:sldChg>
      <pc:sldChg chg="del">
        <pc:chgData name="Alessandro Carrega" userId="aad2c8b9-e6be-4150-b5bc-cbfa57d8782b" providerId="ADAL" clId="{D589A8AA-BFFF-4D46-8230-BBAC34252509}" dt="2022-12-17T14:04:18.324" v="51" actId="2696"/>
        <pc:sldMkLst>
          <pc:docMk/>
          <pc:sldMk cId="2261224691" sldId="438"/>
        </pc:sldMkLst>
      </pc:sldChg>
      <pc:sldChg chg="del">
        <pc:chgData name="Alessandro Carrega" userId="aad2c8b9-e6be-4150-b5bc-cbfa57d8782b" providerId="ADAL" clId="{D589A8AA-BFFF-4D46-8230-BBAC34252509}" dt="2022-12-17T14:04:18.330" v="52" actId="2696"/>
        <pc:sldMkLst>
          <pc:docMk/>
          <pc:sldMk cId="2364390259" sldId="439"/>
        </pc:sldMkLst>
      </pc:sldChg>
      <pc:sldChg chg="del">
        <pc:chgData name="Alessandro Carrega" userId="aad2c8b9-e6be-4150-b5bc-cbfa57d8782b" providerId="ADAL" clId="{D589A8AA-BFFF-4D46-8230-BBAC34252509}" dt="2022-12-17T14:04:18.334" v="53" actId="2696"/>
        <pc:sldMkLst>
          <pc:docMk/>
          <pc:sldMk cId="4270848761" sldId="440"/>
        </pc:sldMkLst>
      </pc:sldChg>
      <pc:sldChg chg="del">
        <pc:chgData name="Alessandro Carrega" userId="aad2c8b9-e6be-4150-b5bc-cbfa57d8782b" providerId="ADAL" clId="{D589A8AA-BFFF-4D46-8230-BBAC34252509}" dt="2022-12-17T14:04:18.359" v="54" actId="2696"/>
        <pc:sldMkLst>
          <pc:docMk/>
          <pc:sldMk cId="2092730754" sldId="441"/>
        </pc:sldMkLst>
      </pc:sldChg>
      <pc:sldChg chg="del">
        <pc:chgData name="Alessandro Carrega" userId="aad2c8b9-e6be-4150-b5bc-cbfa57d8782b" providerId="ADAL" clId="{D589A8AA-BFFF-4D46-8230-BBAC34252509}" dt="2022-12-17T14:04:18.422" v="55" actId="2696"/>
        <pc:sldMkLst>
          <pc:docMk/>
          <pc:sldMk cId="2098159173" sldId="442"/>
        </pc:sldMkLst>
      </pc:sldChg>
      <pc:sldChg chg="del">
        <pc:chgData name="Alessandro Carrega" userId="aad2c8b9-e6be-4150-b5bc-cbfa57d8782b" providerId="ADAL" clId="{D589A8AA-BFFF-4D46-8230-BBAC34252509}" dt="2022-12-17T14:04:18.462" v="56" actId="2696"/>
        <pc:sldMkLst>
          <pc:docMk/>
          <pc:sldMk cId="3461855624" sldId="443"/>
        </pc:sldMkLst>
      </pc:sldChg>
      <pc:sldChg chg="del">
        <pc:chgData name="Alessandro Carrega" userId="aad2c8b9-e6be-4150-b5bc-cbfa57d8782b" providerId="ADAL" clId="{D589A8AA-BFFF-4D46-8230-BBAC34252509}" dt="2022-12-17T14:04:18.504" v="57" actId="2696"/>
        <pc:sldMkLst>
          <pc:docMk/>
          <pc:sldMk cId="3973267058" sldId="444"/>
        </pc:sldMkLst>
      </pc:sldChg>
      <pc:sldChg chg="del">
        <pc:chgData name="Alessandro Carrega" userId="aad2c8b9-e6be-4150-b5bc-cbfa57d8782b" providerId="ADAL" clId="{D589A8AA-BFFF-4D46-8230-BBAC34252509}" dt="2022-12-17T14:04:18.550" v="58" actId="2696"/>
        <pc:sldMkLst>
          <pc:docMk/>
          <pc:sldMk cId="1938478934" sldId="445"/>
        </pc:sldMkLst>
      </pc:sldChg>
      <pc:sldChg chg="del">
        <pc:chgData name="Alessandro Carrega" userId="aad2c8b9-e6be-4150-b5bc-cbfa57d8782b" providerId="ADAL" clId="{D589A8AA-BFFF-4D46-8230-BBAC34252509}" dt="2022-12-17T14:04:18.556" v="59" actId="2696"/>
        <pc:sldMkLst>
          <pc:docMk/>
          <pc:sldMk cId="1422141398" sldId="446"/>
        </pc:sldMkLst>
      </pc:sldChg>
      <pc:sldChg chg="del">
        <pc:chgData name="Alessandro Carrega" userId="aad2c8b9-e6be-4150-b5bc-cbfa57d8782b" providerId="ADAL" clId="{D589A8AA-BFFF-4D46-8230-BBAC34252509}" dt="2022-12-17T14:04:18.561" v="60" actId="2696"/>
        <pc:sldMkLst>
          <pc:docMk/>
          <pc:sldMk cId="2271214188" sldId="447"/>
        </pc:sldMkLst>
      </pc:sldChg>
      <pc:sldChg chg="del">
        <pc:chgData name="Alessandro Carrega" userId="aad2c8b9-e6be-4150-b5bc-cbfa57d8782b" providerId="ADAL" clId="{D589A8AA-BFFF-4D46-8230-BBAC34252509}" dt="2022-12-17T14:04:18.566" v="61" actId="2696"/>
        <pc:sldMkLst>
          <pc:docMk/>
          <pc:sldMk cId="578393561" sldId="448"/>
        </pc:sldMkLst>
      </pc:sldChg>
      <pc:sldChg chg="del">
        <pc:chgData name="Alessandro Carrega" userId="aad2c8b9-e6be-4150-b5bc-cbfa57d8782b" providerId="ADAL" clId="{D589A8AA-BFFF-4D46-8230-BBAC34252509}" dt="2022-12-17T14:04:18.580" v="62" actId="2696"/>
        <pc:sldMkLst>
          <pc:docMk/>
          <pc:sldMk cId="1011341178" sldId="449"/>
        </pc:sldMkLst>
      </pc:sldChg>
      <pc:sldMasterChg chg="modSldLayout">
        <pc:chgData name="Alessandro Carrega" userId="aad2c8b9-e6be-4150-b5bc-cbfa57d8782b" providerId="ADAL" clId="{D589A8AA-BFFF-4D46-8230-BBAC34252509}" dt="2022-12-18T16:30:15.548" v="252" actId="20577"/>
        <pc:sldMasterMkLst>
          <pc:docMk/>
          <pc:sldMasterMk cId="4134384810" sldId="2147484408"/>
        </pc:sldMasterMkLst>
        <pc:sldLayoutChg chg="modSp mod">
          <pc:chgData name="Alessandro Carrega" userId="aad2c8b9-e6be-4150-b5bc-cbfa57d8782b" providerId="ADAL" clId="{D589A8AA-BFFF-4D46-8230-BBAC34252509}" dt="2022-12-18T16:30:15.548" v="252" actId="20577"/>
          <pc:sldLayoutMkLst>
            <pc:docMk/>
            <pc:sldMasterMk cId="4134384810" sldId="2147484408"/>
            <pc:sldLayoutMk cId="2715217520" sldId="2147484410"/>
          </pc:sldLayoutMkLst>
          <pc:spChg chg="mod">
            <ac:chgData name="Alessandro Carrega" userId="aad2c8b9-e6be-4150-b5bc-cbfa57d8782b" providerId="ADAL" clId="{D589A8AA-BFFF-4D46-8230-BBAC34252509}" dt="2022-12-18T16:30:15.548" v="252" actId="20577"/>
            <ac:spMkLst>
              <pc:docMk/>
              <pc:sldMasterMk cId="4134384810" sldId="2147484408"/>
              <pc:sldLayoutMk cId="2715217520" sldId="2147484410"/>
              <ac:spMk id="2" creationId="{00000000-0000-0000-0000-000000000000}"/>
            </ac:spMkLst>
          </pc:spChg>
        </pc:sldLayoutChg>
      </pc:sldMasterChg>
    </pc:docChg>
  </pc:docChgLst>
  <pc:docChgLst>
    <pc:chgData name="Alessandro Carrega" userId="aad2c8b9-e6be-4150-b5bc-cbfa57d8782b" providerId="ADAL" clId="{72DE4E06-6EDA-C448-95D6-0A2F59A1C805}"/>
    <pc:docChg chg="modSld">
      <pc:chgData name="Alessandro Carrega" userId="aad2c8b9-e6be-4150-b5bc-cbfa57d8782b" providerId="ADAL" clId="{72DE4E06-6EDA-C448-95D6-0A2F59A1C805}" dt="2023-01-12T09:30:46.915" v="0" actId="20577"/>
      <pc:docMkLst>
        <pc:docMk/>
      </pc:docMkLst>
      <pc:sldChg chg="modSp mod">
        <pc:chgData name="Alessandro Carrega" userId="aad2c8b9-e6be-4150-b5bc-cbfa57d8782b" providerId="ADAL" clId="{72DE4E06-6EDA-C448-95D6-0A2F59A1C805}" dt="2023-01-12T09:30:46.915" v="0" actId="20577"/>
        <pc:sldMkLst>
          <pc:docMk/>
          <pc:sldMk cId="1720193720" sldId="256"/>
        </pc:sldMkLst>
        <pc:spChg chg="mod">
          <ac:chgData name="Alessandro Carrega" userId="aad2c8b9-e6be-4150-b5bc-cbfa57d8782b" providerId="ADAL" clId="{72DE4E06-6EDA-C448-95D6-0A2F59A1C805}" dt="2023-01-12T09:30:46.915" v="0" actId="20577"/>
          <ac:spMkLst>
            <pc:docMk/>
            <pc:sldMk cId="1720193720" sldId="256"/>
            <ac:spMk id="2" creationId="{B0FAC476-BB9A-524A-B383-557DC410E75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47225-8790-BB43-A491-05E01506A2DA}" type="datetimeFigureOut">
              <a:rPr lang="en-GB" smtClean="0"/>
              <a:t>20/01/2023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E83BD-5AFE-5443-A1CE-09C7AE621AE7}" type="slidenum">
              <a:rPr lang="en-GB" smtClean="0"/>
              <a:t>‹#›</a:t>
            </a:fld>
            <a:endParaRPr lang="en-GB" dirty="0"/>
          </a:p>
        </p:txBody>
      </p:sp>
    </p:spTree>
    <p:extLst>
      <p:ext uri="{BB962C8B-B14F-4D97-AF65-F5344CB8AC3E}">
        <p14:creationId xmlns:p14="http://schemas.microsoft.com/office/powerpoint/2010/main" val="68767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2</a:t>
            </a:fld>
            <a:endParaRPr lang="en-GB" dirty="0"/>
          </a:p>
        </p:txBody>
      </p:sp>
    </p:spTree>
    <p:extLst>
      <p:ext uri="{BB962C8B-B14F-4D97-AF65-F5344CB8AC3E}">
        <p14:creationId xmlns:p14="http://schemas.microsoft.com/office/powerpoint/2010/main" val="197198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3</a:t>
            </a:fld>
            <a:endParaRPr lang="en-GB" dirty="0"/>
          </a:p>
        </p:txBody>
      </p:sp>
    </p:spTree>
    <p:extLst>
      <p:ext uri="{BB962C8B-B14F-4D97-AF65-F5344CB8AC3E}">
        <p14:creationId xmlns:p14="http://schemas.microsoft.com/office/powerpoint/2010/main" val="3355489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63600" y="2404534"/>
            <a:ext cx="8504238" cy="1646302"/>
          </a:xfrm>
        </p:spPr>
        <p:txBody>
          <a:bodyPr anchor="b">
            <a:noAutofit/>
          </a:bodyPr>
          <a:lstStyle>
            <a:lvl1pPr algn="r">
              <a:defRPr sz="5400">
                <a:solidFill>
                  <a:schemeClr val="accent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863600" y="4172807"/>
            <a:ext cx="8504238" cy="1096899"/>
          </a:xfrm>
        </p:spPr>
        <p:txBody>
          <a:bodyPr anchor="t">
            <a:normAutofit/>
          </a:bodyPr>
          <a:lstStyle>
            <a:lvl1pPr marL="0" indent="0" algn="r">
              <a:buNone/>
              <a:defRPr sz="4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7" name="Picture 2">
            <a:extLst>
              <a:ext uri="{FF2B5EF4-FFF2-40B4-BE49-F238E27FC236}">
                <a16:creationId xmlns:a16="http://schemas.microsoft.com/office/drawing/2014/main" id="{C82AF2C0-219A-FA5C-9635-5E7A24253E5F}"/>
              </a:ext>
            </a:extLst>
          </p:cNvPr>
          <p:cNvPicPr>
            <a:picLocks noChangeAspect="1" noChangeArrowheads="1"/>
          </p:cNvPicPr>
          <p:nvPr userDrawn="1"/>
        </p:nvPicPr>
        <p:blipFill rotWithShape="1">
          <a:blip r:embed="rId2">
            <a:duotone>
              <a:prstClr val="black"/>
              <a:srgbClr val="002060">
                <a:tint val="45000"/>
                <a:satMod val="400000"/>
              </a:srgbClr>
            </a:duotone>
            <a:extLst>
              <a:ext uri="{28A0092B-C50C-407E-A947-70E740481C1C}">
                <a14:useLocalDpi xmlns:a14="http://schemas.microsoft.com/office/drawing/2010/main" val="0"/>
              </a:ext>
            </a:extLst>
          </a:blip>
          <a:srcRect r="77422" b="50000"/>
          <a:stretch/>
        </p:blipFill>
        <p:spPr bwMode="auto">
          <a:xfrm>
            <a:off x="4788633" y="1037353"/>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sign&#10;&#10;Description automatically generated">
            <a:extLst>
              <a:ext uri="{FF2B5EF4-FFF2-40B4-BE49-F238E27FC236}">
                <a16:creationId xmlns:a16="http://schemas.microsoft.com/office/drawing/2014/main" id="{49773A87-CDCF-E00F-97E2-8289E8453950}"/>
              </a:ext>
            </a:extLst>
          </p:cNvPr>
          <p:cNvPicPr>
            <a:picLocks noChangeAspect="1"/>
          </p:cNvPicPr>
          <p:nvPr userDrawn="1"/>
        </p:nvPicPr>
        <p:blipFill>
          <a:blip r:embed="rId3"/>
          <a:stretch>
            <a:fillRect/>
          </a:stretch>
        </p:blipFill>
        <p:spPr>
          <a:xfrm>
            <a:off x="7403368" y="1037353"/>
            <a:ext cx="1222542" cy="309472"/>
          </a:xfrm>
          <a:prstGeom prst="rect">
            <a:avLst/>
          </a:prstGeom>
        </p:spPr>
      </p:pic>
      <p:pic>
        <p:nvPicPr>
          <p:cNvPr id="9" name="Picture 4">
            <a:extLst>
              <a:ext uri="{FF2B5EF4-FFF2-40B4-BE49-F238E27FC236}">
                <a16:creationId xmlns:a16="http://schemas.microsoft.com/office/drawing/2014/main" id="{9648585A-2AF3-2AF0-A8E5-706C02C38062}"/>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70964" r="6404"/>
          <a:stretch/>
        </p:blipFill>
        <p:spPr bwMode="auto">
          <a:xfrm>
            <a:off x="2111508" y="818248"/>
            <a:ext cx="1386260" cy="72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15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indent="0">
              <a:tabLst>
                <a:tab pos="8001000" algn="l"/>
              </a:tabLst>
              <a:defRPr/>
            </a:lvl1pPr>
          </a:lstStyle>
          <a:p>
            <a:pPr marL="0" marR="0" lvl="0" indent="0" algn="l" defTabSz="457200" rtl="0" eaLnBrk="1" fontAlgn="auto" latinLnBrk="0" hangingPunct="1">
              <a:lnSpc>
                <a:spcPct val="100000"/>
              </a:lnSpc>
              <a:spcBef>
                <a:spcPct val="0"/>
              </a:spcBef>
              <a:spcAft>
                <a:spcPts val="0"/>
              </a:spcAft>
              <a:buClrTx/>
              <a:buSzTx/>
              <a:buFontTx/>
              <a:buNone/>
              <a:tabLst>
                <a:tab pos="8280000" algn="r"/>
              </a:tabLst>
              <a:defRPr/>
            </a:pPr>
            <a:r>
              <a:rPr lang="en-GB" dirty="0"/>
              <a:t>Click to edit Master title style	</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71521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dirty="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295623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63703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751803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Tree>
    <p:extLst>
      <p:ext uri="{BB962C8B-B14F-4D97-AF65-F5344CB8AC3E}">
        <p14:creationId xmlns:p14="http://schemas.microsoft.com/office/powerpoint/2010/main" val="364853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93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2262146"/>
          </a:xfrm>
        </p:spPr>
        <p:txBody>
          <a:bodyPr anchor="b">
            <a:normAutofit/>
          </a:bodyPr>
          <a:lstStyle>
            <a:lvl1pPr>
              <a:defRPr sz="3600"/>
            </a:lvl1pPr>
          </a:lstStyle>
          <a:p>
            <a:r>
              <a:rPr lang="en-GB" dirty="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911641"/>
            <a:ext cx="3854528" cy="3129719"/>
          </a:xfrm>
        </p:spPr>
        <p:txBody>
          <a:bodyPr>
            <a:normAutofit/>
          </a:bodyPr>
          <a:lstStyle>
            <a:lvl1pPr marL="0" indent="0">
              <a:buNone/>
              <a:defRPr sz="28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dirty="0"/>
              <a:t>Click to edit Master text styles</a:t>
            </a:r>
          </a:p>
        </p:txBody>
      </p:sp>
    </p:spTree>
    <p:extLst>
      <p:ext uri="{BB962C8B-B14F-4D97-AF65-F5344CB8AC3E}">
        <p14:creationId xmlns:p14="http://schemas.microsoft.com/office/powerpoint/2010/main" val="53387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731967"/>
          </a:xfrm>
          <a:prstGeom prst="rect">
            <a:avLst/>
          </a:prstGeom>
        </p:spPr>
        <p:txBody>
          <a:bodyPr vert="horz" lIns="91440" tIns="45720" rIns="91440" bIns="45720" rtlCol="0" anchor="t">
            <a:noAutofit/>
          </a:bodyPr>
          <a:lstStyle/>
          <a:p>
            <a:r>
              <a:rPr lang="en-GB" dirty="0"/>
              <a:t>Click to edit Master title style</a:t>
            </a:r>
            <a:endParaRPr lang="en-US" dirty="0"/>
          </a:p>
        </p:txBody>
      </p:sp>
      <p:sp>
        <p:nvSpPr>
          <p:cNvPr id="3" name="Text Placeholder 2"/>
          <p:cNvSpPr>
            <a:spLocks noGrp="1"/>
          </p:cNvSpPr>
          <p:nvPr>
            <p:ph type="body" idx="1"/>
          </p:nvPr>
        </p:nvSpPr>
        <p:spPr>
          <a:xfrm>
            <a:off x="677334" y="1648327"/>
            <a:ext cx="8596668" cy="4393036"/>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7" name="Picture 2">
            <a:extLst>
              <a:ext uri="{FF2B5EF4-FFF2-40B4-BE49-F238E27FC236}">
                <a16:creationId xmlns:a16="http://schemas.microsoft.com/office/drawing/2014/main" id="{8440709E-79C1-8138-19EF-0CA1131DA7AD}"/>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r="77422" b="50000"/>
          <a:stretch/>
        </p:blipFill>
        <p:spPr bwMode="auto">
          <a:xfrm>
            <a:off x="9493461" y="6406166"/>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sign&#10;&#10;Description automatically generated">
            <a:extLst>
              <a:ext uri="{FF2B5EF4-FFF2-40B4-BE49-F238E27FC236}">
                <a16:creationId xmlns:a16="http://schemas.microsoft.com/office/drawing/2014/main" id="{D8B3174C-F08A-6D15-5518-C83EC702C45D}"/>
              </a:ext>
            </a:extLst>
          </p:cNvPr>
          <p:cNvPicPr>
            <a:picLocks noChangeAspect="1"/>
          </p:cNvPicPr>
          <p:nvPr userDrawn="1"/>
        </p:nvPicPr>
        <p:blipFill>
          <a:blip r:embed="rId11"/>
          <a:stretch>
            <a:fillRect/>
          </a:stretch>
        </p:blipFill>
        <p:spPr>
          <a:xfrm>
            <a:off x="10874736" y="6429630"/>
            <a:ext cx="1222542" cy="309472"/>
          </a:xfrm>
          <a:prstGeom prst="rect">
            <a:avLst/>
          </a:prstGeom>
        </p:spPr>
      </p:pic>
      <p:pic>
        <p:nvPicPr>
          <p:cNvPr id="9" name="Picture 4">
            <a:extLst>
              <a:ext uri="{FF2B5EF4-FFF2-40B4-BE49-F238E27FC236}">
                <a16:creationId xmlns:a16="http://schemas.microsoft.com/office/drawing/2014/main" id="{FF61007D-B835-1EE3-00F5-E89D839F1AE1}"/>
              </a:ext>
            </a:extLst>
          </p:cNvPr>
          <p:cNvPicPr>
            <a:picLocks noChangeAspect="1" noChangeArrowheads="1"/>
          </p:cNvPicPr>
          <p:nvPr userDrawn="1"/>
        </p:nvPicPr>
        <p:blipFill rotWithShape="1">
          <a:blip r:embed="rId12">
            <a:extLst>
              <a:ext uri="{28A0092B-C50C-407E-A947-70E740481C1C}">
                <a14:useLocalDpi xmlns:a14="http://schemas.microsoft.com/office/drawing/2010/main" val="0"/>
              </a:ext>
            </a:extLst>
          </a:blip>
          <a:srcRect l="70964" r="6404"/>
          <a:stretch/>
        </p:blipFill>
        <p:spPr bwMode="auto">
          <a:xfrm>
            <a:off x="10727279" y="-8467"/>
            <a:ext cx="1426665" cy="7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384810"/>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Lst>
  <p:hf hdr="0" ftr="0" dt="0"/>
  <p:txStyles>
    <p:titleStyle>
      <a:lvl1pPr algn="l" defTabSz="457200" rtl="0" eaLnBrk="1" latinLnBrk="0" hangingPunct="1">
        <a:spcBef>
          <a:spcPct val="0"/>
        </a:spcBef>
        <a:buNone/>
        <a:defRPr sz="4400" b="1" i="0" kern="1200">
          <a:solidFill>
            <a:schemeClr val="accent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b="0" i="0" kern="1200">
          <a:solidFill>
            <a:schemeClr val="tx1">
              <a:lumMod val="75000"/>
              <a:lumOff val="25000"/>
            </a:schemeClr>
          </a:solidFill>
          <a:latin typeface="Roboto" panose="02000000000000000000" pitchFamily="2" charset="0"/>
          <a:ea typeface="Roboto" panose="02000000000000000000" pitchFamily="2"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b="0" i="0" kern="1200">
          <a:solidFill>
            <a:schemeClr val="tx1">
              <a:lumMod val="75000"/>
              <a:lumOff val="25000"/>
            </a:schemeClr>
          </a:solidFill>
          <a:latin typeface="Roboto" panose="02000000000000000000" pitchFamily="2" charset="0"/>
          <a:ea typeface="Roboto" panose="02000000000000000000" pitchFamily="2"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lumMod val="75000"/>
              <a:lumOff val="25000"/>
            </a:schemeClr>
          </a:solidFill>
          <a:latin typeface="Roboto" panose="02000000000000000000" pitchFamily="2" charset="0"/>
          <a:ea typeface="Roboto" panose="02000000000000000000" pitchFamily="2"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Roboto" panose="02000000000000000000" pitchFamily="2" charset="0"/>
          <a:ea typeface="Roboto" panose="02000000000000000000" pitchFamily="2"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Roboto" panose="02000000000000000000" pitchFamily="2" charset="0"/>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lessandro.carrega@unige.it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alessandro.carrega@gmail.com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ams.microsoft.com/l/team/19%3a-Dtnw_NHUAl1AjZZV4HixIifmU8gywbskeeQwSV--uk1%40thread.tacv2/conversations?groupId=bdafff5c-0ab9-44b2-aef2-5a14e1dd6e15&amp;tenantId=6cd36f83-1a02-442d-972f-2670cb5e9b1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tnt-lab-unige-cnit/phd-stiet-cyber-security-approaches-cloud-edge-environment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4" descr="Geometric white clouds on a blue sky">
            <a:extLst>
              <a:ext uri="{FF2B5EF4-FFF2-40B4-BE49-F238E27FC236}">
                <a16:creationId xmlns:a16="http://schemas.microsoft.com/office/drawing/2014/main" id="{C9BF0BD0-1D7C-6D15-AF6B-418E1D333929}"/>
              </a:ext>
            </a:extLst>
          </p:cNvPr>
          <p:cNvPicPr>
            <a:picLocks noChangeAspect="1"/>
          </p:cNvPicPr>
          <p:nvPr/>
        </p:nvPicPr>
        <p:blipFill rotWithShape="1">
          <a:blip r:embed="rId2">
            <a:duotone>
              <a:schemeClr val="accent1">
                <a:shade val="45000"/>
                <a:satMod val="135000"/>
              </a:schemeClr>
              <a:prstClr val="white"/>
            </a:duotone>
          </a:blip>
          <a:srcRect l="9091" b="31818"/>
          <a:stretch/>
        </p:blipFill>
        <p:spPr>
          <a:xfrm>
            <a:off x="2" y="10"/>
            <a:ext cx="12191695" cy="6857990"/>
          </a:xfrm>
          <a:prstGeom prst="rect">
            <a:avLst/>
          </a:prstGeom>
        </p:spPr>
      </p:pic>
      <p:sp>
        <p:nvSpPr>
          <p:cNvPr id="60" name="Isosceles Triangle 40">
            <a:extLst>
              <a:ext uri="{FF2B5EF4-FFF2-40B4-BE49-F238E27FC236}">
                <a16:creationId xmlns:a16="http://schemas.microsoft.com/office/drawing/2014/main" id="{7B1E8B16-F0E6-422E-A6A6-0422A7733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Parallelogram 42">
            <a:extLst>
              <a:ext uri="{FF2B5EF4-FFF2-40B4-BE49-F238E27FC236}">
                <a16:creationId xmlns:a16="http://schemas.microsoft.com/office/drawing/2014/main" id="{30CBBCD0-ED2A-4FC8-AB71-E3C2738F9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3" name="Straight Connector 44">
            <a:extLst>
              <a:ext uri="{FF2B5EF4-FFF2-40B4-BE49-F238E27FC236}">
                <a16:creationId xmlns:a16="http://schemas.microsoft.com/office/drawing/2014/main" id="{D7C7B311-D760-4C87-BE5E-921FFB4E8E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46">
            <a:extLst>
              <a:ext uri="{FF2B5EF4-FFF2-40B4-BE49-F238E27FC236}">
                <a16:creationId xmlns:a16="http://schemas.microsoft.com/office/drawing/2014/main" id="{C1913202-1810-4FA2-987B-A7B98049CF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5" name="Rectangle 23">
            <a:extLst>
              <a:ext uri="{FF2B5EF4-FFF2-40B4-BE49-F238E27FC236}">
                <a16:creationId xmlns:a16="http://schemas.microsoft.com/office/drawing/2014/main" id="{95EFBC61-02DC-4AEA-AA2D-A9EABA467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5637DFC4-70BC-4CB4-85D2-651A7C6A5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52">
            <a:extLst>
              <a:ext uri="{FF2B5EF4-FFF2-40B4-BE49-F238E27FC236}">
                <a16:creationId xmlns:a16="http://schemas.microsoft.com/office/drawing/2014/main" id="{58F1E9F4-66ED-4E73-8C2E-51B11EA77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0FAC476-BB9A-524A-B383-557DC410E755}"/>
              </a:ext>
            </a:extLst>
          </p:cNvPr>
          <p:cNvSpPr>
            <a:spLocks noGrp="1"/>
          </p:cNvSpPr>
          <p:nvPr>
            <p:ph type="ctrTitle"/>
          </p:nvPr>
        </p:nvSpPr>
        <p:spPr>
          <a:xfrm>
            <a:off x="1601789" y="1678665"/>
            <a:ext cx="7672216" cy="2369131"/>
          </a:xfrm>
        </p:spPr>
        <p:txBody>
          <a:bodyPr>
            <a:normAutofit/>
          </a:bodyPr>
          <a:lstStyle/>
          <a:p>
            <a:pPr>
              <a:lnSpc>
                <a:spcPct val="90000"/>
              </a:lnSpc>
            </a:pPr>
            <a:r>
              <a:rPr lang="en-GB" sz="6600" dirty="0"/>
              <a:t>Cloud Security 101</a:t>
            </a:r>
            <a:br>
              <a:rPr lang="en-GB" sz="6600" dirty="0"/>
            </a:br>
            <a:r>
              <a:rPr lang="en-GB" sz="2800" dirty="0"/>
              <a:t>A Primer on CSPM, CIEM, CWPP and CNAPP</a:t>
            </a:r>
            <a:endParaRPr lang="en-GB" sz="6600" b="1" dirty="0"/>
          </a:p>
        </p:txBody>
      </p:sp>
      <p:sp>
        <p:nvSpPr>
          <p:cNvPr id="3" name="Subtitle 2">
            <a:extLst>
              <a:ext uri="{FF2B5EF4-FFF2-40B4-BE49-F238E27FC236}">
                <a16:creationId xmlns:a16="http://schemas.microsoft.com/office/drawing/2014/main" id="{BE4C1422-484A-C044-9FD1-7242414E3997}"/>
              </a:ext>
            </a:extLst>
          </p:cNvPr>
          <p:cNvSpPr>
            <a:spLocks noGrp="1"/>
          </p:cNvSpPr>
          <p:nvPr>
            <p:ph type="subTitle" idx="1"/>
          </p:nvPr>
        </p:nvSpPr>
        <p:spPr>
          <a:xfrm>
            <a:off x="4788276" y="4050832"/>
            <a:ext cx="4485725" cy="1096899"/>
          </a:xfrm>
        </p:spPr>
        <p:txBody>
          <a:bodyPr>
            <a:normAutofit fontScale="55000" lnSpcReduction="20000"/>
          </a:bodyPr>
          <a:lstStyle/>
          <a:p>
            <a:r>
              <a:rPr lang="en-GB" i="1" dirty="0"/>
              <a:t>Alessandro Carrega</a:t>
            </a:r>
          </a:p>
          <a:p>
            <a:r>
              <a:rPr lang="en-GB" dirty="0"/>
              <a:t>TNT Lab – DITEN</a:t>
            </a:r>
            <a:br>
              <a:rPr lang="en-GB" dirty="0"/>
            </a:br>
            <a:r>
              <a:rPr lang="en-GB" dirty="0"/>
              <a:t>University of Genoa</a:t>
            </a:r>
          </a:p>
        </p:txBody>
      </p:sp>
      <p:sp>
        <p:nvSpPr>
          <p:cNvPr id="71" name="Rectangle 27">
            <a:extLst>
              <a:ext uri="{FF2B5EF4-FFF2-40B4-BE49-F238E27FC236}">
                <a16:creationId xmlns:a16="http://schemas.microsoft.com/office/drawing/2014/main" id="{0795E7D3-D974-4307-92D4-E3ECEFDF3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8">
            <a:extLst>
              <a:ext uri="{FF2B5EF4-FFF2-40B4-BE49-F238E27FC236}">
                <a16:creationId xmlns:a16="http://schemas.microsoft.com/office/drawing/2014/main" id="{90443617-0A78-4C2C-9996-D143BCDB9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9">
            <a:extLst>
              <a:ext uri="{FF2B5EF4-FFF2-40B4-BE49-F238E27FC236}">
                <a16:creationId xmlns:a16="http://schemas.microsoft.com/office/drawing/2014/main" id="{ACFC544A-BD13-4C3C-8C9E-C35DEE8A4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60">
            <a:extLst>
              <a:ext uri="{FF2B5EF4-FFF2-40B4-BE49-F238E27FC236}">
                <a16:creationId xmlns:a16="http://schemas.microsoft.com/office/drawing/2014/main" id="{729A9DD4-BE93-4516-8B95-26B91B44B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2">
            <a:extLst>
              <a:ext uri="{FF2B5EF4-FFF2-40B4-BE49-F238E27FC236}">
                <a16:creationId xmlns:a16="http://schemas.microsoft.com/office/drawing/2014/main" id="{00CF7E49-D3EB-E47F-6037-30DE73DA67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422" b="50000"/>
          <a:stretch/>
        </p:blipFill>
        <p:spPr bwMode="auto">
          <a:xfrm>
            <a:off x="10371666" y="985167"/>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 sign&#10;&#10;Description automatically generated">
            <a:extLst>
              <a:ext uri="{FF2B5EF4-FFF2-40B4-BE49-F238E27FC236}">
                <a16:creationId xmlns:a16="http://schemas.microsoft.com/office/drawing/2014/main" id="{3AA6053D-6622-82A0-CDFE-C5915FB50C10}"/>
              </a:ext>
            </a:extLst>
          </p:cNvPr>
          <p:cNvPicPr>
            <a:picLocks noChangeAspect="1"/>
          </p:cNvPicPr>
          <p:nvPr/>
        </p:nvPicPr>
        <p:blipFill>
          <a:blip r:embed="rId4"/>
          <a:stretch>
            <a:fillRect/>
          </a:stretch>
        </p:blipFill>
        <p:spPr>
          <a:xfrm>
            <a:off x="10382734" y="1496683"/>
            <a:ext cx="1222542" cy="309472"/>
          </a:xfrm>
          <a:prstGeom prst="rect">
            <a:avLst/>
          </a:prstGeom>
        </p:spPr>
      </p:pic>
      <p:pic>
        <p:nvPicPr>
          <p:cNvPr id="7" name="Picture 4">
            <a:extLst>
              <a:ext uri="{FF2B5EF4-FFF2-40B4-BE49-F238E27FC236}">
                <a16:creationId xmlns:a16="http://schemas.microsoft.com/office/drawing/2014/main" id="{B168942E-83AB-C574-6A5F-52CCB58FAE1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0964" r="6404"/>
          <a:stretch/>
        </p:blipFill>
        <p:spPr bwMode="auto">
          <a:xfrm>
            <a:off x="10371666" y="69014"/>
            <a:ext cx="1386260" cy="7205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4B4C288-CA58-F003-7A88-60805F045D51}"/>
              </a:ext>
            </a:extLst>
          </p:cNvPr>
          <p:cNvPicPr>
            <a:picLocks noChangeAspect="1"/>
          </p:cNvPicPr>
          <p:nvPr/>
        </p:nvPicPr>
        <p:blipFill>
          <a:blip r:embed="rId6"/>
          <a:stretch>
            <a:fillRect/>
          </a:stretch>
        </p:blipFill>
        <p:spPr>
          <a:xfrm>
            <a:off x="6463242" y="4817898"/>
            <a:ext cx="2768600" cy="1270000"/>
          </a:xfrm>
          <a:prstGeom prst="rect">
            <a:avLst/>
          </a:prstGeom>
        </p:spPr>
      </p:pic>
    </p:spTree>
    <p:extLst>
      <p:ext uri="{BB962C8B-B14F-4D97-AF65-F5344CB8AC3E}">
        <p14:creationId xmlns:p14="http://schemas.microsoft.com/office/powerpoint/2010/main" val="172019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2800" dirty="0"/>
              <a:t>Key Cloud Security Solution Categories</a:t>
            </a:r>
            <a:br>
              <a:rPr lang="en-GB" sz="2800" dirty="0"/>
            </a:br>
            <a:r>
              <a:rPr lang="en-GB" sz="2800" dirty="0"/>
              <a:t>CSPM, CIEM, and CWPP</a:t>
            </a:r>
            <a:br>
              <a:rPr lang="en-GB" sz="2800" dirty="0"/>
            </a:br>
            <a:endParaRPr lang="en-GB" sz="2800" dirty="0"/>
          </a:p>
        </p:txBody>
      </p:sp>
      <p:sp>
        <p:nvSpPr>
          <p:cNvPr id="3" name="Content Placeholder 2">
            <a:extLst>
              <a:ext uri="{FF2B5EF4-FFF2-40B4-BE49-F238E27FC236}">
                <a16:creationId xmlns:a16="http://schemas.microsoft.com/office/drawing/2014/main" id="{56428BDD-7862-99A8-4182-2068E2886A94}"/>
              </a:ext>
            </a:extLst>
          </p:cNvPr>
          <p:cNvSpPr>
            <a:spLocks noGrp="1"/>
          </p:cNvSpPr>
          <p:nvPr>
            <p:ph idx="1"/>
          </p:nvPr>
        </p:nvSpPr>
        <p:spPr/>
        <p:txBody>
          <a:bodyPr>
            <a:normAutofit fontScale="92500" lnSpcReduction="10000"/>
          </a:bodyPr>
          <a:lstStyle/>
          <a:p>
            <a:r>
              <a:rPr lang="en-GB" dirty="0">
                <a:solidFill>
                  <a:srgbClr val="0E1319"/>
                </a:solidFill>
                <a:effectLst/>
                <a:latin typeface="Helvetica" pitchFamily="2" charset="0"/>
              </a:rPr>
              <a:t>Are your teams up to speed about security in cloud?</a:t>
            </a:r>
          </a:p>
          <a:p>
            <a:pPr lvl="1"/>
            <a:r>
              <a:rPr lang="en-GB" dirty="0">
                <a:solidFill>
                  <a:srgbClr val="0E1319"/>
                </a:solidFill>
                <a:effectLst/>
                <a:latin typeface="Helvetica" pitchFamily="2" charset="0"/>
              </a:rPr>
              <a:t>If not, you aren’t alone.</a:t>
            </a:r>
          </a:p>
          <a:p>
            <a:r>
              <a:rPr lang="en-GB" dirty="0">
                <a:solidFill>
                  <a:srgbClr val="0E1319"/>
                </a:solidFill>
                <a:effectLst/>
                <a:latin typeface="Helvetica" pitchFamily="2" charset="0"/>
              </a:rPr>
              <a:t>According to Gartner: “</a:t>
            </a:r>
            <a:r>
              <a:rPr lang="en-GB" i="1" dirty="0">
                <a:solidFill>
                  <a:srgbClr val="0E1319"/>
                </a:solidFill>
                <a:effectLst/>
                <a:latin typeface="Helvetica" pitchFamily="2" charset="0"/>
              </a:rPr>
              <a:t>50% of participating organizations indicated that there is lack of internal knowledge about security in cloud-native </a:t>
            </a:r>
            <a:r>
              <a:rPr lang="en-GB" i="1" dirty="0" err="1">
                <a:solidFill>
                  <a:srgbClr val="0E1319"/>
                </a:solidFill>
                <a:effectLst/>
                <a:latin typeface="Helvetica" pitchFamily="2" charset="0"/>
              </a:rPr>
              <a:t>DevSecOps</a:t>
            </a:r>
            <a:r>
              <a:rPr lang="en-GB" i="1" dirty="0">
                <a:solidFill>
                  <a:srgbClr val="0E1319"/>
                </a:solidFill>
                <a:effectLst/>
                <a:latin typeface="Helvetica" pitchFamily="2" charset="0"/>
              </a:rPr>
              <a:t>.</a:t>
            </a:r>
            <a:r>
              <a:rPr lang="en-GB" dirty="0">
                <a:solidFill>
                  <a:srgbClr val="0E1319"/>
                </a:solidFill>
                <a:effectLst/>
                <a:latin typeface="Helvetica" pitchFamily="2" charset="0"/>
              </a:rPr>
              <a:t>”</a:t>
            </a:r>
          </a:p>
          <a:p>
            <a:r>
              <a:rPr lang="en-GB" dirty="0">
                <a:solidFill>
                  <a:srgbClr val="0E1319"/>
                </a:solidFill>
                <a:effectLst/>
                <a:latin typeface="Helvetica" pitchFamily="2" charset="0"/>
              </a:rPr>
              <a:t>This is happening as new terms, categories, and technologies are surfacing daily.</a:t>
            </a:r>
          </a:p>
          <a:p>
            <a:r>
              <a:rPr lang="en-GB" dirty="0">
                <a:solidFill>
                  <a:srgbClr val="0E1319"/>
                </a:solidFill>
                <a:effectLst/>
                <a:latin typeface="Helvetica" pitchFamily="2" charset="0"/>
              </a:rPr>
              <a:t>But regardless of how many new buzzwords come along, there are three well-established cloud security categories to be aware of: CSPM, CIEM, and CWPP.</a:t>
            </a:r>
            <a:endParaRPr lang="en-IT" dirty="0"/>
          </a:p>
        </p:txBody>
      </p:sp>
      <p:sp>
        <p:nvSpPr>
          <p:cNvPr id="5" name="TextBox 4">
            <a:extLst>
              <a:ext uri="{FF2B5EF4-FFF2-40B4-BE49-F238E27FC236}">
                <a16:creationId xmlns:a16="http://schemas.microsoft.com/office/drawing/2014/main" id="{F9C833B9-E651-28CC-0CB9-C3726DC084EF}"/>
              </a:ext>
            </a:extLst>
          </p:cNvPr>
          <p:cNvSpPr txBox="1"/>
          <p:nvPr/>
        </p:nvSpPr>
        <p:spPr>
          <a:xfrm>
            <a:off x="557644" y="6211669"/>
            <a:ext cx="7574973" cy="646331"/>
          </a:xfrm>
          <a:prstGeom prst="rect">
            <a:avLst/>
          </a:prstGeom>
          <a:noFill/>
        </p:spPr>
        <p:txBody>
          <a:bodyPr wrap="square">
            <a:spAutoFit/>
          </a:bodyPr>
          <a:lstStyle/>
          <a:p>
            <a:r>
              <a:rPr lang="en-GB" i="1" dirty="0"/>
              <a:t>Gartner, “Emerging Technologies: Future of Cloud-Native Security Operations,” Mark Wah, Charlie </a:t>
            </a:r>
            <a:r>
              <a:rPr lang="en-GB" i="1" dirty="0" err="1"/>
              <a:t>Winckless</a:t>
            </a:r>
            <a:r>
              <a:rPr lang="en-GB" i="1" dirty="0"/>
              <a:t>, 17 November 2021.</a:t>
            </a:r>
            <a:endParaRPr lang="en-IT" i="1" dirty="0"/>
          </a:p>
        </p:txBody>
      </p:sp>
      <p:pic>
        <p:nvPicPr>
          <p:cNvPr id="10" name="Graphic 9" descr="Document with solid fill">
            <a:extLst>
              <a:ext uri="{FF2B5EF4-FFF2-40B4-BE49-F238E27FC236}">
                <a16:creationId xmlns:a16="http://schemas.microsoft.com/office/drawing/2014/main" id="{FE7657FA-5589-C072-0733-7BAB010371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74002" y="3069000"/>
            <a:ext cx="360000" cy="360000"/>
          </a:xfrm>
          <a:prstGeom prst="rect">
            <a:avLst/>
          </a:prstGeom>
        </p:spPr>
      </p:pic>
      <p:pic>
        <p:nvPicPr>
          <p:cNvPr id="12" name="Picture 11">
            <a:extLst>
              <a:ext uri="{FF2B5EF4-FFF2-40B4-BE49-F238E27FC236}">
                <a16:creationId xmlns:a16="http://schemas.microsoft.com/office/drawing/2014/main" id="{8E01D8B8-7DDA-5F8C-AFC5-C0BF4930D79A}"/>
              </a:ext>
            </a:extLst>
          </p:cNvPr>
          <p:cNvPicPr>
            <a:picLocks noChangeAspect="1"/>
          </p:cNvPicPr>
          <p:nvPr/>
        </p:nvPicPr>
        <p:blipFill>
          <a:blip r:embed="rId4"/>
          <a:stretch>
            <a:fillRect/>
          </a:stretch>
        </p:blipFill>
        <p:spPr>
          <a:xfrm>
            <a:off x="173302" y="6350684"/>
            <a:ext cx="368300" cy="368300"/>
          </a:xfrm>
          <a:prstGeom prst="rect">
            <a:avLst/>
          </a:prstGeom>
        </p:spPr>
      </p:pic>
    </p:spTree>
    <p:extLst>
      <p:ext uri="{BB962C8B-B14F-4D97-AF65-F5344CB8AC3E}">
        <p14:creationId xmlns:p14="http://schemas.microsoft.com/office/powerpoint/2010/main" val="3988291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4000" dirty="0"/>
              <a:t>What is CSPM?	1/4</a:t>
            </a:r>
          </a:p>
        </p:txBody>
      </p:sp>
      <p:sp>
        <p:nvSpPr>
          <p:cNvPr id="3" name="Content Placeholder 2">
            <a:extLst>
              <a:ext uri="{FF2B5EF4-FFF2-40B4-BE49-F238E27FC236}">
                <a16:creationId xmlns:a16="http://schemas.microsoft.com/office/drawing/2014/main" id="{56428BDD-7862-99A8-4182-2068E2886A94}"/>
              </a:ext>
            </a:extLst>
          </p:cNvPr>
          <p:cNvSpPr>
            <a:spLocks noGrp="1"/>
          </p:cNvSpPr>
          <p:nvPr>
            <p:ph idx="1"/>
          </p:nvPr>
        </p:nvSpPr>
        <p:spPr/>
        <p:txBody>
          <a:bodyPr>
            <a:normAutofit lnSpcReduction="10000"/>
          </a:bodyPr>
          <a:lstStyle/>
          <a:p>
            <a:r>
              <a:rPr lang="en-GB" dirty="0">
                <a:solidFill>
                  <a:srgbClr val="0E1319"/>
                </a:solidFill>
                <a:latin typeface="Helvetica" pitchFamily="2" charset="0"/>
              </a:rPr>
              <a:t>S</a:t>
            </a:r>
            <a:r>
              <a:rPr lang="en-GB" dirty="0">
                <a:solidFill>
                  <a:srgbClr val="0E1319"/>
                </a:solidFill>
                <a:effectLst/>
                <a:latin typeface="Helvetica" pitchFamily="2" charset="0"/>
              </a:rPr>
              <a:t>et of controls that detect when your deployed accounts and resources deviate from security best practices.</a:t>
            </a:r>
          </a:p>
          <a:p>
            <a:r>
              <a:rPr lang="en-GB" dirty="0">
                <a:solidFill>
                  <a:srgbClr val="0E1319"/>
                </a:solidFill>
                <a:latin typeface="Helvetica" pitchFamily="2" charset="0"/>
              </a:rPr>
              <a:t>D</a:t>
            </a:r>
            <a:r>
              <a:rPr lang="en-GB" dirty="0">
                <a:solidFill>
                  <a:srgbClr val="0E1319"/>
                </a:solidFill>
                <a:effectLst/>
                <a:latin typeface="Helvetica" pitchFamily="2" charset="0"/>
              </a:rPr>
              <a:t>ifferent standards that are part of CSPM controls allow you to continuously evaluate all of your cloud accounts and workloads to quickly identify areas of cloud drift and platform misconfigurations.</a:t>
            </a:r>
          </a:p>
          <a:p>
            <a:r>
              <a:rPr lang="en-GB" dirty="0">
                <a:solidFill>
                  <a:srgbClr val="0E1319"/>
                </a:solidFill>
                <a:effectLst/>
                <a:latin typeface="Helvetica" pitchFamily="2" charset="0"/>
              </a:rPr>
              <a:t>It provides actionable and prescriptive guidance on how to improve and maintain your organization’s security posture.</a:t>
            </a:r>
          </a:p>
        </p:txBody>
      </p:sp>
    </p:spTree>
    <p:extLst>
      <p:ext uri="{BB962C8B-B14F-4D97-AF65-F5344CB8AC3E}">
        <p14:creationId xmlns:p14="http://schemas.microsoft.com/office/powerpoint/2010/main" val="3364532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4000" dirty="0"/>
              <a:t>What is CSPM?	2/4</a:t>
            </a:r>
          </a:p>
        </p:txBody>
      </p:sp>
      <p:sp>
        <p:nvSpPr>
          <p:cNvPr id="3" name="Content Placeholder 2">
            <a:extLst>
              <a:ext uri="{FF2B5EF4-FFF2-40B4-BE49-F238E27FC236}">
                <a16:creationId xmlns:a16="http://schemas.microsoft.com/office/drawing/2014/main" id="{56428BDD-7862-99A8-4182-2068E2886A94}"/>
              </a:ext>
            </a:extLst>
          </p:cNvPr>
          <p:cNvSpPr>
            <a:spLocks noGrp="1"/>
          </p:cNvSpPr>
          <p:nvPr>
            <p:ph idx="1"/>
          </p:nvPr>
        </p:nvSpPr>
        <p:spPr/>
        <p:txBody>
          <a:bodyPr>
            <a:normAutofit fontScale="92500" lnSpcReduction="10000"/>
          </a:bodyPr>
          <a:lstStyle/>
          <a:p>
            <a:r>
              <a:rPr lang="en-GB" dirty="0">
                <a:solidFill>
                  <a:srgbClr val="0E1319"/>
                </a:solidFill>
                <a:effectLst/>
                <a:latin typeface="Helvetica" pitchFamily="2" charset="0"/>
              </a:rPr>
              <a:t>Cloud Security Posture Management (CSPM) tools unify security use cases of protecting cloud control plane (by enabling monitoring for misconfigurations), tracking cloud resources, and verifying configurations of cloud tenant.</a:t>
            </a:r>
          </a:p>
          <a:p>
            <a:r>
              <a:rPr lang="en-GB" dirty="0">
                <a:solidFill>
                  <a:srgbClr val="0E1319"/>
                </a:solidFill>
                <a:effectLst/>
                <a:latin typeface="Helvetica" pitchFamily="2" charset="0"/>
              </a:rPr>
              <a:t>These tools enhance cloud security by identifying insecure configurations, which enables organizations to address gaps and design more secure architecture.</a:t>
            </a:r>
          </a:p>
          <a:p>
            <a:r>
              <a:rPr lang="en-GB" dirty="0">
                <a:solidFill>
                  <a:srgbClr val="0E1319"/>
                </a:solidFill>
                <a:effectLst/>
                <a:latin typeface="Helvetica" pitchFamily="2" charset="0"/>
              </a:rPr>
              <a:t>Some CSPM solutions also offer remediation and other extended capabilities, though most organizations use CSPMs for compliance purposes and auditing only.</a:t>
            </a:r>
            <a:endParaRPr lang="en-IT" dirty="0"/>
          </a:p>
        </p:txBody>
      </p:sp>
    </p:spTree>
    <p:extLst>
      <p:ext uri="{BB962C8B-B14F-4D97-AF65-F5344CB8AC3E}">
        <p14:creationId xmlns:p14="http://schemas.microsoft.com/office/powerpoint/2010/main" val="259370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4000" dirty="0"/>
              <a:t>What is CSPM?	3/4</a:t>
            </a:r>
          </a:p>
        </p:txBody>
      </p:sp>
      <p:sp>
        <p:nvSpPr>
          <p:cNvPr id="3" name="Content Placeholder 2">
            <a:extLst>
              <a:ext uri="{FF2B5EF4-FFF2-40B4-BE49-F238E27FC236}">
                <a16:creationId xmlns:a16="http://schemas.microsoft.com/office/drawing/2014/main" id="{56428BDD-7862-99A8-4182-2068E2886A94}"/>
              </a:ext>
            </a:extLst>
          </p:cNvPr>
          <p:cNvSpPr>
            <a:spLocks noGrp="1"/>
          </p:cNvSpPr>
          <p:nvPr>
            <p:ph idx="1"/>
          </p:nvPr>
        </p:nvSpPr>
        <p:spPr/>
        <p:txBody>
          <a:bodyPr>
            <a:normAutofit fontScale="92500" lnSpcReduction="10000"/>
          </a:bodyPr>
          <a:lstStyle/>
          <a:p>
            <a:r>
              <a:rPr lang="en-GB" dirty="0" err="1"/>
              <a:t>Ensurea</a:t>
            </a:r>
            <a:r>
              <a:rPr lang="en-GB" dirty="0"/>
              <a:t> that cloud settings align with best practices.</a:t>
            </a:r>
          </a:p>
          <a:p>
            <a:r>
              <a:rPr lang="en-GB" dirty="0"/>
              <a:t>This enables cloud teams to map out-of-the-box frameworks controls and bench-marks and save time when addressing things like:</a:t>
            </a:r>
          </a:p>
          <a:p>
            <a:pPr lvl="1"/>
            <a:r>
              <a:rPr lang="en-GB" dirty="0"/>
              <a:t>Data storage exposed directly to internet;</a:t>
            </a:r>
          </a:p>
          <a:p>
            <a:pPr lvl="1"/>
            <a:r>
              <a:rPr lang="en-GB" dirty="0"/>
              <a:t>Lack of encryption on databases;</a:t>
            </a:r>
          </a:p>
          <a:p>
            <a:pPr lvl="1"/>
            <a:r>
              <a:rPr lang="en-GB" dirty="0"/>
              <a:t>Lack of multi-factor authentication enabled on critical system accounts.</a:t>
            </a:r>
          </a:p>
          <a:p>
            <a:r>
              <a:rPr lang="en-GB" dirty="0"/>
              <a:t>By notifying teams when violations occur, CSPM tools enable teams to take action and prioritize remediation.</a:t>
            </a:r>
            <a:endParaRPr lang="en-IT" dirty="0"/>
          </a:p>
        </p:txBody>
      </p:sp>
    </p:spTree>
    <p:extLst>
      <p:ext uri="{BB962C8B-B14F-4D97-AF65-F5344CB8AC3E}">
        <p14:creationId xmlns:p14="http://schemas.microsoft.com/office/powerpoint/2010/main" val="230963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4000" dirty="0"/>
              <a:t>What is CSPM?	4/4</a:t>
            </a:r>
          </a:p>
        </p:txBody>
      </p:sp>
      <p:pic>
        <p:nvPicPr>
          <p:cNvPr id="5" name="Content Placeholder 4">
            <a:extLst>
              <a:ext uri="{FF2B5EF4-FFF2-40B4-BE49-F238E27FC236}">
                <a16:creationId xmlns:a16="http://schemas.microsoft.com/office/drawing/2014/main" id="{E3FE3945-5C70-BA1D-8871-0F8BFD32A95C}"/>
              </a:ext>
            </a:extLst>
          </p:cNvPr>
          <p:cNvPicPr>
            <a:picLocks noGrp="1" noChangeAspect="1"/>
          </p:cNvPicPr>
          <p:nvPr>
            <p:ph idx="1"/>
          </p:nvPr>
        </p:nvPicPr>
        <p:blipFill>
          <a:blip r:embed="rId2"/>
          <a:stretch>
            <a:fillRect/>
          </a:stretch>
        </p:blipFill>
        <p:spPr>
          <a:xfrm>
            <a:off x="1191419" y="1882775"/>
            <a:ext cx="7569200" cy="3924300"/>
          </a:xfrm>
          <a:prstGeom prst="rect">
            <a:avLst/>
          </a:prstGeom>
        </p:spPr>
      </p:pic>
      <p:sp>
        <p:nvSpPr>
          <p:cNvPr id="7" name="TextBox 6">
            <a:extLst>
              <a:ext uri="{FF2B5EF4-FFF2-40B4-BE49-F238E27FC236}">
                <a16:creationId xmlns:a16="http://schemas.microsoft.com/office/drawing/2014/main" id="{84579A57-B17D-3305-8D05-DC9E95E97391}"/>
              </a:ext>
            </a:extLst>
          </p:cNvPr>
          <p:cNvSpPr txBox="1"/>
          <p:nvPr/>
        </p:nvSpPr>
        <p:spPr>
          <a:xfrm>
            <a:off x="394932" y="5925234"/>
            <a:ext cx="8879070" cy="369332"/>
          </a:xfrm>
          <a:prstGeom prst="rect">
            <a:avLst/>
          </a:prstGeom>
          <a:noFill/>
        </p:spPr>
        <p:txBody>
          <a:bodyPr wrap="square">
            <a:spAutoFit/>
          </a:bodyPr>
          <a:lstStyle/>
          <a:p>
            <a:pPr algn="ctr"/>
            <a:r>
              <a:rPr lang="en-GB" dirty="0" err="1"/>
              <a:t>Sysdig’s</a:t>
            </a:r>
            <a:r>
              <a:rPr lang="en-GB" dirty="0"/>
              <a:t> Insights dashboard shows single view of risk across clouds and workloads.</a:t>
            </a:r>
            <a:endParaRPr lang="en-IT" dirty="0"/>
          </a:p>
        </p:txBody>
      </p:sp>
    </p:spTree>
    <p:extLst>
      <p:ext uri="{BB962C8B-B14F-4D97-AF65-F5344CB8AC3E}">
        <p14:creationId xmlns:p14="http://schemas.microsoft.com/office/powerpoint/2010/main" val="885204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4000" dirty="0"/>
              <a:t>What is CIEM	1/3</a:t>
            </a:r>
          </a:p>
        </p:txBody>
      </p:sp>
      <p:sp>
        <p:nvSpPr>
          <p:cNvPr id="4" name="Content Placeholder 3">
            <a:extLst>
              <a:ext uri="{FF2B5EF4-FFF2-40B4-BE49-F238E27FC236}">
                <a16:creationId xmlns:a16="http://schemas.microsoft.com/office/drawing/2014/main" id="{989FB162-9BD2-E368-5879-5CF026136EB0}"/>
              </a:ext>
            </a:extLst>
          </p:cNvPr>
          <p:cNvSpPr>
            <a:spLocks noGrp="1"/>
          </p:cNvSpPr>
          <p:nvPr>
            <p:ph idx="1"/>
          </p:nvPr>
        </p:nvSpPr>
        <p:spPr/>
        <p:txBody>
          <a:bodyPr>
            <a:normAutofit fontScale="85000" lnSpcReduction="20000"/>
          </a:bodyPr>
          <a:lstStyle/>
          <a:p>
            <a:r>
              <a:rPr lang="en-GB" dirty="0"/>
              <a:t>Granting excessive permissions and entitlements to cloud resources is one of most common misconfiguration problems.</a:t>
            </a:r>
          </a:p>
          <a:p>
            <a:r>
              <a:rPr lang="en-GB" dirty="0"/>
              <a:t>With explosion of cloud identities, both human and non-human, implementing least-privilege principle becomes very complex in dynamic cloud environment.</a:t>
            </a:r>
          </a:p>
          <a:p>
            <a:r>
              <a:rPr lang="en-GB" dirty="0"/>
              <a:t>In addition, as cloud providers keep adding services and features, it becomes increasingly difficult to know exactly what those least-privilege settings are.</a:t>
            </a:r>
          </a:p>
          <a:p>
            <a:r>
              <a:rPr lang="en-GB" dirty="0"/>
              <a:t>Cloud Infrastructure Entitlement Management (CIEM) tools address this issue by detecting over-permissioned accounts and roles, unused permissions, and unused accounts.</a:t>
            </a:r>
          </a:p>
        </p:txBody>
      </p:sp>
    </p:spTree>
    <p:extLst>
      <p:ext uri="{BB962C8B-B14F-4D97-AF65-F5344CB8AC3E}">
        <p14:creationId xmlns:p14="http://schemas.microsoft.com/office/powerpoint/2010/main" val="63616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4000" dirty="0"/>
              <a:t>What is CIEM	2/3</a:t>
            </a:r>
          </a:p>
        </p:txBody>
      </p:sp>
      <p:sp>
        <p:nvSpPr>
          <p:cNvPr id="4" name="Content Placeholder 3">
            <a:extLst>
              <a:ext uri="{FF2B5EF4-FFF2-40B4-BE49-F238E27FC236}">
                <a16:creationId xmlns:a16="http://schemas.microsoft.com/office/drawing/2014/main" id="{989FB162-9BD2-E368-5879-5CF026136EB0}"/>
              </a:ext>
            </a:extLst>
          </p:cNvPr>
          <p:cNvSpPr>
            <a:spLocks noGrp="1"/>
          </p:cNvSpPr>
          <p:nvPr>
            <p:ph idx="1"/>
          </p:nvPr>
        </p:nvSpPr>
        <p:spPr/>
        <p:txBody>
          <a:bodyPr>
            <a:normAutofit fontScale="70000" lnSpcReduction="20000"/>
          </a:bodyPr>
          <a:lstStyle/>
          <a:p>
            <a:r>
              <a:rPr lang="en-GB" dirty="0"/>
              <a:t>With CIEM, you not only know which human and non-human identities can access which resources, but which permissions they are using on daily basis.</a:t>
            </a:r>
          </a:p>
          <a:p>
            <a:r>
              <a:rPr lang="en-GB" dirty="0"/>
              <a:t>Armed with this knowledge, you can modify policy to enforce least-privilege access.</a:t>
            </a:r>
          </a:p>
          <a:p>
            <a:r>
              <a:rPr lang="en-GB" dirty="0"/>
              <a:t>Let’s say we have group of users who are part of project.</a:t>
            </a:r>
          </a:p>
          <a:p>
            <a:r>
              <a:rPr lang="en-GB" dirty="0"/>
              <a:t>These users are responsible for uploading images into repository and running those containers in cloud instances, as well as for number of auto-scaling actions.</a:t>
            </a:r>
          </a:p>
          <a:p>
            <a:r>
              <a:rPr lang="en-GB" dirty="0"/>
              <a:t>There’s no need for them to have all permissions administrator has, even though that approach may be simplest to configure.</a:t>
            </a:r>
          </a:p>
          <a:p>
            <a:r>
              <a:rPr lang="en-GB" dirty="0"/>
              <a:t>Are they going to be deleting VPCs? That is not one of their tasks.</a:t>
            </a:r>
          </a:p>
          <a:p>
            <a:r>
              <a:rPr lang="en-GB" dirty="0"/>
              <a:t>Using CIEM tools to get rid of excessive permissions is important step in reducing collateral damage from credential theft.</a:t>
            </a:r>
            <a:endParaRPr lang="en-IT" dirty="0"/>
          </a:p>
        </p:txBody>
      </p:sp>
    </p:spTree>
    <p:extLst>
      <p:ext uri="{BB962C8B-B14F-4D97-AF65-F5344CB8AC3E}">
        <p14:creationId xmlns:p14="http://schemas.microsoft.com/office/powerpoint/2010/main" val="3797365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4000"/>
              <a:t>What is CIEM	3/3</a:t>
            </a:r>
            <a:endParaRPr lang="en-GB" sz="4000" dirty="0"/>
          </a:p>
        </p:txBody>
      </p:sp>
      <p:pic>
        <p:nvPicPr>
          <p:cNvPr id="3" name="Content Placeholder 2">
            <a:extLst>
              <a:ext uri="{FF2B5EF4-FFF2-40B4-BE49-F238E27FC236}">
                <a16:creationId xmlns:a16="http://schemas.microsoft.com/office/drawing/2014/main" id="{36BB8085-56DF-A956-AAA0-472D91087D0C}"/>
              </a:ext>
            </a:extLst>
          </p:cNvPr>
          <p:cNvPicPr>
            <a:picLocks noGrp="1" noChangeAspect="1"/>
          </p:cNvPicPr>
          <p:nvPr>
            <p:ph idx="1"/>
          </p:nvPr>
        </p:nvPicPr>
        <p:blipFill>
          <a:blip r:embed="rId2"/>
          <a:stretch>
            <a:fillRect/>
          </a:stretch>
        </p:blipFill>
        <p:spPr>
          <a:xfrm>
            <a:off x="1870869" y="2168525"/>
            <a:ext cx="6210300" cy="3352800"/>
          </a:xfrm>
          <a:prstGeom prst="rect">
            <a:avLst/>
          </a:prstGeom>
        </p:spPr>
      </p:pic>
      <p:sp>
        <p:nvSpPr>
          <p:cNvPr id="9" name="TextBox 8">
            <a:extLst>
              <a:ext uri="{FF2B5EF4-FFF2-40B4-BE49-F238E27FC236}">
                <a16:creationId xmlns:a16="http://schemas.microsoft.com/office/drawing/2014/main" id="{9FD536C9-D45B-B44D-9E47-A2D0710D3A3D}"/>
              </a:ext>
            </a:extLst>
          </p:cNvPr>
          <p:cNvSpPr txBox="1"/>
          <p:nvPr/>
        </p:nvSpPr>
        <p:spPr>
          <a:xfrm>
            <a:off x="983673" y="5855368"/>
            <a:ext cx="7897091" cy="369332"/>
          </a:xfrm>
          <a:prstGeom prst="rect">
            <a:avLst/>
          </a:prstGeom>
          <a:noFill/>
        </p:spPr>
        <p:txBody>
          <a:bodyPr wrap="square">
            <a:spAutoFit/>
          </a:bodyPr>
          <a:lstStyle/>
          <a:p>
            <a:pPr algn="ctr"/>
            <a:r>
              <a:rPr lang="en-GB" dirty="0"/>
              <a:t>CIEM dashboard should suggest policies to enforce least privilege.</a:t>
            </a:r>
            <a:endParaRPr lang="en-IT" dirty="0"/>
          </a:p>
        </p:txBody>
      </p:sp>
    </p:spTree>
    <p:extLst>
      <p:ext uri="{BB962C8B-B14F-4D97-AF65-F5344CB8AC3E}">
        <p14:creationId xmlns:p14="http://schemas.microsoft.com/office/powerpoint/2010/main" val="8745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4000" dirty="0"/>
              <a:t>What is CWPP?	1/2	</a:t>
            </a:r>
          </a:p>
        </p:txBody>
      </p:sp>
      <p:sp>
        <p:nvSpPr>
          <p:cNvPr id="5" name="Content Placeholder 4">
            <a:extLst>
              <a:ext uri="{FF2B5EF4-FFF2-40B4-BE49-F238E27FC236}">
                <a16:creationId xmlns:a16="http://schemas.microsoft.com/office/drawing/2014/main" id="{E515053A-B76B-EA5B-772F-C5103CDC8017}"/>
              </a:ext>
            </a:extLst>
          </p:cNvPr>
          <p:cNvSpPr>
            <a:spLocks noGrp="1"/>
          </p:cNvSpPr>
          <p:nvPr>
            <p:ph idx="1"/>
          </p:nvPr>
        </p:nvSpPr>
        <p:spPr/>
        <p:txBody>
          <a:bodyPr>
            <a:normAutofit fontScale="77500" lnSpcReduction="20000"/>
          </a:bodyPr>
          <a:lstStyle/>
          <a:p>
            <a:r>
              <a:rPr lang="en-IT" dirty="0"/>
              <a:t>C</a:t>
            </a:r>
            <a:r>
              <a:rPr lang="en-GB" dirty="0"/>
              <a:t>loud Workload Protection Platform (CWPP) tools protect workloads.</a:t>
            </a:r>
          </a:p>
          <a:p>
            <a:r>
              <a:rPr lang="en-GB" dirty="0"/>
              <a:t>Specifically, they focus on securing whole application lifecycle, providing cloud-based security solutions that protect instances on AWS, Google Cloud Platform (GCP), Microsoft Azure, and other cloud vendors’ platforms.</a:t>
            </a:r>
          </a:p>
          <a:p>
            <a:r>
              <a:rPr lang="en-GB" dirty="0"/>
              <a:t>CWPP solutions are built for specific use cases:</a:t>
            </a:r>
          </a:p>
          <a:p>
            <a:pPr lvl="1"/>
            <a:r>
              <a:rPr lang="en-GB" b="1" dirty="0"/>
              <a:t>Runtime detection</a:t>
            </a:r>
            <a:r>
              <a:rPr lang="en-GB" dirty="0"/>
              <a:t>: detect suspicious behaviour of applications at runtime. Automate response for threats.</a:t>
            </a:r>
          </a:p>
          <a:p>
            <a:pPr lvl="1"/>
            <a:r>
              <a:rPr lang="en-GB" b="1" dirty="0"/>
              <a:t>System hardening</a:t>
            </a:r>
            <a:r>
              <a:rPr lang="en-GB" dirty="0"/>
              <a:t>: prevent security risk by eliminating potential attack vectors and condensing system’s attack surface.</a:t>
            </a:r>
          </a:p>
          <a:p>
            <a:pPr lvl="1"/>
            <a:r>
              <a:rPr lang="en-GB" b="1" dirty="0"/>
              <a:t>Vulnerability management</a:t>
            </a:r>
            <a:r>
              <a:rPr lang="en-GB" dirty="0"/>
              <a:t>: detect OS and non-OS vulnerabilities of known exploitations and ensure it stays compliant with any regulatory requirements.</a:t>
            </a:r>
          </a:p>
        </p:txBody>
      </p:sp>
    </p:spTree>
    <p:extLst>
      <p:ext uri="{BB962C8B-B14F-4D97-AF65-F5344CB8AC3E}">
        <p14:creationId xmlns:p14="http://schemas.microsoft.com/office/powerpoint/2010/main" val="3731658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4000" dirty="0"/>
              <a:t>What is CWPP?	2/2	</a:t>
            </a:r>
          </a:p>
        </p:txBody>
      </p:sp>
      <p:sp>
        <p:nvSpPr>
          <p:cNvPr id="5" name="Content Placeholder 4">
            <a:extLst>
              <a:ext uri="{FF2B5EF4-FFF2-40B4-BE49-F238E27FC236}">
                <a16:creationId xmlns:a16="http://schemas.microsoft.com/office/drawing/2014/main" id="{E515053A-B76B-EA5B-772F-C5103CDC8017}"/>
              </a:ext>
            </a:extLst>
          </p:cNvPr>
          <p:cNvSpPr>
            <a:spLocks noGrp="1"/>
          </p:cNvSpPr>
          <p:nvPr>
            <p:ph idx="1"/>
          </p:nvPr>
        </p:nvSpPr>
        <p:spPr/>
        <p:txBody>
          <a:bodyPr>
            <a:normAutofit fontScale="85000" lnSpcReduction="20000"/>
          </a:bodyPr>
          <a:lstStyle/>
          <a:p>
            <a:r>
              <a:rPr lang="en-IT" dirty="0"/>
              <a:t>C</a:t>
            </a:r>
            <a:r>
              <a:rPr lang="en-GB" dirty="0"/>
              <a:t>loud Workload Protection Platform (CWPP) tools protect workloads.</a:t>
            </a:r>
          </a:p>
          <a:p>
            <a:r>
              <a:rPr lang="en-GB" dirty="0"/>
              <a:t>Specifically, they focus on securing whole application lifecycle, providing cloud-based security solutions that protect instances on AWS, Google Cloud Platform (GCP), Microsoft Azure, and other cloud vendors’ platforms.</a:t>
            </a:r>
          </a:p>
          <a:p>
            <a:r>
              <a:rPr lang="en-GB" dirty="0"/>
              <a:t>CWPP solutions are built for specific use cases:</a:t>
            </a:r>
          </a:p>
          <a:p>
            <a:pPr lvl="1"/>
            <a:r>
              <a:rPr lang="en-GB" b="1" dirty="0"/>
              <a:t>Network security</a:t>
            </a:r>
            <a:r>
              <a:rPr lang="en-GB" dirty="0"/>
              <a:t>: visualize network traffic inside containers and Kubernetes, and enforce Kubernetes-native network segmentation.</a:t>
            </a:r>
          </a:p>
          <a:p>
            <a:pPr lvl="1"/>
            <a:r>
              <a:rPr lang="en-GB" b="1" dirty="0"/>
              <a:t>Compliance</a:t>
            </a:r>
            <a:r>
              <a:rPr lang="en-GB" dirty="0"/>
              <a:t>: ensure production workloads comply with regulatory standards.</a:t>
            </a:r>
          </a:p>
          <a:p>
            <a:pPr lvl="1"/>
            <a:r>
              <a:rPr lang="en-GB" b="1" dirty="0"/>
              <a:t>Incident</a:t>
            </a:r>
            <a:r>
              <a:rPr lang="en-GB" dirty="0"/>
              <a:t> </a:t>
            </a:r>
            <a:r>
              <a:rPr lang="en-GB" b="1" dirty="0"/>
              <a:t>Response</a:t>
            </a:r>
            <a:r>
              <a:rPr lang="en-GB" dirty="0"/>
              <a:t>: respond to security incidents using valuable evidence from forensics to help you contain breach.</a:t>
            </a:r>
            <a:endParaRPr lang="en-IT" dirty="0"/>
          </a:p>
        </p:txBody>
      </p:sp>
    </p:spTree>
    <p:extLst>
      <p:ext uri="{BB962C8B-B14F-4D97-AF65-F5344CB8AC3E}">
        <p14:creationId xmlns:p14="http://schemas.microsoft.com/office/powerpoint/2010/main" val="131130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Information	1/2</a:t>
            </a:r>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a:bodyPr>
          <a:lstStyle/>
          <a:p>
            <a:r>
              <a:rPr lang="en-IT" dirty="0"/>
              <a:t>Lecturer: </a:t>
            </a:r>
            <a:r>
              <a:rPr lang="en-IT" b="1" dirty="0"/>
              <a:t>Dr. </a:t>
            </a:r>
            <a:r>
              <a:rPr lang="en-IT" b="1"/>
              <a:t>Alessandro </a:t>
            </a:r>
            <a:r>
              <a:rPr lang="en-IT" b="1" dirty="0"/>
              <a:t>Carrega</a:t>
            </a:r>
            <a:r>
              <a:rPr lang="en-IT" dirty="0"/>
              <a:t>.</a:t>
            </a:r>
          </a:p>
          <a:p>
            <a:pPr lvl="1"/>
            <a:r>
              <a:rPr lang="en-IT" i="1" dirty="0"/>
              <a:t>Email</a:t>
            </a:r>
            <a:r>
              <a:rPr lang="en-IT" dirty="0"/>
              <a:t>: </a:t>
            </a:r>
            <a:r>
              <a:rPr lang="en-IT" dirty="0">
                <a:hlinkClick r:id="rId3"/>
              </a:rPr>
              <a:t>alessandro.carrega@unige.it</a:t>
            </a:r>
            <a:r>
              <a:rPr lang="en-IT" dirty="0"/>
              <a:t>.</a:t>
            </a:r>
          </a:p>
          <a:p>
            <a:pPr lvl="1"/>
            <a:r>
              <a:rPr lang="en-IT" i="1" dirty="0"/>
              <a:t>Skype</a:t>
            </a:r>
            <a:r>
              <a:rPr lang="en-IT" dirty="0"/>
              <a:t>: </a:t>
            </a:r>
            <a:r>
              <a:rPr lang="en-IT" dirty="0">
                <a:hlinkClick r:id="rId4"/>
              </a:rPr>
              <a:t>alessandro.carrega@gmail.com</a:t>
            </a:r>
            <a:r>
              <a:rPr lang="en-IT" dirty="0"/>
              <a:t>.</a:t>
            </a:r>
          </a:p>
          <a:p>
            <a:pPr lvl="1"/>
            <a:r>
              <a:rPr lang="en-IT" i="1" dirty="0"/>
              <a:t>Telegram</a:t>
            </a:r>
            <a:r>
              <a:rPr lang="en-IT" dirty="0"/>
              <a:t> / </a:t>
            </a:r>
            <a:r>
              <a:rPr lang="en-IT" i="1" dirty="0"/>
              <a:t>Whatsapp</a:t>
            </a:r>
            <a:r>
              <a:rPr lang="en-IT" dirty="0"/>
              <a:t>: </a:t>
            </a:r>
            <a:r>
              <a:rPr lang="en-IT" b="1" dirty="0"/>
              <a:t>3487485497</a:t>
            </a:r>
            <a:r>
              <a:rPr lang="en-IT" dirty="0"/>
              <a:t>.</a:t>
            </a:r>
          </a:p>
          <a:p>
            <a:r>
              <a:rPr lang="en-IT" dirty="0"/>
              <a:t>Duration: </a:t>
            </a:r>
            <a:r>
              <a:rPr lang="en-IT" b="1" dirty="0"/>
              <a:t>20 hours</a:t>
            </a:r>
            <a:r>
              <a:rPr lang="en-IT" dirty="0"/>
              <a:t>.</a:t>
            </a:r>
          </a:p>
          <a:p>
            <a:r>
              <a:rPr lang="en-IT" dirty="0"/>
              <a:t>Language: </a:t>
            </a:r>
            <a:r>
              <a:rPr lang="en-IT" b="1" dirty="0"/>
              <a:t>English</a:t>
            </a:r>
            <a:r>
              <a:rPr lang="en-IT" dirty="0"/>
              <a:t>.</a:t>
            </a:r>
          </a:p>
          <a:p>
            <a:r>
              <a:rPr lang="en-IT" dirty="0"/>
              <a:t>Lesson in site and remote (Teams).</a:t>
            </a:r>
          </a:p>
        </p:txBody>
      </p:sp>
    </p:spTree>
    <p:extLst>
      <p:ext uri="{BB962C8B-B14F-4D97-AF65-F5344CB8AC3E}">
        <p14:creationId xmlns:p14="http://schemas.microsoft.com/office/powerpoint/2010/main" val="193986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3600" dirty="0"/>
              <a:t>CNAPP: Not Just Another Acronym	1/2</a:t>
            </a:r>
          </a:p>
        </p:txBody>
      </p:sp>
      <p:sp>
        <p:nvSpPr>
          <p:cNvPr id="5" name="Content Placeholder 4">
            <a:extLst>
              <a:ext uri="{FF2B5EF4-FFF2-40B4-BE49-F238E27FC236}">
                <a16:creationId xmlns:a16="http://schemas.microsoft.com/office/drawing/2014/main" id="{E515053A-B76B-EA5B-772F-C5103CDC8017}"/>
              </a:ext>
            </a:extLst>
          </p:cNvPr>
          <p:cNvSpPr>
            <a:spLocks noGrp="1"/>
          </p:cNvSpPr>
          <p:nvPr>
            <p:ph idx="1"/>
          </p:nvPr>
        </p:nvSpPr>
        <p:spPr/>
        <p:txBody>
          <a:bodyPr>
            <a:normAutofit/>
          </a:bodyPr>
          <a:lstStyle/>
          <a:p>
            <a:r>
              <a:rPr lang="en-GB" dirty="0"/>
              <a:t>As cloud-native application space evolves, more moving parts are inevitably introduced.</a:t>
            </a:r>
          </a:p>
          <a:p>
            <a:r>
              <a:rPr lang="en-GB" dirty="0"/>
              <a:t>Thankfully, industry is using modular approach with cloud-native technologies.</a:t>
            </a:r>
          </a:p>
          <a:p>
            <a:r>
              <a:rPr lang="en-GB" dirty="0"/>
              <a:t>As such, existing CI/CD pipelines and runtime platforms can be extended and updated as better methods are discovered.</a:t>
            </a:r>
          </a:p>
          <a:p>
            <a:r>
              <a:rPr lang="en-GB" dirty="0"/>
              <a:t>Downside of all this modularity is complexity.</a:t>
            </a:r>
          </a:p>
        </p:txBody>
      </p:sp>
    </p:spTree>
    <p:extLst>
      <p:ext uri="{BB962C8B-B14F-4D97-AF65-F5344CB8AC3E}">
        <p14:creationId xmlns:p14="http://schemas.microsoft.com/office/powerpoint/2010/main" val="141453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3600" dirty="0"/>
              <a:t>CNAPP: Not Just Another Acronym	2/2</a:t>
            </a:r>
          </a:p>
        </p:txBody>
      </p:sp>
      <p:sp>
        <p:nvSpPr>
          <p:cNvPr id="5" name="Content Placeholder 4">
            <a:extLst>
              <a:ext uri="{FF2B5EF4-FFF2-40B4-BE49-F238E27FC236}">
                <a16:creationId xmlns:a16="http://schemas.microsoft.com/office/drawing/2014/main" id="{E515053A-B76B-EA5B-772F-C5103CDC8017}"/>
              </a:ext>
            </a:extLst>
          </p:cNvPr>
          <p:cNvSpPr>
            <a:spLocks noGrp="1"/>
          </p:cNvSpPr>
          <p:nvPr>
            <p:ph idx="1"/>
          </p:nvPr>
        </p:nvSpPr>
        <p:spPr/>
        <p:txBody>
          <a:bodyPr>
            <a:normAutofit fontScale="92500"/>
          </a:bodyPr>
          <a:lstStyle/>
          <a:p>
            <a:r>
              <a:rPr lang="en-GB" dirty="0"/>
              <a:t>It can be daunting to figure out what to introduce in application lifecycle in order to get reasonable level of security policy and enforcement in place.</a:t>
            </a:r>
          </a:p>
          <a:p>
            <a:r>
              <a:rPr lang="en-GB" dirty="0"/>
              <a:t>And that’s where Cloud Native Application Protection Platform (CNAPP) comes into play.</a:t>
            </a:r>
          </a:p>
          <a:p>
            <a:r>
              <a:rPr lang="en-GB" dirty="0"/>
              <a:t>Leveraging CNAPP gives you in-depth, multi-layered, agent-based, and agentless coverage across all aspects of your environment — everything from proactive validation of workloads to auditing policies on public cloud platform you’re running on.	</a:t>
            </a:r>
            <a:endParaRPr lang="en-IT" dirty="0"/>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Tree>
    <p:extLst>
      <p:ext uri="{BB962C8B-B14F-4D97-AF65-F5344CB8AC3E}">
        <p14:creationId xmlns:p14="http://schemas.microsoft.com/office/powerpoint/2010/main" val="367617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dirty="0"/>
              <a:t>What is CNAPP?	1/3</a:t>
            </a:r>
          </a:p>
        </p:txBody>
      </p:sp>
      <p:sp>
        <p:nvSpPr>
          <p:cNvPr id="5" name="Content Placeholder 4">
            <a:extLst>
              <a:ext uri="{FF2B5EF4-FFF2-40B4-BE49-F238E27FC236}">
                <a16:creationId xmlns:a16="http://schemas.microsoft.com/office/drawing/2014/main" id="{E515053A-B76B-EA5B-772F-C5103CDC8017}"/>
              </a:ext>
            </a:extLst>
          </p:cNvPr>
          <p:cNvSpPr>
            <a:spLocks noGrp="1"/>
          </p:cNvSpPr>
          <p:nvPr>
            <p:ph idx="1"/>
          </p:nvPr>
        </p:nvSpPr>
        <p:spPr/>
        <p:txBody>
          <a:bodyPr>
            <a:normAutofit fontScale="85000" lnSpcReduction="10000"/>
          </a:bodyPr>
          <a:lstStyle/>
          <a:p>
            <a:r>
              <a:rPr lang="en-GB" dirty="0"/>
              <a:t>CNAPP is umbrella security category that covers use cases that would otherwise fall into CSPM and CWPP categories.</a:t>
            </a:r>
          </a:p>
          <a:p>
            <a:r>
              <a:rPr lang="en-GB" dirty="0"/>
              <a:t>According to Gartner:</a:t>
            </a:r>
          </a:p>
          <a:p>
            <a:pPr lvl="1"/>
            <a:r>
              <a:rPr lang="en-GB" dirty="0"/>
              <a:t>Cloud-native application protection platform (CNAPP) provides more than CWPP-CSPM convergence:</a:t>
            </a:r>
          </a:p>
          <a:p>
            <a:pPr lvl="1"/>
            <a:r>
              <a:rPr lang="en-GB" dirty="0"/>
              <a:t>There are two important drivers for CNAPP.</a:t>
            </a:r>
          </a:p>
          <a:p>
            <a:pPr lvl="1"/>
            <a:r>
              <a:rPr lang="en-GB" dirty="0"/>
              <a:t>Firstly, CWPP vendors are looking to posture to provide workload context.</a:t>
            </a:r>
          </a:p>
          <a:p>
            <a:pPr lvl="1"/>
            <a:r>
              <a:rPr lang="en-GB" dirty="0"/>
              <a:t>Secondly, CSPMs are challenged to provide more and more visibility while “drilling down” into workload.</a:t>
            </a:r>
          </a:p>
          <a:p>
            <a:pPr lvl="1"/>
            <a:r>
              <a:rPr lang="en-GB" i="1" dirty="0"/>
              <a:t>CNAPP integrates CSPM and CWPP to offer both, and potentially augments them with additional cloud security capabilities.”</a:t>
            </a:r>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6" name="TextBox 5">
            <a:extLst>
              <a:ext uri="{FF2B5EF4-FFF2-40B4-BE49-F238E27FC236}">
                <a16:creationId xmlns:a16="http://schemas.microsoft.com/office/drawing/2014/main" id="{CFB2CD67-246C-BBE3-34B1-CC1CCA184C60}"/>
              </a:ext>
            </a:extLst>
          </p:cNvPr>
          <p:cNvSpPr txBox="1"/>
          <p:nvPr/>
        </p:nvSpPr>
        <p:spPr>
          <a:xfrm>
            <a:off x="485274" y="6211669"/>
            <a:ext cx="7130714" cy="646331"/>
          </a:xfrm>
          <a:prstGeom prst="rect">
            <a:avLst/>
          </a:prstGeom>
          <a:noFill/>
        </p:spPr>
        <p:txBody>
          <a:bodyPr wrap="square">
            <a:spAutoFit/>
          </a:bodyPr>
          <a:lstStyle/>
          <a:p>
            <a:r>
              <a:rPr lang="en-GB" i="1" dirty="0">
                <a:solidFill>
                  <a:srgbClr val="434449"/>
                </a:solidFill>
                <a:effectLst/>
                <a:latin typeface="Helvetica" pitchFamily="2" charset="0"/>
              </a:rPr>
              <a:t>Gartner, Inc., How to Protect Your Clouds with CSPM, CWPP, CNAPP, and CASB, 2021, Richard Bartley, 6 May 2021</a:t>
            </a:r>
          </a:p>
        </p:txBody>
      </p:sp>
      <p:pic>
        <p:nvPicPr>
          <p:cNvPr id="8" name="Graphic 7" descr="Document with solid fill">
            <a:extLst>
              <a:ext uri="{FF2B5EF4-FFF2-40B4-BE49-F238E27FC236}">
                <a16:creationId xmlns:a16="http://schemas.microsoft.com/office/drawing/2014/main" id="{0ADABF90-A91E-2CAE-077F-84AE5B072A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9413" y="5426242"/>
            <a:ext cx="360000" cy="360000"/>
          </a:xfrm>
          <a:prstGeom prst="rect">
            <a:avLst/>
          </a:prstGeom>
        </p:spPr>
      </p:pic>
      <p:pic>
        <p:nvPicPr>
          <p:cNvPr id="9" name="Graphic 8" descr="Document with solid fill">
            <a:extLst>
              <a:ext uri="{FF2B5EF4-FFF2-40B4-BE49-F238E27FC236}">
                <a16:creationId xmlns:a16="http://schemas.microsoft.com/office/drawing/2014/main" id="{A1331A4B-8059-84A7-274C-2B4B0E0659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274" y="6354834"/>
            <a:ext cx="360000" cy="360000"/>
          </a:xfrm>
          <a:prstGeom prst="rect">
            <a:avLst/>
          </a:prstGeom>
        </p:spPr>
      </p:pic>
    </p:spTree>
    <p:extLst>
      <p:ext uri="{BB962C8B-B14F-4D97-AF65-F5344CB8AC3E}">
        <p14:creationId xmlns:p14="http://schemas.microsoft.com/office/powerpoint/2010/main" val="1498437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dirty="0"/>
              <a:t>What is CNAPP?	2/3</a:t>
            </a:r>
          </a:p>
        </p:txBody>
      </p:sp>
      <p:sp>
        <p:nvSpPr>
          <p:cNvPr id="5" name="Content Placeholder 4">
            <a:extLst>
              <a:ext uri="{FF2B5EF4-FFF2-40B4-BE49-F238E27FC236}">
                <a16:creationId xmlns:a16="http://schemas.microsoft.com/office/drawing/2014/main" id="{E515053A-B76B-EA5B-772F-C5103CDC8017}"/>
              </a:ext>
            </a:extLst>
          </p:cNvPr>
          <p:cNvSpPr>
            <a:spLocks noGrp="1"/>
          </p:cNvSpPr>
          <p:nvPr>
            <p:ph idx="1"/>
          </p:nvPr>
        </p:nvSpPr>
        <p:spPr/>
        <p:txBody>
          <a:bodyPr>
            <a:normAutofit fontScale="77500" lnSpcReduction="20000"/>
          </a:bodyPr>
          <a:lstStyle/>
          <a:p>
            <a:r>
              <a:rPr lang="en-GB" dirty="0"/>
              <a:t>One side benefit of CNAPP is that it allows customers and vendors to readily see value that cloud security suites can deliver, as opposed to series of point solutions that need to be painstakingly integrated.</a:t>
            </a:r>
          </a:p>
          <a:p>
            <a:r>
              <a:rPr lang="en-GB" dirty="0"/>
              <a:t>CNAPP encapsulates five core capabilities from development to production and back to development those are:</a:t>
            </a:r>
          </a:p>
          <a:p>
            <a:pPr lvl="1"/>
            <a:r>
              <a:rPr lang="en-GB" dirty="0"/>
              <a:t>Development artifact scanning.</a:t>
            </a:r>
          </a:p>
          <a:p>
            <a:pPr lvl="1"/>
            <a:r>
              <a:rPr lang="en-GB" dirty="0"/>
              <a:t>Cloud Security Posture Management (CSPM).</a:t>
            </a:r>
          </a:p>
          <a:p>
            <a:pPr lvl="1"/>
            <a:r>
              <a:rPr lang="en-GB" dirty="0"/>
              <a:t>Infrastructure as Code (</a:t>
            </a:r>
            <a:r>
              <a:rPr lang="en-GB" dirty="0" err="1"/>
              <a:t>IaC</a:t>
            </a:r>
            <a:r>
              <a:rPr lang="en-GB" dirty="0"/>
              <a:t>) scanning.</a:t>
            </a:r>
          </a:p>
          <a:p>
            <a:pPr lvl="1"/>
            <a:r>
              <a:rPr lang="en-GB" dirty="0"/>
              <a:t>Cloud infrastructure entitlement management.</a:t>
            </a:r>
          </a:p>
          <a:p>
            <a:pPr lvl="1"/>
            <a:r>
              <a:rPr lang="en-GB" dirty="0"/>
              <a:t>Runtime cloud workload protection platform.</a:t>
            </a:r>
          </a:p>
          <a:p>
            <a:r>
              <a:rPr lang="en-GB" dirty="0"/>
              <a:t>CNAPP provides feedback loop that enables true end-to-end coverage of cloud-native application lifecycle.</a:t>
            </a:r>
            <a:endParaRPr lang="en-IT" dirty="0"/>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Tree>
    <p:extLst>
      <p:ext uri="{BB962C8B-B14F-4D97-AF65-F5344CB8AC3E}">
        <p14:creationId xmlns:p14="http://schemas.microsoft.com/office/powerpoint/2010/main" val="3327039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dirty="0"/>
              <a:t>What is CNAPP?	3/3</a:t>
            </a:r>
          </a:p>
        </p:txBody>
      </p:sp>
      <p:pic>
        <p:nvPicPr>
          <p:cNvPr id="4" name="Content Placeholder 3">
            <a:extLst>
              <a:ext uri="{FF2B5EF4-FFF2-40B4-BE49-F238E27FC236}">
                <a16:creationId xmlns:a16="http://schemas.microsoft.com/office/drawing/2014/main" id="{27443A4B-2924-7E00-4912-F162AA11701A}"/>
              </a:ext>
            </a:extLst>
          </p:cNvPr>
          <p:cNvPicPr>
            <a:picLocks noGrp="1" noChangeAspect="1"/>
          </p:cNvPicPr>
          <p:nvPr>
            <p:ph idx="1"/>
          </p:nvPr>
        </p:nvPicPr>
        <p:blipFill>
          <a:blip r:embed="rId2"/>
          <a:stretch>
            <a:fillRect/>
          </a:stretch>
        </p:blipFill>
        <p:spPr>
          <a:xfrm>
            <a:off x="2369127" y="1293651"/>
            <a:ext cx="4732410" cy="4746927"/>
          </a:xfrm>
          <a:prstGeom prst="rect">
            <a:avLst/>
          </a:prstGeom>
        </p:spPr>
      </p:pic>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8" name="TextBox 7">
            <a:extLst>
              <a:ext uri="{FF2B5EF4-FFF2-40B4-BE49-F238E27FC236}">
                <a16:creationId xmlns:a16="http://schemas.microsoft.com/office/drawing/2014/main" id="{27F73274-DE8F-2E49-6DA4-98143B7F52CE}"/>
              </a:ext>
            </a:extLst>
          </p:cNvPr>
          <p:cNvSpPr txBox="1"/>
          <p:nvPr/>
        </p:nvSpPr>
        <p:spPr>
          <a:xfrm>
            <a:off x="677334" y="6211669"/>
            <a:ext cx="8596668" cy="369332"/>
          </a:xfrm>
          <a:prstGeom prst="rect">
            <a:avLst/>
          </a:prstGeom>
          <a:noFill/>
        </p:spPr>
        <p:txBody>
          <a:bodyPr wrap="square">
            <a:spAutoFit/>
          </a:bodyPr>
          <a:lstStyle/>
          <a:p>
            <a:pPr algn="ctr"/>
            <a:r>
              <a:rPr lang="en-GB" dirty="0"/>
              <a:t>Relationship between key cloud security solution product categories.</a:t>
            </a:r>
            <a:endParaRPr lang="en-IT" dirty="0"/>
          </a:p>
        </p:txBody>
      </p:sp>
    </p:spTree>
    <p:extLst>
      <p:ext uri="{BB962C8B-B14F-4D97-AF65-F5344CB8AC3E}">
        <p14:creationId xmlns:p14="http://schemas.microsoft.com/office/powerpoint/2010/main" val="2332108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dirty="0"/>
              <a:t>CNAPP Has You Covered	1/2</a:t>
            </a:r>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6" name="Content Placeholder 5">
            <a:extLst>
              <a:ext uri="{FF2B5EF4-FFF2-40B4-BE49-F238E27FC236}">
                <a16:creationId xmlns:a16="http://schemas.microsoft.com/office/drawing/2014/main" id="{4D5E26BD-6F77-4F31-353C-B9E7B0165DB3}"/>
              </a:ext>
            </a:extLst>
          </p:cNvPr>
          <p:cNvSpPr>
            <a:spLocks noGrp="1"/>
          </p:cNvSpPr>
          <p:nvPr>
            <p:ph idx="1"/>
          </p:nvPr>
        </p:nvSpPr>
        <p:spPr/>
        <p:txBody>
          <a:bodyPr>
            <a:normAutofit fontScale="92500" lnSpcReduction="20000"/>
          </a:bodyPr>
          <a:lstStyle/>
          <a:p>
            <a:r>
              <a:rPr lang="en-GB" dirty="0"/>
              <a:t>Implementing CNAPP can give you dramatically better visibility and control of entire cloud-native application stack.</a:t>
            </a:r>
          </a:p>
          <a:p>
            <a:r>
              <a:rPr lang="en-GB" dirty="0"/>
              <a:t>Alternative is hodgepodge of point solutions that require inordinate amounts of time and effort trying to consolidate and correlate data across organization’s entire technology landscape, still not knowing conclusively that all areas are covered.</a:t>
            </a:r>
          </a:p>
          <a:p>
            <a:r>
              <a:rPr lang="en-GB" dirty="0"/>
              <a:t>CNAPP solution can reveal interrelationships between insights of various use cases and promote collaboration between </a:t>
            </a:r>
            <a:r>
              <a:rPr lang="en-GB" dirty="0" err="1"/>
              <a:t>SecDevOps</a:t>
            </a:r>
            <a:r>
              <a:rPr lang="en-GB" dirty="0"/>
              <a:t>, DevOps, and cloud security operations teams.</a:t>
            </a:r>
          </a:p>
        </p:txBody>
      </p:sp>
    </p:spTree>
    <p:extLst>
      <p:ext uri="{BB962C8B-B14F-4D97-AF65-F5344CB8AC3E}">
        <p14:creationId xmlns:p14="http://schemas.microsoft.com/office/powerpoint/2010/main" val="2810766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dirty="0"/>
              <a:t>CNAPP Has You Covered	2/2</a:t>
            </a:r>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6" name="Content Placeholder 5">
            <a:extLst>
              <a:ext uri="{FF2B5EF4-FFF2-40B4-BE49-F238E27FC236}">
                <a16:creationId xmlns:a16="http://schemas.microsoft.com/office/drawing/2014/main" id="{4D5E26BD-6F77-4F31-353C-B9E7B0165DB3}"/>
              </a:ext>
            </a:extLst>
          </p:cNvPr>
          <p:cNvSpPr>
            <a:spLocks noGrp="1"/>
          </p:cNvSpPr>
          <p:nvPr>
            <p:ph idx="1"/>
          </p:nvPr>
        </p:nvSpPr>
        <p:spPr/>
        <p:txBody>
          <a:bodyPr>
            <a:normAutofit fontScale="92500" lnSpcReduction="10000"/>
          </a:bodyPr>
          <a:lstStyle/>
          <a:p>
            <a:r>
              <a:rPr lang="en-GB" dirty="0"/>
              <a:t>It can be equalizer when it comes to providing real-time knowledge of cloud environment and incorporating common workflows, data correlations, meaningful insights, and remediation.</a:t>
            </a:r>
          </a:p>
          <a:p>
            <a:r>
              <a:rPr lang="en-GB" dirty="0"/>
              <a:t>By implementing CNAPP, you can achieve higher level of security across all major aspects of your cloud-native application stack.</a:t>
            </a:r>
          </a:p>
          <a:p>
            <a:r>
              <a:rPr lang="en-GB" dirty="0"/>
              <a:t>And by embedding CNAPP security from earliest stages of development process all way into production, you can ensure that what is delivered will maintain highest levels of security and integrity.</a:t>
            </a:r>
            <a:endParaRPr lang="en-IT" dirty="0"/>
          </a:p>
        </p:txBody>
      </p:sp>
    </p:spTree>
    <p:extLst>
      <p:ext uri="{BB962C8B-B14F-4D97-AF65-F5344CB8AC3E}">
        <p14:creationId xmlns:p14="http://schemas.microsoft.com/office/powerpoint/2010/main" val="23485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a:xfrm>
            <a:off x="677334" y="249382"/>
            <a:ext cx="8596668" cy="731967"/>
          </a:xfrm>
        </p:spPr>
        <p:txBody>
          <a:bodyPr/>
          <a:lstStyle/>
          <a:p>
            <a:pPr>
              <a:tabLst>
                <a:tab pos="8280000" algn="r"/>
              </a:tabLst>
            </a:pPr>
            <a:r>
              <a:rPr lang="en-GB" sz="3600" dirty="0"/>
              <a:t>Five key considerations when evaluating cloud security solution</a:t>
            </a:r>
            <a:br>
              <a:rPr lang="en-GB" sz="3600" dirty="0"/>
            </a:br>
            <a:endParaRPr lang="en-GB" sz="3600" dirty="0"/>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6" name="Content Placeholder 5">
            <a:extLst>
              <a:ext uri="{FF2B5EF4-FFF2-40B4-BE49-F238E27FC236}">
                <a16:creationId xmlns:a16="http://schemas.microsoft.com/office/drawing/2014/main" id="{4D5E26BD-6F77-4F31-353C-B9E7B0165DB3}"/>
              </a:ext>
            </a:extLst>
          </p:cNvPr>
          <p:cNvSpPr>
            <a:spLocks noGrp="1"/>
          </p:cNvSpPr>
          <p:nvPr>
            <p:ph idx="1"/>
          </p:nvPr>
        </p:nvSpPr>
        <p:spPr/>
        <p:txBody>
          <a:bodyPr>
            <a:normAutofit fontScale="92500" lnSpcReduction="20000"/>
          </a:bodyPr>
          <a:lstStyle/>
          <a:p>
            <a:r>
              <a:rPr lang="en-GB" dirty="0"/>
              <a:t>Security tools provided by CSPs offer wide array of functionalities.</a:t>
            </a:r>
          </a:p>
          <a:p>
            <a:r>
              <a:rPr lang="en-GB" dirty="0"/>
              <a:t>They can be plentiful, nevertheless, most of these tools are geared toward their own cloud environments.</a:t>
            </a:r>
          </a:p>
          <a:p>
            <a:r>
              <a:rPr lang="en-GB" dirty="0"/>
              <a:t>To get everything integrated, especially if you’re working with hybrid and multi-cloud architectures as many organizations do, requires lot of work on part of cloud engineers and security engineers.</a:t>
            </a:r>
          </a:p>
          <a:p>
            <a:r>
              <a:rPr lang="en-GB" dirty="0"/>
              <a:t>At times like this, you'd want to consider third-party solution, CWPP or CNAPP tool rather than native CSP tooling.</a:t>
            </a:r>
            <a:endParaRPr lang="en-IT" dirty="0"/>
          </a:p>
        </p:txBody>
      </p:sp>
    </p:spTree>
    <p:extLst>
      <p:ext uri="{BB962C8B-B14F-4D97-AF65-F5344CB8AC3E}">
        <p14:creationId xmlns:p14="http://schemas.microsoft.com/office/powerpoint/2010/main" val="3886955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a:xfrm>
            <a:off x="677334" y="221673"/>
            <a:ext cx="8596668" cy="731967"/>
          </a:xfrm>
        </p:spPr>
        <p:txBody>
          <a:bodyPr/>
          <a:lstStyle/>
          <a:p>
            <a:pPr>
              <a:tabLst>
                <a:tab pos="8280000" algn="r"/>
              </a:tabLst>
            </a:pPr>
            <a:r>
              <a:rPr lang="en-GB" sz="3200" dirty="0"/>
              <a:t>#1 Choose agentless + agent based</a:t>
            </a:r>
            <a:br>
              <a:rPr lang="en-GB" sz="3200" dirty="0"/>
            </a:br>
            <a:r>
              <a:rPr lang="en-GB" sz="3200" dirty="0"/>
              <a:t>approach for comprehensive protection	1/2	</a:t>
            </a:r>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6" name="Content Placeholder 5">
            <a:extLst>
              <a:ext uri="{FF2B5EF4-FFF2-40B4-BE49-F238E27FC236}">
                <a16:creationId xmlns:a16="http://schemas.microsoft.com/office/drawing/2014/main" id="{4D5E26BD-6F77-4F31-353C-B9E7B0165DB3}"/>
              </a:ext>
            </a:extLst>
          </p:cNvPr>
          <p:cNvSpPr>
            <a:spLocks noGrp="1"/>
          </p:cNvSpPr>
          <p:nvPr>
            <p:ph idx="1"/>
          </p:nvPr>
        </p:nvSpPr>
        <p:spPr/>
        <p:txBody>
          <a:bodyPr>
            <a:normAutofit fontScale="77500" lnSpcReduction="20000"/>
          </a:bodyPr>
          <a:lstStyle/>
          <a:p>
            <a:r>
              <a:rPr lang="en-GB" dirty="0"/>
              <a:t>When evaluating security tools designed for cloud — and depending on service you consume from cloud provider (IaaS, CaaS, PaaS, </a:t>
            </a:r>
            <a:r>
              <a:rPr lang="en-GB" dirty="0" err="1"/>
              <a:t>FaaS</a:t>
            </a:r>
            <a:r>
              <a:rPr lang="en-GB" dirty="0"/>
              <a:t>, etc.) — you will come across agentless, agent-based, and approaches that combine both.</a:t>
            </a:r>
          </a:p>
          <a:p>
            <a:r>
              <a:rPr lang="en-GB" dirty="0"/>
              <a:t>Agentless deployments are easier, require minimal management overhead, impose little to no performance overhead, and can accommodate systems that can’t handle agents.</a:t>
            </a:r>
          </a:p>
          <a:p>
            <a:r>
              <a:rPr lang="en-GB" dirty="0"/>
              <a:t>Agent-based approaches provide much deeper visibility that facilitates more comprehensive context and real-time detection, enabling faster incident response, containment, and investigation.</a:t>
            </a:r>
          </a:p>
          <a:p>
            <a:r>
              <a:rPr lang="en-GB" dirty="0"/>
              <a:t>But agents are more difficult and time-consuming to manage.</a:t>
            </a:r>
          </a:p>
          <a:p>
            <a:r>
              <a:rPr lang="en-GB" dirty="0"/>
              <a:t>Despite their drawbacks, software agents are likely to play key roles in cloud for years to come.</a:t>
            </a:r>
          </a:p>
        </p:txBody>
      </p:sp>
    </p:spTree>
    <p:extLst>
      <p:ext uri="{BB962C8B-B14F-4D97-AF65-F5344CB8AC3E}">
        <p14:creationId xmlns:p14="http://schemas.microsoft.com/office/powerpoint/2010/main" val="2019965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a:xfrm>
            <a:off x="677334" y="221673"/>
            <a:ext cx="8596668" cy="731967"/>
          </a:xfrm>
        </p:spPr>
        <p:txBody>
          <a:bodyPr/>
          <a:lstStyle/>
          <a:p>
            <a:pPr>
              <a:tabLst>
                <a:tab pos="8280000" algn="r"/>
              </a:tabLst>
            </a:pPr>
            <a:r>
              <a:rPr lang="en-GB" sz="3200" dirty="0"/>
              <a:t>#1 Choose agentless + agent based</a:t>
            </a:r>
            <a:br>
              <a:rPr lang="en-GB" sz="3200" dirty="0"/>
            </a:br>
            <a:r>
              <a:rPr lang="en-GB" sz="3200" dirty="0"/>
              <a:t>approach for comprehensive protection	2/2	</a:t>
            </a:r>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6" name="Content Placeholder 5">
            <a:extLst>
              <a:ext uri="{FF2B5EF4-FFF2-40B4-BE49-F238E27FC236}">
                <a16:creationId xmlns:a16="http://schemas.microsoft.com/office/drawing/2014/main" id="{4D5E26BD-6F77-4F31-353C-B9E7B0165DB3}"/>
              </a:ext>
            </a:extLst>
          </p:cNvPr>
          <p:cNvSpPr>
            <a:spLocks noGrp="1"/>
          </p:cNvSpPr>
          <p:nvPr>
            <p:ph idx="1"/>
          </p:nvPr>
        </p:nvSpPr>
        <p:spPr/>
        <p:txBody>
          <a:bodyPr>
            <a:normAutofit fontScale="92500" lnSpcReduction="20000"/>
          </a:bodyPr>
          <a:lstStyle/>
          <a:p>
            <a:r>
              <a:rPr lang="en-GB" sz="2000" dirty="0"/>
              <a:t>While agentless security methods can easily access uniform, API-based cloud control planes to identify many types of problems, and they enable quick and easy onboarding, they should be part of multi-layered defensive strategy that contains both agent-based and agentless technologies.</a:t>
            </a:r>
          </a:p>
          <a:p>
            <a:r>
              <a:rPr lang="en-GB" sz="2000" dirty="0"/>
              <a:t>Otherwise, there will be gaps in visibility and solution coverage.</a:t>
            </a:r>
          </a:p>
          <a:p>
            <a:r>
              <a:rPr lang="en-GB" sz="2000" dirty="0"/>
              <a:t>Agentless approaches are effective for inventorying cloud services your team is using and identifying known vulnerabilities in software.</a:t>
            </a:r>
          </a:p>
          <a:p>
            <a:r>
              <a:rPr lang="en-GB" sz="2000" dirty="0"/>
              <a:t>They can also allow your teams to detect threats based on logs.</a:t>
            </a:r>
          </a:p>
          <a:p>
            <a:r>
              <a:rPr lang="en-GB" sz="2000" dirty="0"/>
              <a:t>As for agent-based approaches, they deliver real-time detection of runtime threats, malware, and advanced persistent threats.</a:t>
            </a:r>
          </a:p>
          <a:p>
            <a:r>
              <a:rPr lang="en-GB" sz="2000" dirty="0"/>
              <a:t>Once you detect threat, detailed activity record and context an agent provides is critical for incident response, containment, and forensic investigation.</a:t>
            </a:r>
          </a:p>
          <a:p>
            <a:r>
              <a:rPr lang="en-GB" sz="2000" dirty="0"/>
              <a:t>To effectively manage security risk requires using both approaches.</a:t>
            </a:r>
            <a:endParaRPr lang="en-IT" sz="2000" dirty="0"/>
          </a:p>
        </p:txBody>
      </p:sp>
    </p:spTree>
    <p:extLst>
      <p:ext uri="{BB962C8B-B14F-4D97-AF65-F5344CB8AC3E}">
        <p14:creationId xmlns:p14="http://schemas.microsoft.com/office/powerpoint/2010/main" val="175654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Information	2/2</a:t>
            </a:r>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70000" lnSpcReduction="20000"/>
          </a:bodyPr>
          <a:lstStyle/>
          <a:p>
            <a:r>
              <a:rPr lang="en-IT"/>
              <a:t>Dedicated Teams channel:</a:t>
            </a:r>
          </a:p>
          <a:p>
            <a:pPr lvl="1"/>
            <a:r>
              <a:rPr lang="en-GB" b="1" i="0" dirty="0">
                <a:solidFill>
                  <a:srgbClr val="242424"/>
                </a:solidFill>
                <a:effectLst/>
                <a:latin typeface="-apple-system"/>
              </a:rPr>
              <a:t>PhD STIET Cyber security approaches for Cloud/Edge Environments</a:t>
            </a:r>
          </a:p>
          <a:p>
            <a:pPr marL="857250" lvl="2" indent="0">
              <a:buNone/>
            </a:pPr>
            <a:r>
              <a:rPr lang="en-GB" dirty="0">
                <a:hlinkClick r:id="rId3"/>
              </a:rPr>
              <a:t>https://teams.microsoft.com/l/team/19%3a-Dtnw_NHUAl1AjZZV4HixIifmU8gywbskeeQwSV--uk1%40thread.tacv2/conversations?groupId=bdafff5c-0ab9-44b2-aef2-5a14e1dd6e15&amp;tenantId=6cd36f83-1a02-442d-972f-2670cb5e9b1a</a:t>
            </a:r>
            <a:endParaRPr lang="en-IT"/>
          </a:p>
          <a:p>
            <a:r>
              <a:rPr lang="en-IT"/>
              <a:t>GitHub repository:</a:t>
            </a:r>
          </a:p>
          <a:p>
            <a:pPr lvl="1"/>
            <a:r>
              <a:rPr lang="en-GB" dirty="0">
                <a:hlinkClick r:id="rId4"/>
              </a:rPr>
              <a:t>https://github.com/tnt-lab-unige-cnit/phd-stiet-cyber-security-approaches-cloud-edge-environments</a:t>
            </a:r>
            <a:endParaRPr lang="en-IT"/>
          </a:p>
          <a:p>
            <a:r>
              <a:rPr lang="en-IT"/>
              <a:t>Optional homework.</a:t>
            </a:r>
          </a:p>
          <a:p>
            <a:pPr lvl="1"/>
            <a:r>
              <a:rPr lang="en-IT"/>
              <a:t>Available in Teams and GitHub.</a:t>
            </a:r>
          </a:p>
          <a:p>
            <a:r>
              <a:rPr lang="en-IT"/>
              <a:t>Final Exam with 3 options:</a:t>
            </a:r>
          </a:p>
          <a:p>
            <a:pPr lvl="1"/>
            <a:r>
              <a:rPr lang="en-GB" b="1" dirty="0"/>
              <a:t>Theoretical</a:t>
            </a:r>
            <a:r>
              <a:rPr lang="en-IT"/>
              <a:t>: </a:t>
            </a:r>
            <a:r>
              <a:rPr lang="en-IT" i="1"/>
              <a:t>short survey with 3 papers</a:t>
            </a:r>
            <a:r>
              <a:rPr lang="en-IT"/>
              <a:t>.</a:t>
            </a:r>
          </a:p>
          <a:p>
            <a:pPr lvl="1"/>
            <a:r>
              <a:rPr lang="en-IT" b="1"/>
              <a:t>Pratical</a:t>
            </a:r>
            <a:r>
              <a:rPr lang="en-IT"/>
              <a:t>: </a:t>
            </a:r>
            <a:r>
              <a:rPr lang="en-IT" i="1"/>
              <a:t>2</a:t>
            </a:r>
            <a:r>
              <a:rPr lang="en-IT"/>
              <a:t> </a:t>
            </a:r>
            <a:r>
              <a:rPr lang="en-IT" i="1"/>
              <a:t>exercises</a:t>
            </a:r>
            <a:r>
              <a:rPr lang="en-IT"/>
              <a:t>.</a:t>
            </a:r>
          </a:p>
          <a:p>
            <a:pPr lvl="1"/>
            <a:r>
              <a:rPr lang="en-IT" b="1"/>
              <a:t>Quiz</a:t>
            </a:r>
            <a:r>
              <a:rPr lang="en-IT"/>
              <a:t>: </a:t>
            </a:r>
            <a:r>
              <a:rPr lang="en-IT" i="1"/>
              <a:t>100</a:t>
            </a:r>
            <a:r>
              <a:rPr lang="en-IT"/>
              <a:t> </a:t>
            </a:r>
            <a:r>
              <a:rPr lang="en-IT" i="1"/>
              <a:t>multiple choice questions (</a:t>
            </a:r>
            <a:r>
              <a:rPr lang="en-IT" b="1" i="1"/>
              <a:t>60%</a:t>
            </a:r>
            <a:r>
              <a:rPr lang="en-IT" i="1"/>
              <a:t> to pass exam)</a:t>
            </a:r>
            <a:r>
              <a:rPr lang="en-IT"/>
              <a:t>.</a:t>
            </a:r>
          </a:p>
        </p:txBody>
      </p:sp>
    </p:spTree>
    <p:extLst>
      <p:ext uri="{BB962C8B-B14F-4D97-AF65-F5344CB8AC3E}">
        <p14:creationId xmlns:p14="http://schemas.microsoft.com/office/powerpoint/2010/main" val="1057794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a:xfrm>
            <a:off x="677334" y="221673"/>
            <a:ext cx="8596668" cy="731967"/>
          </a:xfrm>
        </p:spPr>
        <p:txBody>
          <a:bodyPr/>
          <a:lstStyle/>
          <a:p>
            <a:pPr>
              <a:tabLst>
                <a:tab pos="8280000" algn="r"/>
              </a:tabLst>
            </a:pPr>
            <a:r>
              <a:rPr lang="en-GB" sz="3600" dirty="0"/>
              <a:t>#2 Manage configuration and permission risk</a:t>
            </a:r>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6" name="Content Placeholder 5">
            <a:extLst>
              <a:ext uri="{FF2B5EF4-FFF2-40B4-BE49-F238E27FC236}">
                <a16:creationId xmlns:a16="http://schemas.microsoft.com/office/drawing/2014/main" id="{4D5E26BD-6F77-4F31-353C-B9E7B0165DB3}"/>
              </a:ext>
            </a:extLst>
          </p:cNvPr>
          <p:cNvSpPr>
            <a:spLocks noGrp="1"/>
          </p:cNvSpPr>
          <p:nvPr>
            <p:ph idx="1"/>
          </p:nvPr>
        </p:nvSpPr>
        <p:spPr/>
        <p:txBody>
          <a:bodyPr>
            <a:normAutofit/>
          </a:bodyPr>
          <a:lstStyle/>
          <a:p>
            <a:r>
              <a:rPr lang="en-GB" sz="2000" dirty="0"/>
              <a:t>Ensure you have full visibility into cloud assets, identifying misconfigurations and drift across multi-cloud environments.</a:t>
            </a:r>
          </a:p>
          <a:p>
            <a:r>
              <a:rPr lang="en-GB" sz="2000" dirty="0"/>
              <a:t>Implement least-privilege principle by detecting and removing excessive permissions on user roles, human and non-human.</a:t>
            </a:r>
          </a:p>
          <a:p>
            <a:r>
              <a:rPr lang="en-GB" sz="2000" dirty="0"/>
              <a:t>Look for tools that can not only automatically discover all identity and access management roles and their permission configurations, but also can detect roles with excess permissions and recommend right permission settings.</a:t>
            </a:r>
            <a:endParaRPr lang="en-IT" sz="2000" dirty="0"/>
          </a:p>
        </p:txBody>
      </p:sp>
    </p:spTree>
    <p:extLst>
      <p:ext uri="{BB962C8B-B14F-4D97-AF65-F5344CB8AC3E}">
        <p14:creationId xmlns:p14="http://schemas.microsoft.com/office/powerpoint/2010/main" val="3671397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a:xfrm>
            <a:off x="677334" y="221673"/>
            <a:ext cx="8596668" cy="731967"/>
          </a:xfrm>
        </p:spPr>
        <p:txBody>
          <a:bodyPr/>
          <a:lstStyle/>
          <a:p>
            <a:pPr>
              <a:tabLst>
                <a:tab pos="8280000" algn="r"/>
              </a:tabLst>
            </a:pPr>
            <a:r>
              <a:rPr lang="en-GB" sz="3600" dirty="0"/>
              <a:t>#3 Enable Cloud Security</a:t>
            </a:r>
            <a:br>
              <a:rPr lang="en-GB" sz="3600" dirty="0"/>
            </a:br>
            <a:r>
              <a:rPr lang="en-GB" sz="3600" dirty="0"/>
              <a:t>Monitoring with Audit Logs	1/2</a:t>
            </a:r>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6" name="Content Placeholder 5">
            <a:extLst>
              <a:ext uri="{FF2B5EF4-FFF2-40B4-BE49-F238E27FC236}">
                <a16:creationId xmlns:a16="http://schemas.microsoft.com/office/drawing/2014/main" id="{4D5E26BD-6F77-4F31-353C-B9E7B0165DB3}"/>
              </a:ext>
            </a:extLst>
          </p:cNvPr>
          <p:cNvSpPr>
            <a:spLocks noGrp="1"/>
          </p:cNvSpPr>
          <p:nvPr>
            <p:ph idx="1"/>
          </p:nvPr>
        </p:nvSpPr>
        <p:spPr/>
        <p:txBody>
          <a:bodyPr>
            <a:normAutofit/>
          </a:bodyPr>
          <a:lstStyle/>
          <a:p>
            <a:r>
              <a:rPr lang="en-GB" sz="2000" dirty="0"/>
              <a:t>Cloud security monitoring is first crucial step toward keeping track of potential security threats within sprawling, multi-layered cloud environment.</a:t>
            </a:r>
          </a:p>
          <a:p>
            <a:r>
              <a:rPr lang="en-GB" sz="2000" dirty="0"/>
              <a:t>Audit logs systematically record actions within cloud environment as actions take place.</a:t>
            </a:r>
          </a:p>
          <a:p>
            <a:r>
              <a:rPr lang="en-GB" sz="2000" dirty="0"/>
              <a:t>They tell you who did what, when it happened, and what changed.</a:t>
            </a:r>
          </a:p>
          <a:p>
            <a:r>
              <a:rPr lang="en-GB" sz="2000" dirty="0"/>
              <a:t>If someone creates user, changes permissions, or spins new instance, it will be traced in those logs.</a:t>
            </a:r>
          </a:p>
          <a:p>
            <a:r>
              <a:rPr lang="en-GB" sz="2000" dirty="0"/>
              <a:t>All of major public cloud providers offer native services to enable audit logging and help you track logs.</a:t>
            </a:r>
          </a:p>
          <a:p>
            <a:r>
              <a:rPr lang="en-GB" sz="2000" dirty="0"/>
              <a:t>Examples are AWS CloudTrail, Cloud Audit Logs in GCP, and Azure audit logs.</a:t>
            </a:r>
          </a:p>
        </p:txBody>
      </p:sp>
    </p:spTree>
    <p:extLst>
      <p:ext uri="{BB962C8B-B14F-4D97-AF65-F5344CB8AC3E}">
        <p14:creationId xmlns:p14="http://schemas.microsoft.com/office/powerpoint/2010/main" val="235043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a:xfrm>
            <a:off x="677334" y="221673"/>
            <a:ext cx="8596668" cy="731967"/>
          </a:xfrm>
        </p:spPr>
        <p:txBody>
          <a:bodyPr/>
          <a:lstStyle/>
          <a:p>
            <a:pPr>
              <a:tabLst>
                <a:tab pos="8280000" algn="r"/>
              </a:tabLst>
            </a:pPr>
            <a:r>
              <a:rPr lang="en-GB" sz="3600" dirty="0"/>
              <a:t>#3 Enable Cloud Security</a:t>
            </a:r>
            <a:br>
              <a:rPr lang="en-GB" sz="3600" dirty="0"/>
            </a:br>
            <a:r>
              <a:rPr lang="en-GB" sz="3600" dirty="0"/>
              <a:t>Monitoring with Audit Logs	2/2</a:t>
            </a:r>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6" name="Content Placeholder 5">
            <a:extLst>
              <a:ext uri="{FF2B5EF4-FFF2-40B4-BE49-F238E27FC236}">
                <a16:creationId xmlns:a16="http://schemas.microsoft.com/office/drawing/2014/main" id="{4D5E26BD-6F77-4F31-353C-B9E7B0165DB3}"/>
              </a:ext>
            </a:extLst>
          </p:cNvPr>
          <p:cNvSpPr>
            <a:spLocks noGrp="1"/>
          </p:cNvSpPr>
          <p:nvPr>
            <p:ph idx="1"/>
          </p:nvPr>
        </p:nvSpPr>
        <p:spPr/>
        <p:txBody>
          <a:bodyPr>
            <a:normAutofit/>
          </a:bodyPr>
          <a:lstStyle/>
          <a:p>
            <a:r>
              <a:rPr lang="en-GB" sz="2000" dirty="0"/>
              <a:t>Almost anything happening in cloud environment is tracked and logged in cloud audit logs.</a:t>
            </a:r>
          </a:p>
          <a:p>
            <a:r>
              <a:rPr lang="en-GB" sz="2000" dirty="0"/>
              <a:t>By analysing these audit logs, you can detect unexpected behaviour, configuration changes, intrusions, and data theft.</a:t>
            </a:r>
          </a:p>
          <a:p>
            <a:r>
              <a:rPr lang="en-GB" sz="2000" dirty="0"/>
              <a:t>However, these services typically work only with individual cloud accounts and individual clouds.</a:t>
            </a:r>
          </a:p>
          <a:p>
            <a:r>
              <a:rPr lang="en-GB" sz="2000" dirty="0"/>
              <a:t>If you’re like 93 percent of organizations today that use multiple clouds at same time, third-party tool is necessary.</a:t>
            </a:r>
          </a:p>
          <a:p>
            <a:r>
              <a:rPr lang="en-GB" sz="2000" dirty="0"/>
              <a:t>Third-party tools aggregate cloud audit logs from across various cloud environments so you can analyse them centrally and detect suspicious patterns within audit data from any public cloud environment.</a:t>
            </a:r>
            <a:endParaRPr lang="en-IT" sz="2000" dirty="0"/>
          </a:p>
        </p:txBody>
      </p:sp>
    </p:spTree>
    <p:extLst>
      <p:ext uri="{BB962C8B-B14F-4D97-AF65-F5344CB8AC3E}">
        <p14:creationId xmlns:p14="http://schemas.microsoft.com/office/powerpoint/2010/main" val="1198135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a:xfrm>
            <a:off x="677334" y="221673"/>
            <a:ext cx="8596668" cy="731967"/>
          </a:xfrm>
        </p:spPr>
        <p:txBody>
          <a:bodyPr/>
          <a:lstStyle/>
          <a:p>
            <a:pPr>
              <a:tabLst>
                <a:tab pos="8280000" algn="r"/>
              </a:tabLst>
            </a:pPr>
            <a:r>
              <a:rPr lang="en-GB" sz="3600" dirty="0"/>
              <a:t>#4 Implement runtime detection and response</a:t>
            </a:r>
            <a:br>
              <a:rPr lang="en-GB" sz="3600" dirty="0"/>
            </a:br>
            <a:br>
              <a:rPr lang="en-GB" sz="3600" dirty="0"/>
            </a:br>
            <a:endParaRPr lang="en-GB" sz="3600" dirty="0"/>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6" name="Content Placeholder 5">
            <a:extLst>
              <a:ext uri="{FF2B5EF4-FFF2-40B4-BE49-F238E27FC236}">
                <a16:creationId xmlns:a16="http://schemas.microsoft.com/office/drawing/2014/main" id="{4D5E26BD-6F77-4F31-353C-B9E7B0165DB3}"/>
              </a:ext>
            </a:extLst>
          </p:cNvPr>
          <p:cNvSpPr>
            <a:spLocks noGrp="1"/>
          </p:cNvSpPr>
          <p:nvPr>
            <p:ph idx="1"/>
          </p:nvPr>
        </p:nvSpPr>
        <p:spPr/>
        <p:txBody>
          <a:bodyPr>
            <a:normAutofit/>
          </a:bodyPr>
          <a:lstStyle/>
          <a:p>
            <a:r>
              <a:rPr lang="en-GB" sz="2000" dirty="0"/>
              <a:t>Act fast on early indicators of compromise.</a:t>
            </a:r>
          </a:p>
          <a:p>
            <a:r>
              <a:rPr lang="en-GB" sz="2000" dirty="0"/>
              <a:t>Runtime threats are real and growing in sophistication.</a:t>
            </a:r>
          </a:p>
          <a:p>
            <a:r>
              <a:rPr lang="en-GB" sz="2000" dirty="0"/>
              <a:t>Adversaries are launching complex attacks to evade detection while infecting systems for maximum gain.</a:t>
            </a:r>
          </a:p>
          <a:p>
            <a:r>
              <a:rPr lang="en-GB" sz="2000" dirty="0"/>
              <a:t>Don’t miss real-time signals.</a:t>
            </a:r>
          </a:p>
          <a:p>
            <a:r>
              <a:rPr lang="en-GB" sz="2000" dirty="0"/>
              <a:t>Get deep visibility into events to detect suspicious behaviour and malicious activity in cloud, container, and Kubernetes.</a:t>
            </a:r>
          </a:p>
          <a:p>
            <a:r>
              <a:rPr lang="en-GB" sz="2000" dirty="0"/>
              <a:t>Make sure you have ability to collect detailed forensics evidence in case incident occurs and container is gone.</a:t>
            </a:r>
            <a:endParaRPr lang="en-IT" sz="2000" dirty="0"/>
          </a:p>
        </p:txBody>
      </p:sp>
    </p:spTree>
    <p:extLst>
      <p:ext uri="{BB962C8B-B14F-4D97-AF65-F5344CB8AC3E}">
        <p14:creationId xmlns:p14="http://schemas.microsoft.com/office/powerpoint/2010/main" val="1453924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a:xfrm>
            <a:off x="677334" y="221673"/>
            <a:ext cx="8596668" cy="731967"/>
          </a:xfrm>
        </p:spPr>
        <p:txBody>
          <a:bodyPr/>
          <a:lstStyle/>
          <a:p>
            <a:pPr>
              <a:tabLst>
                <a:tab pos="8280000" algn="r"/>
              </a:tabLst>
            </a:pPr>
            <a:r>
              <a:rPr lang="en-GB" sz="4000" dirty="0"/>
              <a:t>#5 Map to MITRE ATT&amp;CK framework	2/2</a:t>
            </a:r>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6" name="Content Placeholder 5">
            <a:extLst>
              <a:ext uri="{FF2B5EF4-FFF2-40B4-BE49-F238E27FC236}">
                <a16:creationId xmlns:a16="http://schemas.microsoft.com/office/drawing/2014/main" id="{4D5E26BD-6F77-4F31-353C-B9E7B0165DB3}"/>
              </a:ext>
            </a:extLst>
          </p:cNvPr>
          <p:cNvSpPr>
            <a:spLocks noGrp="1"/>
          </p:cNvSpPr>
          <p:nvPr>
            <p:ph idx="1"/>
          </p:nvPr>
        </p:nvSpPr>
        <p:spPr/>
        <p:txBody>
          <a:bodyPr>
            <a:normAutofit/>
          </a:bodyPr>
          <a:lstStyle/>
          <a:p>
            <a:r>
              <a:rPr lang="en-GB" sz="2000" dirty="0"/>
              <a:t>All major cloud service providers offer native security tools to harden their compute services and environments; however, each of these services is slightly different from other.</a:t>
            </a:r>
          </a:p>
          <a:p>
            <a:r>
              <a:rPr lang="en-GB" sz="2000" dirty="0"/>
              <a:t>Therefore, common language is needed when talking about cloud security.</a:t>
            </a:r>
          </a:p>
          <a:p>
            <a:r>
              <a:rPr lang="en-GB" sz="2000" dirty="0"/>
              <a:t>Adopting unified security framework will make it easier for security engineers to manage cloud breaches and provide foundation for threat models and methodologies.</a:t>
            </a:r>
          </a:p>
          <a:p>
            <a:r>
              <a:rPr lang="en-GB" sz="2000" dirty="0"/>
              <a:t>MITRE ATT&amp;CK framework is comprehensive knowledge base that categorizes major threats in way that helps cybersecurity teams fortify their infrastructure.</a:t>
            </a:r>
          </a:p>
        </p:txBody>
      </p:sp>
    </p:spTree>
    <p:extLst>
      <p:ext uri="{BB962C8B-B14F-4D97-AF65-F5344CB8AC3E}">
        <p14:creationId xmlns:p14="http://schemas.microsoft.com/office/powerpoint/2010/main" val="2104632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a:xfrm>
            <a:off x="677334" y="221673"/>
            <a:ext cx="8596668" cy="731967"/>
          </a:xfrm>
        </p:spPr>
        <p:txBody>
          <a:bodyPr/>
          <a:lstStyle/>
          <a:p>
            <a:pPr>
              <a:tabLst>
                <a:tab pos="8280000" algn="r"/>
              </a:tabLst>
            </a:pPr>
            <a:r>
              <a:rPr lang="en-GB" sz="4000" dirty="0"/>
              <a:t>#5 Map to MITRE ATT&amp;CK framework	2/2</a:t>
            </a:r>
          </a:p>
        </p:txBody>
      </p:sp>
      <p:sp>
        <p:nvSpPr>
          <p:cNvPr id="3" name="TextBox 2">
            <a:extLst>
              <a:ext uri="{FF2B5EF4-FFF2-40B4-BE49-F238E27FC236}">
                <a16:creationId xmlns:a16="http://schemas.microsoft.com/office/drawing/2014/main" id="{F1B8ACBC-E727-7509-9C3C-69A774EFB901}"/>
              </a:ext>
            </a:extLst>
          </p:cNvPr>
          <p:cNvSpPr txBox="1"/>
          <p:nvPr/>
        </p:nvSpPr>
        <p:spPr>
          <a:xfrm>
            <a:off x="-2053389" y="-2021305"/>
            <a:ext cx="184731" cy="369332"/>
          </a:xfrm>
          <a:prstGeom prst="rect">
            <a:avLst/>
          </a:prstGeom>
          <a:noFill/>
        </p:spPr>
        <p:txBody>
          <a:bodyPr wrap="none" rtlCol="0">
            <a:spAutoFit/>
          </a:bodyPr>
          <a:lstStyle/>
          <a:p>
            <a:endParaRPr lang="en-IT" dirty="0"/>
          </a:p>
        </p:txBody>
      </p:sp>
      <p:sp>
        <p:nvSpPr>
          <p:cNvPr id="6" name="Content Placeholder 5">
            <a:extLst>
              <a:ext uri="{FF2B5EF4-FFF2-40B4-BE49-F238E27FC236}">
                <a16:creationId xmlns:a16="http://schemas.microsoft.com/office/drawing/2014/main" id="{4D5E26BD-6F77-4F31-353C-B9E7B0165DB3}"/>
              </a:ext>
            </a:extLst>
          </p:cNvPr>
          <p:cNvSpPr>
            <a:spLocks noGrp="1"/>
          </p:cNvSpPr>
          <p:nvPr>
            <p:ph idx="1"/>
          </p:nvPr>
        </p:nvSpPr>
        <p:spPr/>
        <p:txBody>
          <a:bodyPr>
            <a:normAutofit/>
          </a:bodyPr>
          <a:lstStyle/>
          <a:p>
            <a:r>
              <a:rPr lang="en-GB" sz="2000" dirty="0"/>
              <a:t>It provides analysis of all tactics, techniques, and procedures (TTPs) that advanced threat actors use in their attacks.</a:t>
            </a:r>
          </a:p>
          <a:p>
            <a:r>
              <a:rPr lang="en-GB" sz="2000" dirty="0"/>
              <a:t>MITRE ATT&amp;CK framework serves as foundation for threat models and methodologies.</a:t>
            </a:r>
          </a:p>
          <a:p>
            <a:r>
              <a:rPr lang="en-GB" sz="2000" dirty="0"/>
              <a:t>It can also give you head start on any compliance standard, since it guides your cybersecurity and risk teams to follow established best practices.</a:t>
            </a:r>
          </a:p>
          <a:p>
            <a:r>
              <a:rPr lang="en-GB" sz="2000" dirty="0"/>
              <a:t>MITRE ATT&amp;CK for cloud maps specific TTPs that advanced threat actors could possibly use in their attacks on cloud environments.</a:t>
            </a:r>
            <a:endParaRPr lang="en-IT" sz="2000" dirty="0"/>
          </a:p>
        </p:txBody>
      </p:sp>
    </p:spTree>
    <p:extLst>
      <p:ext uri="{BB962C8B-B14F-4D97-AF65-F5344CB8AC3E}">
        <p14:creationId xmlns:p14="http://schemas.microsoft.com/office/powerpoint/2010/main" val="374790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2800" dirty="0"/>
              <a:t>Cloud Security in View of Today’s Realities	1/2</a:t>
            </a:r>
            <a:endParaRPr lang="en-IT" sz="2800" dirty="0"/>
          </a:p>
        </p:txBody>
      </p:sp>
      <p:sp>
        <p:nvSpPr>
          <p:cNvPr id="3" name="Content Placeholder 2">
            <a:extLst>
              <a:ext uri="{FF2B5EF4-FFF2-40B4-BE49-F238E27FC236}">
                <a16:creationId xmlns:a16="http://schemas.microsoft.com/office/drawing/2014/main" id="{56428BDD-7862-99A8-4182-2068E2886A94}"/>
              </a:ext>
            </a:extLst>
          </p:cNvPr>
          <p:cNvSpPr>
            <a:spLocks noGrp="1"/>
          </p:cNvSpPr>
          <p:nvPr>
            <p:ph idx="1"/>
          </p:nvPr>
        </p:nvSpPr>
        <p:spPr/>
        <p:txBody>
          <a:bodyPr>
            <a:normAutofit fontScale="77500" lnSpcReduction="20000"/>
          </a:bodyPr>
          <a:lstStyle/>
          <a:p>
            <a:r>
              <a:rPr lang="en-GB" dirty="0"/>
              <a:t>Life was simpler when IT environments were restricted to on-premises data centers, self-contained fortresses with one way in and one way out.</a:t>
            </a:r>
          </a:p>
          <a:p>
            <a:r>
              <a:rPr lang="en-GB" dirty="0"/>
              <a:t>But these days, with more and more organizations moving business-critical applications and data to cloud — and cyber- criminals already hard at work there — detecting threats is less like defending an ancient fortress and more like securing Disneyland.</a:t>
            </a:r>
          </a:p>
          <a:p>
            <a:r>
              <a:rPr lang="en-GB" dirty="0"/>
              <a:t>Like an amusement park, distributed infrastructure based on cloud technologies consists of many attractions, multiple types of consumers, countless interactions, and varying entrances and exits.</a:t>
            </a:r>
          </a:p>
          <a:p>
            <a:r>
              <a:rPr lang="en-GB" dirty="0"/>
              <a:t>But there’s nothing fun about it for </a:t>
            </a:r>
            <a:r>
              <a:rPr lang="en-GB" dirty="0" err="1"/>
              <a:t>SecDevOps</a:t>
            </a:r>
            <a:r>
              <a:rPr lang="en-GB" dirty="0"/>
              <a:t>, DevOps, and cloud security operations teams.</a:t>
            </a:r>
          </a:p>
        </p:txBody>
      </p:sp>
    </p:spTree>
    <p:extLst>
      <p:ext uri="{BB962C8B-B14F-4D97-AF65-F5344CB8AC3E}">
        <p14:creationId xmlns:p14="http://schemas.microsoft.com/office/powerpoint/2010/main" val="222905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2800" dirty="0"/>
              <a:t>Cloud Security in View of Today’s Realities	2/2</a:t>
            </a:r>
            <a:endParaRPr lang="en-IT" sz="2800" dirty="0"/>
          </a:p>
        </p:txBody>
      </p:sp>
      <p:sp>
        <p:nvSpPr>
          <p:cNvPr id="3" name="Content Placeholder 2">
            <a:extLst>
              <a:ext uri="{FF2B5EF4-FFF2-40B4-BE49-F238E27FC236}">
                <a16:creationId xmlns:a16="http://schemas.microsoft.com/office/drawing/2014/main" id="{56428BDD-7862-99A8-4182-2068E2886A94}"/>
              </a:ext>
            </a:extLst>
          </p:cNvPr>
          <p:cNvSpPr>
            <a:spLocks noGrp="1"/>
          </p:cNvSpPr>
          <p:nvPr>
            <p:ph idx="1"/>
          </p:nvPr>
        </p:nvSpPr>
        <p:spPr/>
        <p:txBody>
          <a:bodyPr>
            <a:normAutofit fontScale="77500" lnSpcReduction="20000"/>
          </a:bodyPr>
          <a:lstStyle/>
          <a:p>
            <a:r>
              <a:rPr lang="en-GB" dirty="0"/>
              <a:t>In fact, with so many temptations for bad actors and so much at stake, it’s an environment that demands highly intelligent security technologies and constant vigilance.</a:t>
            </a:r>
          </a:p>
          <a:p>
            <a:r>
              <a:rPr lang="en-GB" dirty="0"/>
              <a:t>Organizational teams already have their hands full meeting customer demand and delivering on business objectives.</a:t>
            </a:r>
          </a:p>
          <a:p>
            <a:r>
              <a:rPr lang="en-GB" dirty="0"/>
              <a:t>Spectrum of threat actors exists nonetheless, and any organization's systems will inevitably be targeted irrespective of company size or vertical.</a:t>
            </a:r>
          </a:p>
          <a:p>
            <a:r>
              <a:rPr lang="en-GB" dirty="0"/>
              <a:t>Only sure thing is that, one day, an insecure configuration lurking deep within cloud stack will wreak havoc, or new type of threat will emerge to exploit new vulnerability.</a:t>
            </a:r>
          </a:p>
          <a:p>
            <a:r>
              <a:rPr lang="en-GB" dirty="0"/>
              <a:t>It’s inevitable. So, is cloud security possible or is it pie in sky?</a:t>
            </a:r>
            <a:endParaRPr lang="en-IT" dirty="0"/>
          </a:p>
        </p:txBody>
      </p:sp>
    </p:spTree>
    <p:extLst>
      <p:ext uri="{BB962C8B-B14F-4D97-AF65-F5344CB8AC3E}">
        <p14:creationId xmlns:p14="http://schemas.microsoft.com/office/powerpoint/2010/main" val="315002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2800" dirty="0"/>
              <a:t>Shared Responsibility Model for Cloud	1/2</a:t>
            </a:r>
            <a:endParaRPr lang="en-IT" sz="2800" dirty="0"/>
          </a:p>
        </p:txBody>
      </p:sp>
      <p:sp>
        <p:nvSpPr>
          <p:cNvPr id="3" name="Content Placeholder 2">
            <a:extLst>
              <a:ext uri="{FF2B5EF4-FFF2-40B4-BE49-F238E27FC236}">
                <a16:creationId xmlns:a16="http://schemas.microsoft.com/office/drawing/2014/main" id="{56428BDD-7862-99A8-4182-2068E2886A94}"/>
              </a:ext>
            </a:extLst>
          </p:cNvPr>
          <p:cNvSpPr>
            <a:spLocks noGrp="1"/>
          </p:cNvSpPr>
          <p:nvPr>
            <p:ph idx="1"/>
          </p:nvPr>
        </p:nvSpPr>
        <p:spPr/>
        <p:txBody>
          <a:bodyPr>
            <a:normAutofit lnSpcReduction="10000"/>
          </a:bodyPr>
          <a:lstStyle/>
          <a:p>
            <a:r>
              <a:rPr lang="en-GB" dirty="0">
                <a:solidFill>
                  <a:srgbClr val="0E1319"/>
                </a:solidFill>
                <a:latin typeface="Helvetica" pitchFamily="2" charset="0"/>
              </a:rPr>
              <a:t>F</a:t>
            </a:r>
            <a:r>
              <a:rPr lang="en-GB" dirty="0">
                <a:solidFill>
                  <a:srgbClr val="0E1319"/>
                </a:solidFill>
                <a:effectLst/>
                <a:latin typeface="Helvetica" pitchFamily="2" charset="0"/>
              </a:rPr>
              <a:t>irst step in planning for cloud security is understanding shared responsibility </a:t>
            </a:r>
            <a:r>
              <a:rPr lang="en-GB" dirty="0">
                <a:solidFill>
                  <a:srgbClr val="149BBB"/>
                </a:solidFill>
                <a:effectLst/>
                <a:latin typeface="Helvetica" pitchFamily="2" charset="0"/>
              </a:rPr>
              <a:t>model</a:t>
            </a:r>
            <a:r>
              <a:rPr lang="en-GB" dirty="0">
                <a:solidFill>
                  <a:srgbClr val="0E1319"/>
                </a:solidFill>
                <a:effectLst/>
                <a:latin typeface="Helvetica" pitchFamily="2" charset="0"/>
              </a:rPr>
              <a:t>.</a:t>
            </a:r>
          </a:p>
          <a:p>
            <a:r>
              <a:rPr lang="en-GB" dirty="0">
                <a:solidFill>
                  <a:srgbClr val="0E1319"/>
                </a:solidFill>
                <a:effectLst/>
                <a:latin typeface="Helvetica" pitchFamily="2" charset="0"/>
              </a:rPr>
              <a:t>All major public clouds, (e.g., AWS, Azure, GCP) use </a:t>
            </a:r>
            <a:r>
              <a:rPr lang="en-GB" dirty="0">
                <a:solidFill>
                  <a:srgbClr val="149BBB"/>
                </a:solidFill>
                <a:effectLst/>
                <a:latin typeface="Helvetica" pitchFamily="2" charset="0"/>
              </a:rPr>
              <a:t>shared security concept </a:t>
            </a:r>
            <a:r>
              <a:rPr lang="en-GB" dirty="0">
                <a:solidFill>
                  <a:srgbClr val="0E1319"/>
                </a:solidFill>
                <a:effectLst/>
                <a:latin typeface="Helvetica" pitchFamily="2" charset="0"/>
              </a:rPr>
              <a:t>to distinguish between </a:t>
            </a:r>
            <a:r>
              <a:rPr lang="en-GB" dirty="0" err="1">
                <a:solidFill>
                  <a:srgbClr val="0E1319"/>
                </a:solidFill>
                <a:effectLst/>
                <a:latin typeface="Helvetica" pitchFamily="2" charset="0"/>
              </a:rPr>
              <a:t>secuirity</a:t>
            </a:r>
            <a:r>
              <a:rPr lang="en-GB" dirty="0">
                <a:solidFill>
                  <a:srgbClr val="0E1319"/>
                </a:solidFill>
                <a:effectLst/>
                <a:latin typeface="Helvetica" pitchFamily="2" charset="0"/>
              </a:rPr>
              <a:t> risks that cloud provider manages and those that it expects customers to address.</a:t>
            </a:r>
          </a:p>
          <a:p>
            <a:r>
              <a:rPr lang="en-GB" dirty="0">
                <a:solidFill>
                  <a:srgbClr val="0E1319"/>
                </a:solidFill>
                <a:effectLst/>
                <a:latin typeface="Helvetica" pitchFamily="2" charset="0"/>
              </a:rPr>
              <a:t>Under this model, cloud providers are responsible for managing aspects of security on their end, such as securing physical servers that host VM instances and storage buckets.</a:t>
            </a:r>
          </a:p>
        </p:txBody>
      </p:sp>
    </p:spTree>
    <p:extLst>
      <p:ext uri="{BB962C8B-B14F-4D97-AF65-F5344CB8AC3E}">
        <p14:creationId xmlns:p14="http://schemas.microsoft.com/office/powerpoint/2010/main" val="213290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2800" dirty="0"/>
              <a:t>Shared Responsibility Model for Cloud	2/2</a:t>
            </a:r>
            <a:endParaRPr lang="en-IT" sz="2800" dirty="0"/>
          </a:p>
        </p:txBody>
      </p:sp>
      <p:sp>
        <p:nvSpPr>
          <p:cNvPr id="3" name="Content Placeholder 2">
            <a:extLst>
              <a:ext uri="{FF2B5EF4-FFF2-40B4-BE49-F238E27FC236}">
                <a16:creationId xmlns:a16="http://schemas.microsoft.com/office/drawing/2014/main" id="{56428BDD-7862-99A8-4182-2068E2886A94}"/>
              </a:ext>
            </a:extLst>
          </p:cNvPr>
          <p:cNvSpPr>
            <a:spLocks noGrp="1"/>
          </p:cNvSpPr>
          <p:nvPr>
            <p:ph idx="1"/>
          </p:nvPr>
        </p:nvSpPr>
        <p:spPr/>
        <p:txBody>
          <a:bodyPr>
            <a:normAutofit/>
          </a:bodyPr>
          <a:lstStyle/>
          <a:p>
            <a:r>
              <a:rPr lang="en-GB" dirty="0">
                <a:solidFill>
                  <a:srgbClr val="0E1319"/>
                </a:solidFill>
                <a:effectLst/>
                <a:latin typeface="Helvetica" pitchFamily="2" charset="0"/>
              </a:rPr>
              <a:t>They also perform regular audits of their systems.</a:t>
            </a:r>
          </a:p>
          <a:p>
            <a:r>
              <a:rPr lang="en-GB" dirty="0">
                <a:solidFill>
                  <a:srgbClr val="0E1319"/>
                </a:solidFill>
                <a:effectLst/>
                <a:latin typeface="Helvetica" pitchFamily="2" charset="0"/>
              </a:rPr>
              <a:t>However, burden of securing resources that end users deploy in cloud lies mostly with end users themselves.</a:t>
            </a:r>
          </a:p>
          <a:p>
            <a:r>
              <a:rPr lang="en-GB" dirty="0">
                <a:solidFill>
                  <a:srgbClr val="0E1319"/>
                </a:solidFill>
                <a:effectLst/>
                <a:latin typeface="Helvetica" pitchFamily="2" charset="0"/>
              </a:rPr>
              <a:t>At minimum, cloud providers expect that data you upload is protected by access controls as mandated by your compliance frameworks, and that you make sure to secure OS running on cloud VM instance.</a:t>
            </a:r>
          </a:p>
          <a:p>
            <a:endParaRPr lang="en-IT" dirty="0"/>
          </a:p>
        </p:txBody>
      </p:sp>
    </p:spTree>
    <p:extLst>
      <p:ext uri="{BB962C8B-B14F-4D97-AF65-F5344CB8AC3E}">
        <p14:creationId xmlns:p14="http://schemas.microsoft.com/office/powerpoint/2010/main" val="25758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2800" dirty="0"/>
              <a:t>Cloud Provider Security Tools Are Not Enough	1/2</a:t>
            </a:r>
            <a:endParaRPr lang="en-IT" sz="2800" dirty="0"/>
          </a:p>
        </p:txBody>
      </p:sp>
      <p:sp>
        <p:nvSpPr>
          <p:cNvPr id="3" name="Content Placeholder 2">
            <a:extLst>
              <a:ext uri="{FF2B5EF4-FFF2-40B4-BE49-F238E27FC236}">
                <a16:creationId xmlns:a16="http://schemas.microsoft.com/office/drawing/2014/main" id="{56428BDD-7862-99A8-4182-2068E2886A94}"/>
              </a:ext>
            </a:extLst>
          </p:cNvPr>
          <p:cNvSpPr>
            <a:spLocks noGrp="1"/>
          </p:cNvSpPr>
          <p:nvPr>
            <p:ph idx="1"/>
          </p:nvPr>
        </p:nvSpPr>
        <p:spPr/>
        <p:txBody>
          <a:bodyPr>
            <a:normAutofit fontScale="77500" lnSpcReduction="20000"/>
          </a:bodyPr>
          <a:lstStyle/>
          <a:p>
            <a:r>
              <a:rPr lang="en-GB" dirty="0">
                <a:solidFill>
                  <a:srgbClr val="0E1319"/>
                </a:solidFill>
                <a:latin typeface="Helvetica" pitchFamily="2" charset="0"/>
              </a:rPr>
              <a:t>P</a:t>
            </a:r>
            <a:r>
              <a:rPr lang="en-GB" dirty="0">
                <a:solidFill>
                  <a:srgbClr val="0E1319"/>
                </a:solidFill>
                <a:effectLst/>
                <a:latin typeface="Helvetica" pitchFamily="2" charset="0"/>
              </a:rPr>
              <a:t>urpose of this document is not to highlight security gaps of cloud service providers or their tools, which are both adding tremendous value in enterprise environments.</a:t>
            </a:r>
          </a:p>
          <a:p>
            <a:r>
              <a:rPr lang="en-GB" dirty="0">
                <a:solidFill>
                  <a:srgbClr val="0E1319"/>
                </a:solidFill>
                <a:effectLst/>
                <a:latin typeface="Helvetica" pitchFamily="2" charset="0"/>
              </a:rPr>
              <a:t>Rather, it’s to make reader aware that security is add-on for cloud providers, secondary priority.</a:t>
            </a:r>
          </a:p>
          <a:p>
            <a:r>
              <a:rPr lang="en-GB" dirty="0">
                <a:solidFill>
                  <a:srgbClr val="0E1319"/>
                </a:solidFill>
                <a:effectLst/>
                <a:latin typeface="Helvetica" pitchFamily="2" charset="0"/>
              </a:rPr>
              <a:t>Their main focus is to provide cloud computing, network, and storage services – not security.</a:t>
            </a:r>
          </a:p>
          <a:p>
            <a:r>
              <a:rPr lang="en-GB" dirty="0">
                <a:solidFill>
                  <a:srgbClr val="0E1319"/>
                </a:solidFill>
                <a:effectLst/>
                <a:latin typeface="Helvetica" pitchFamily="2" charset="0"/>
              </a:rPr>
              <a:t>Imagine you are just starting on your cloud adoption journey, and you only have couple of IaaS or SaaS services running.</a:t>
            </a:r>
          </a:p>
          <a:p>
            <a:r>
              <a:rPr lang="en-GB" dirty="0">
                <a:solidFill>
                  <a:srgbClr val="0E1319"/>
                </a:solidFill>
                <a:effectLst/>
                <a:latin typeface="Helvetica" pitchFamily="2" charset="0"/>
              </a:rPr>
              <a:t>You can easily implement security policies with tools provided from public cloud providers that will alert your team to suspicious behaviour: AWS Security Hub, AWS GuardDuty, Azure Security Center, Azure Defender, or Google Security Command Center are some good examples.</a:t>
            </a:r>
          </a:p>
        </p:txBody>
      </p:sp>
    </p:spTree>
    <p:extLst>
      <p:ext uri="{BB962C8B-B14F-4D97-AF65-F5344CB8AC3E}">
        <p14:creationId xmlns:p14="http://schemas.microsoft.com/office/powerpoint/2010/main" val="227259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2FB-3B49-884C-043E-EBB92DC1C9E5}"/>
              </a:ext>
            </a:extLst>
          </p:cNvPr>
          <p:cNvSpPr>
            <a:spLocks noGrp="1"/>
          </p:cNvSpPr>
          <p:nvPr>
            <p:ph type="title"/>
          </p:nvPr>
        </p:nvSpPr>
        <p:spPr/>
        <p:txBody>
          <a:bodyPr/>
          <a:lstStyle/>
          <a:p>
            <a:pPr>
              <a:tabLst>
                <a:tab pos="8280000" algn="r"/>
              </a:tabLst>
            </a:pPr>
            <a:r>
              <a:rPr lang="en-GB" sz="2800" dirty="0"/>
              <a:t>Cloud Provider Security Tools Are Not Enough	1/2</a:t>
            </a:r>
            <a:endParaRPr lang="en-IT" sz="2800" dirty="0"/>
          </a:p>
        </p:txBody>
      </p:sp>
      <p:sp>
        <p:nvSpPr>
          <p:cNvPr id="3" name="Content Placeholder 2">
            <a:extLst>
              <a:ext uri="{FF2B5EF4-FFF2-40B4-BE49-F238E27FC236}">
                <a16:creationId xmlns:a16="http://schemas.microsoft.com/office/drawing/2014/main" id="{56428BDD-7862-99A8-4182-2068E2886A94}"/>
              </a:ext>
            </a:extLst>
          </p:cNvPr>
          <p:cNvSpPr>
            <a:spLocks noGrp="1"/>
          </p:cNvSpPr>
          <p:nvPr>
            <p:ph idx="1"/>
          </p:nvPr>
        </p:nvSpPr>
        <p:spPr/>
        <p:txBody>
          <a:bodyPr>
            <a:normAutofit fontScale="92500" lnSpcReduction="20000"/>
          </a:bodyPr>
          <a:lstStyle/>
          <a:p>
            <a:r>
              <a:rPr lang="en-GB" dirty="0">
                <a:solidFill>
                  <a:srgbClr val="0E1319"/>
                </a:solidFill>
                <a:effectLst/>
                <a:latin typeface="Helvetica" pitchFamily="2" charset="0"/>
              </a:rPr>
              <a:t>But as number of services you consume from cloud providers increases, need to beef up security becomes more apparent (and urgent), and there is good chance you end up realizing that these tools are not enough to secure your cloud environment.</a:t>
            </a:r>
          </a:p>
          <a:p>
            <a:r>
              <a:rPr lang="en-GB" dirty="0">
                <a:solidFill>
                  <a:srgbClr val="0E1319"/>
                </a:solidFill>
                <a:effectLst/>
                <a:latin typeface="Helvetica" pitchFamily="2" charset="0"/>
              </a:rPr>
              <a:t>One more caveat: CSPs’ security tools are big source of vendor lock-in, as they compel you to stay with that provider because you are customizing your security controls with their tools.</a:t>
            </a:r>
          </a:p>
          <a:p>
            <a:r>
              <a:rPr lang="en-GB" dirty="0">
                <a:solidFill>
                  <a:srgbClr val="0E1319"/>
                </a:solidFill>
                <a:effectLst/>
                <a:latin typeface="Helvetica" pitchFamily="2" charset="0"/>
              </a:rPr>
              <a:t>As you move into multi-cloud territory, you will need solution that talks to all clouds and fills in gaps that cloud providers can’t or won’t cover.</a:t>
            </a:r>
            <a:endParaRPr lang="en-IT" dirty="0"/>
          </a:p>
        </p:txBody>
      </p:sp>
    </p:spTree>
    <p:extLst>
      <p:ext uri="{BB962C8B-B14F-4D97-AF65-F5344CB8AC3E}">
        <p14:creationId xmlns:p14="http://schemas.microsoft.com/office/powerpoint/2010/main" val="41879400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{C445049A-709B-7344-B9BA-CB0226A3C33C}tf10001060_mac</Template>
  <TotalTime>31506</TotalTime>
  <Words>3234</Words>
  <Application>Microsoft Macintosh PowerPoint</Application>
  <PresentationFormat>Widescreen</PresentationFormat>
  <Paragraphs>197</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-apple-system</vt:lpstr>
      <vt:lpstr>Calibri</vt:lpstr>
      <vt:lpstr>Helvetica</vt:lpstr>
      <vt:lpstr>Roboto</vt:lpstr>
      <vt:lpstr>Trebuchet MS</vt:lpstr>
      <vt:lpstr>Wingdings 3</vt:lpstr>
      <vt:lpstr>Facet</vt:lpstr>
      <vt:lpstr>Cloud Security 101 A Primer on CSPM, CIEM, CWPP and CNAPP</vt:lpstr>
      <vt:lpstr>Information 1/2</vt:lpstr>
      <vt:lpstr>Information 2/2</vt:lpstr>
      <vt:lpstr>Cloud Security in View of Today’s Realities 1/2</vt:lpstr>
      <vt:lpstr>Cloud Security in View of Today’s Realities 2/2</vt:lpstr>
      <vt:lpstr>Shared Responsibility Model for Cloud 1/2</vt:lpstr>
      <vt:lpstr>Shared Responsibility Model for Cloud 2/2</vt:lpstr>
      <vt:lpstr>Cloud Provider Security Tools Are Not Enough 1/2</vt:lpstr>
      <vt:lpstr>Cloud Provider Security Tools Are Not Enough 1/2</vt:lpstr>
      <vt:lpstr>Key Cloud Security Solution Categories CSPM, CIEM, and CWPP </vt:lpstr>
      <vt:lpstr>What is CSPM? 1/4</vt:lpstr>
      <vt:lpstr>What is CSPM? 2/4</vt:lpstr>
      <vt:lpstr>What is CSPM? 3/4</vt:lpstr>
      <vt:lpstr>What is CSPM? 4/4</vt:lpstr>
      <vt:lpstr>What is CIEM 1/3</vt:lpstr>
      <vt:lpstr>What is CIEM 2/3</vt:lpstr>
      <vt:lpstr>What is CIEM 3/3</vt:lpstr>
      <vt:lpstr>What is CWPP? 1/2 </vt:lpstr>
      <vt:lpstr>What is CWPP? 2/2 </vt:lpstr>
      <vt:lpstr>CNAPP: Not Just Another Acronym 1/2</vt:lpstr>
      <vt:lpstr>CNAPP: Not Just Another Acronym 2/2</vt:lpstr>
      <vt:lpstr>What is CNAPP? 1/3</vt:lpstr>
      <vt:lpstr>What is CNAPP? 2/3</vt:lpstr>
      <vt:lpstr>What is CNAPP? 3/3</vt:lpstr>
      <vt:lpstr>CNAPP Has You Covered 1/2</vt:lpstr>
      <vt:lpstr>CNAPP Has You Covered 2/2</vt:lpstr>
      <vt:lpstr>Five key considerations when evaluating cloud security solution </vt:lpstr>
      <vt:lpstr>#1 Choose agentless + agent based approach for comprehensive protection 1/2 </vt:lpstr>
      <vt:lpstr>#1 Choose agentless + agent based approach for comprehensive protection 2/2 </vt:lpstr>
      <vt:lpstr>#2 Manage configuration and permission risk</vt:lpstr>
      <vt:lpstr>#3 Enable Cloud Security Monitoring with Audit Logs 1/2</vt:lpstr>
      <vt:lpstr>#3 Enable Cloud Security Monitoring with Audit Logs 2/2</vt:lpstr>
      <vt:lpstr>#4 Implement runtime detection and response  </vt:lpstr>
      <vt:lpstr>#5 Map to MITRE ATT&amp;CK framework 2/2</vt:lpstr>
      <vt:lpstr>#5 Map to MITRE ATT&amp;CK framework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detection for cloud services</dc:title>
  <dc:creator>Matteo Repetto</dc:creator>
  <cp:lastModifiedBy>Alessandro Carrega</cp:lastModifiedBy>
  <cp:revision>260</cp:revision>
  <dcterms:created xsi:type="dcterms:W3CDTF">2020-12-02T12:36:24Z</dcterms:created>
  <dcterms:modified xsi:type="dcterms:W3CDTF">2023-01-20T16:06:17Z</dcterms:modified>
</cp:coreProperties>
</file>