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2E771-8B5A-20F8-9AAC-CCECD4A22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D62F2-B4FE-C708-1F7D-A50FC10F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BFDFB-016A-0526-4DE5-201B7617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29626-33FF-96B5-326D-BF5A8691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08120-478C-5336-AE70-23F9BCD2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2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6B5D5-0107-B51B-F256-031BFE9C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39AD57-CCA0-8195-A4F4-A5AEEE11F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A2C4B-B957-E50E-1C9C-73DDB941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5D85A-4903-C4B4-B838-8531A7B7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CAFC2-CCE8-AAC3-A114-AAA27354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4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BA127-F2DA-4D9D-0EF5-120779BBE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3AAB4-468E-BF77-C7D7-B9D9AA73A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775DC-0106-8453-428F-DFA8300E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FEE98-F6B6-9C9A-D2A6-BA86D9F9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15B00-57E5-8EC7-4A9C-EB63914C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617F7-77CA-C501-F1D9-AD080369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EDDE9-4ABA-9C7C-4015-4D4AA731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C85E0-89B9-68FD-8CFD-E7CA264E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198AF-EC86-64B5-286B-DF83529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A73AA-0278-0890-9141-50B25074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884D8-FBD5-77DB-E435-E2673B98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C4D96-351C-2EB9-CF4C-4B410DC8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8C054-BC4F-B24B-B4AE-88B6F37C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FA1DA-FE74-A528-0E61-355D874C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93B49-B074-80B0-39BB-6280A0AD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2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6B94B-ACE2-C638-FC37-72414FF5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65286-C098-1AD4-D2C5-DA3FB9F41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AA62F-515F-87E0-413C-26BEB97ED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65FE7-88E7-EB78-7F8C-ABB2F590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78FB5-EE42-07F0-CEFD-E35A3074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2813E-C4AC-76C0-993F-FD91B251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E1DD-CD29-6733-0AD8-DFCB67B3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AA075-CFAD-6EDC-8D97-31472E23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B0C29-CAA1-E816-B1CB-1FE245D44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89DE19-14A7-0331-A51A-EEB44437E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15F14-E932-611D-0C45-DECAC4A1F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DE6DCA-CF6D-5069-DB74-085FF614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6BD763-E553-2490-7763-A165E3CC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C6522-E485-2BE7-C05A-0CE0842D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5C4D4-93F9-9690-813E-61034909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477D2-6E61-0F5F-7CDB-A1DC2B8A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3066B7-F5E5-9C2E-8861-838A4601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D9262-36E1-723A-5778-3653648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05EC5-467D-4E84-32C3-613C420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357CC1-5DF0-F449-9F1C-4256AA42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03972-821D-178F-191B-C2E80EC9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211D-0535-090F-6D11-AF42CBC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2B278-ED44-19C2-FE41-DBF85B32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2626F-0FE9-3E70-0CCF-3FDB4098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4C0B3-9BB1-E7EA-3BAC-D9EF478F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AB7AE-8DF2-0E0E-46DB-22E2853E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AFF40-9D73-877C-531C-B346C901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2DB9-4A33-7BD3-BE86-80DD3217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1CB33-F6B8-1884-0BBC-3ADDB7A4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2813A-891F-6946-5B90-FE7489AB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CFE65-B9A0-E3F3-03EB-35486DD1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E8721-11EB-E058-CBE1-FDEDC0F0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7D397-7E02-CA07-1294-B4EB8626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6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B6A72-F8EF-AEAB-F739-A58BA190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21BB2-B007-A123-F545-BA86F61A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BBC42-A16C-EBC7-48E8-F326421B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822A0-A7C6-41EB-AAD9-08E5E5AAEF1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16CEC-7470-F01A-2E25-DE9A64569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F2AA-BB2A-08E3-5A3F-9713EFBF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1354E-EE4D-4843-89D3-2B20CEA9B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8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AD2541-F27B-B4F4-A274-D29E537D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244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082">
                  <a:extLst>
                    <a:ext uri="{9D8B030D-6E8A-4147-A177-3AD203B41FA5}">
                      <a16:colId xmlns:a16="http://schemas.microsoft.com/office/drawing/2014/main" val="981168949"/>
                    </a:ext>
                  </a:extLst>
                </a:gridCol>
                <a:gridCol w="2455718">
                  <a:extLst>
                    <a:ext uri="{9D8B030D-6E8A-4147-A177-3AD203B41FA5}">
                      <a16:colId xmlns:a16="http://schemas.microsoft.com/office/drawing/2014/main" val="21484098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66528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59794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9454494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OSI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TCP/IP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Other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944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Alligator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L7 </a:t>
                      </a:r>
                      <a:r>
                        <a:rPr lang="ko-KR" altLang="en-US" sz="3200" dirty="0"/>
                        <a:t>방화벽</a:t>
                      </a:r>
                      <a:endParaRPr lang="en-US" altLang="ko-KR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FTP</a:t>
                      </a:r>
                      <a:r>
                        <a:rPr lang="en-US" altLang="ko-KR" sz="3200"/>
                        <a:t>, SSH, DNS, </a:t>
                      </a:r>
                      <a:r>
                        <a:rPr lang="en-US" altLang="ko-KR" sz="3200" dirty="0"/>
                        <a:t>…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311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Pet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619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Steve’s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14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Touch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L4 </a:t>
                      </a:r>
                      <a:r>
                        <a:rPr lang="ko-KR" altLang="en-US" sz="32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UDP, ICMP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143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Not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L3 </a:t>
                      </a:r>
                      <a:r>
                        <a:rPr lang="ko-KR" altLang="en-US" sz="32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092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Do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L2 </a:t>
                      </a:r>
                      <a:r>
                        <a:rPr lang="ko-KR" altLang="en-US" sz="32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36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Please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8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37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성모 유</dc:creator>
  <cp:lastModifiedBy>성모 유</cp:lastModifiedBy>
  <cp:revision>4</cp:revision>
  <dcterms:created xsi:type="dcterms:W3CDTF">2024-07-25T07:18:49Z</dcterms:created>
  <dcterms:modified xsi:type="dcterms:W3CDTF">2024-07-25T09:28:38Z</dcterms:modified>
</cp:coreProperties>
</file>