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301" r:id="rId3"/>
    <p:sldId id="302" r:id="rId4"/>
    <p:sldId id="257" r:id="rId5"/>
    <p:sldId id="258" r:id="rId6"/>
    <p:sldId id="303" r:id="rId7"/>
    <p:sldId id="259" r:id="rId8"/>
    <p:sldId id="260" r:id="rId9"/>
    <p:sldId id="265" r:id="rId10"/>
    <p:sldId id="266" r:id="rId11"/>
    <p:sldId id="261" r:id="rId12"/>
    <p:sldId id="305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5A9BFB-C1F4-4B9A-BB25-A72DE0256D9B}">
          <p14:sldIdLst>
            <p14:sldId id="256"/>
            <p14:sldId id="301"/>
            <p14:sldId id="302"/>
            <p14:sldId id="257"/>
            <p14:sldId id="258"/>
            <p14:sldId id="303"/>
          </p14:sldIdLst>
        </p14:section>
        <p14:section name="Untitled Section" id="{E3EB0403-DA32-48B7-985F-B0EEAFCCCB7F}">
          <p14:sldIdLst>
            <p14:sldId id="259"/>
            <p14:sldId id="260"/>
            <p14:sldId id="265"/>
            <p14:sldId id="266"/>
          </p14:sldIdLst>
        </p14:section>
        <p14:section name="Untitled Section" id="{A3948064-A575-4F2E-80EC-14BD86B467E3}">
          <p14:sldIdLst>
            <p14:sldId id="261"/>
          </p14:sldIdLst>
        </p14:section>
        <p14:section name="Untitled Section" id="{409818B1-E240-48BB-B6F6-9ED3BC7B99EA}">
          <p14:sldIdLst>
            <p14:sldId id="305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33" y="1788454"/>
            <a:ext cx="8361228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10" y="3956284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175" indent="0" algn="ctr">
              <a:buNone/>
              <a:defRPr sz="2000"/>
            </a:lvl2pPr>
            <a:lvl3pPr marL="914350" indent="0" algn="ctr">
              <a:buNone/>
              <a:defRPr sz="1801"/>
            </a:lvl3pPr>
            <a:lvl4pPr marL="1371526" indent="0" algn="ctr">
              <a:buNone/>
              <a:defRPr sz="1600"/>
            </a:lvl4pPr>
            <a:lvl5pPr marL="1828701" indent="0" algn="ctr">
              <a:buNone/>
              <a:defRPr sz="1600"/>
            </a:lvl5pPr>
            <a:lvl6pPr marL="2285876" indent="0" algn="ctr">
              <a:buNone/>
              <a:defRPr sz="1600"/>
            </a:lvl6pPr>
            <a:lvl7pPr marL="2743050" indent="0" algn="ctr">
              <a:buNone/>
              <a:defRPr sz="1600"/>
            </a:lvl7pPr>
            <a:lvl8pPr marL="3200227" indent="0" algn="ctr">
              <a:buNone/>
              <a:defRPr sz="1600"/>
            </a:lvl8pPr>
            <a:lvl9pPr marL="36574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62" y="6453386"/>
            <a:ext cx="160794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7" y="6453386"/>
            <a:ext cx="7023379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63" y="744475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24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3" y="2295531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3" y="624157"/>
            <a:ext cx="1565767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4" y="624157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0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8" y="1301365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8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14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6453386"/>
            <a:ext cx="7023379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7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551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2286003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5" y="2286003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3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1" b="0" baseline="0">
                <a:solidFill>
                  <a:schemeClr val="tx2"/>
                </a:solidFill>
              </a:defRPr>
            </a:lvl1pPr>
            <a:lvl2pPr marL="457175" indent="0">
              <a:buNone/>
              <a:defRPr sz="2000" b="1"/>
            </a:lvl2pPr>
            <a:lvl3pPr marL="914350" indent="0">
              <a:buNone/>
              <a:defRPr sz="1801" b="1"/>
            </a:lvl3pPr>
            <a:lvl4pPr marL="1371526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0" indent="0">
              <a:buNone/>
              <a:defRPr sz="1600" b="1"/>
            </a:lvl7pPr>
            <a:lvl8pPr marL="3200227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3" y="3305213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9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1" b="0" baseline="0">
                <a:solidFill>
                  <a:schemeClr val="tx2"/>
                </a:solidFill>
              </a:defRPr>
            </a:lvl1pPr>
            <a:lvl2pPr marL="457175" indent="0">
              <a:buNone/>
              <a:defRPr sz="2000" b="1"/>
            </a:lvl2pPr>
            <a:lvl3pPr marL="914350" indent="0">
              <a:buNone/>
              <a:defRPr sz="1801" b="1"/>
            </a:lvl3pPr>
            <a:lvl4pPr marL="1371526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0" indent="0">
              <a:buNone/>
              <a:defRPr sz="1600" b="1"/>
            </a:lvl7pPr>
            <a:lvl8pPr marL="3200227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9" y="3305213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4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2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1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5" y="685800"/>
            <a:ext cx="3855721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2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1"/>
            </a:lvl3pPr>
            <a:lvl4pPr>
              <a:defRPr sz="1801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5" y="2856344"/>
            <a:ext cx="3855721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75" indent="0">
              <a:buNone/>
              <a:defRPr sz="1401"/>
            </a:lvl2pPr>
            <a:lvl3pPr marL="914350" indent="0">
              <a:buNone/>
              <a:defRPr sz="1200"/>
            </a:lvl3pPr>
            <a:lvl4pPr marL="1371526" indent="0">
              <a:buNone/>
              <a:defRPr sz="1001"/>
            </a:lvl4pPr>
            <a:lvl5pPr marL="1828701" indent="0">
              <a:buNone/>
              <a:defRPr sz="1001"/>
            </a:lvl5pPr>
            <a:lvl6pPr marL="2285876" indent="0">
              <a:buNone/>
              <a:defRPr sz="1001"/>
            </a:lvl6pPr>
            <a:lvl7pPr marL="2743050" indent="0">
              <a:buNone/>
              <a:defRPr sz="1001"/>
            </a:lvl7pPr>
            <a:lvl8pPr marL="3200227" indent="0">
              <a:buNone/>
              <a:defRPr sz="1001"/>
            </a:lvl8pPr>
            <a:lvl9pPr marL="365740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2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2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1" y="376"/>
            <a:ext cx="2286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67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5" y="685800"/>
            <a:ext cx="3855721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4" y="4"/>
            <a:ext cx="6659881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175" indent="0">
              <a:buNone/>
              <a:defRPr sz="2000"/>
            </a:lvl2pPr>
            <a:lvl3pPr marL="914350" indent="0">
              <a:buNone/>
              <a:defRPr sz="2000"/>
            </a:lvl3pPr>
            <a:lvl4pPr marL="1371526" indent="0">
              <a:buNone/>
              <a:defRPr sz="2000"/>
            </a:lvl4pPr>
            <a:lvl5pPr marL="1828701" indent="0">
              <a:buNone/>
              <a:defRPr sz="2000"/>
            </a:lvl5pPr>
            <a:lvl6pPr marL="2285876" indent="0">
              <a:buNone/>
              <a:defRPr sz="2000"/>
            </a:lvl6pPr>
            <a:lvl7pPr marL="2743050" indent="0">
              <a:buNone/>
              <a:defRPr sz="2000"/>
            </a:lvl7pPr>
            <a:lvl8pPr marL="3200227" indent="0">
              <a:buNone/>
              <a:defRPr sz="2000"/>
            </a:lvl8pPr>
            <a:lvl9pPr marL="365740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5" y="2855968"/>
            <a:ext cx="3855721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75" indent="0">
              <a:buNone/>
              <a:defRPr sz="1401"/>
            </a:lvl2pPr>
            <a:lvl3pPr marL="914350" indent="0">
              <a:buNone/>
              <a:defRPr sz="1200"/>
            </a:lvl3pPr>
            <a:lvl4pPr marL="1371526" indent="0">
              <a:buNone/>
              <a:defRPr sz="1001"/>
            </a:lvl4pPr>
            <a:lvl5pPr marL="1828701" indent="0">
              <a:buNone/>
              <a:defRPr sz="1001"/>
            </a:lvl5pPr>
            <a:lvl6pPr marL="2285876" indent="0">
              <a:buNone/>
              <a:defRPr sz="1001"/>
            </a:lvl6pPr>
            <a:lvl7pPr marL="2743050" indent="0">
              <a:buNone/>
              <a:defRPr sz="1001"/>
            </a:lvl7pPr>
            <a:lvl8pPr marL="3200227" indent="0">
              <a:buNone/>
              <a:defRPr sz="1001"/>
            </a:lvl8pPr>
            <a:lvl9pPr marL="365740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2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2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1" y="376"/>
            <a:ext cx="2286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87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3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3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1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7" y="6453386"/>
            <a:ext cx="628083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9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6" y="376"/>
            <a:ext cx="2286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7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35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28" indent="-384028" algn="l" defTabSz="914350" rtl="0" eaLnBrk="1" latinLnBrk="0" hangingPunct="1">
        <a:lnSpc>
          <a:spcPct val="94000"/>
        </a:lnSpc>
        <a:spcBef>
          <a:spcPts val="1001"/>
        </a:spcBef>
        <a:spcAft>
          <a:spcPts val="201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350" indent="-384028" algn="l" defTabSz="914350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526" indent="-384028" algn="l" defTabSz="914350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■"/>
        <a:defRPr sz="1801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701" indent="-384028" algn="l" defTabSz="914350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–"/>
        <a:defRPr sz="1801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876" indent="-384028" algn="l" defTabSz="914350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050" indent="-384028" algn="l" defTabSz="914350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227" indent="-384028" algn="l" defTabSz="914350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■"/>
        <a:defRPr sz="1401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402" indent="-384028" algn="l" defTabSz="914350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–"/>
        <a:defRPr sz="1401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576" indent="-384028" algn="l" defTabSz="914350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■"/>
        <a:defRPr sz="140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0" algn="l" defTabSz="91435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6" algn="l" defTabSz="91435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0" algn="l" defTabSz="91435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2" algn="l" defTabSz="91435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6912" userDrawn="1">
          <p15:clr>
            <a:srgbClr val="F26B43"/>
          </p15:clr>
        </p15:guide>
        <p15:guide id="10" pos="937" userDrawn="1">
          <p15:clr>
            <a:srgbClr val="F26B43"/>
          </p15:clr>
        </p15:guide>
        <p15:guide id="11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776" y="1125174"/>
            <a:ext cx="10344149" cy="1240692"/>
          </a:xfrm>
        </p:spPr>
        <p:txBody>
          <a:bodyPr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HÀNG HẢI VIỆT NAM</a:t>
            </a:r>
            <a:b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353" y="2190749"/>
            <a:ext cx="8462995" cy="2686051"/>
          </a:xfrm>
        </p:spPr>
        <p:txBody>
          <a:bodyPr>
            <a:norm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</a:p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 PHẦN “KIẾN TRÚC VÀ THIẾT KẾ PHẦN MỀM”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3: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tích và thiết kế hệ thống quản lý bán hàng Café và Karaoke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40482" y="4552683"/>
            <a:ext cx="7990377" cy="2807164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  <a:p>
            <a:endParaRPr lang="en-US" sz="1801" dirty="0"/>
          </a:p>
        </p:txBody>
      </p:sp>
      <p:sp>
        <p:nvSpPr>
          <p:cNvPr id="6" name="TextBox 5"/>
          <p:cNvSpPr txBox="1"/>
          <p:nvPr/>
        </p:nvSpPr>
        <p:spPr>
          <a:xfrm>
            <a:off x="3204141" y="5236714"/>
            <a:ext cx="612836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i="1"/>
              <a:t>Sinh viên thực hiện:</a:t>
            </a:r>
            <a:r>
              <a:rPr lang="en-US" sz="1801"/>
              <a:t> </a:t>
            </a:r>
            <a:r>
              <a:rPr lang="en-US" sz="1801" i="1"/>
              <a:t>	Nguyễn Mạnh Cường – 63985</a:t>
            </a:r>
          </a:p>
        </p:txBody>
      </p:sp>
    </p:spTree>
    <p:extLst>
      <p:ext uri="{BB962C8B-B14F-4D97-AF65-F5344CB8AC3E}">
        <p14:creationId xmlns:p14="http://schemas.microsoft.com/office/powerpoint/2010/main" val="26606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53312" y="1002043"/>
            <a:ext cx="184731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-217714"/>
            <a:ext cx="12488091" cy="72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11977" y="2609854"/>
            <a:ext cx="8760823" cy="9715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999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 sz="59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46634" y="2619377"/>
            <a:ext cx="4611671" cy="9053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616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6511" y="1590678"/>
            <a:ext cx="944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Cơ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bản đã giải quyết được vấn đề mà bài toán đặt ra.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6511" y="2476500"/>
            <a:ext cx="9447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 gian tìm hiểu quán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Café Harmony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nhiều, bản thân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nhiều hạn chế và kinh nghiệm chưa đủ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 tránh khỏi những thiếu sót, hạn chế nhất định. Kính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được sự đóng góp ý kiến của thầy (cô) và các bạn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6511" y="4552955"/>
            <a:ext cx="944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Tiếp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tục tìm hiểu và hoàn thiện chương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trình hơn.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25" y="1201783"/>
            <a:ext cx="8063731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2057" y="1186763"/>
            <a:ext cx="9603275" cy="1049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571626" y="2114554"/>
            <a:ext cx="895349" cy="4857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ight Arrow 3"/>
          <p:cNvSpPr/>
          <p:nvPr/>
        </p:nvSpPr>
        <p:spPr>
          <a:xfrm>
            <a:off x="1571626" y="2920902"/>
            <a:ext cx="895349" cy="4857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ight Arrow 4"/>
          <p:cNvSpPr/>
          <p:nvPr/>
        </p:nvSpPr>
        <p:spPr>
          <a:xfrm>
            <a:off x="1571626" y="3727247"/>
            <a:ext cx="895349" cy="4857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ight Arrow 5"/>
          <p:cNvSpPr/>
          <p:nvPr/>
        </p:nvSpPr>
        <p:spPr>
          <a:xfrm>
            <a:off x="1562100" y="4533594"/>
            <a:ext cx="895349" cy="4857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TextBox 6"/>
          <p:cNvSpPr txBox="1"/>
          <p:nvPr/>
        </p:nvSpPr>
        <p:spPr>
          <a:xfrm>
            <a:off x="2857503" y="2065053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502" y="3680385"/>
            <a:ext cx="71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503" y="2876676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CÁC SƠ ĐỒ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7503" y="4484093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7751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08507" y="2733677"/>
            <a:ext cx="5087923" cy="9053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7498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28" y="552453"/>
            <a:ext cx="4453849" cy="533401"/>
          </a:xfrm>
        </p:spPr>
        <p:txBody>
          <a:bodyPr>
            <a:noAutofit/>
          </a:bodyPr>
          <a:lstStyle/>
          <a:p>
            <a:pPr lvl="0" fontAlgn="base"/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8781" y="1476382"/>
            <a:ext cx="970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Thời đại công nghệ thông tin phát triển, việc ứng dụng thành tựu khoa học 	công nghệ là việc cần thiết và cấp bách.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7830" y="2638430"/>
            <a:ext cx="96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Hiện tại nhu cầu giải trí, giao lưu tăng cao, các quán Cafe cũng được 	mở ra nhiều để đáp ứng nhu cầu đó.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7830" y="3800478"/>
            <a:ext cx="96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Việc có quá nhiều quán Cafe xuất hiện, sự cạnh tranh ngày càng gay 	gắt, nếu chỉ kinh doanh thuần Café thì chắc chắn không thể lại.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775" y="5058491"/>
            <a:ext cx="7463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Kết hợp Café và Karaoke ===&gt; Hát cho nhau nghe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66067" cy="2259023"/>
          </a:xfrm>
        </p:spPr>
        <p:txBody>
          <a:bodyPr>
            <a:noAutofit/>
          </a:bodyPr>
          <a:lstStyle/>
          <a:p>
            <a:pPr fontAlgn="base"/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ĐIỂM KHẢO SÁT:</a:t>
            </a:r>
            <a:b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Harmony Café – 9 Lô 22 Lê Hồng Phong, Đông Khê, Ngô Quyền, Hải Phòng.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27" y="3283721"/>
            <a:ext cx="6631535" cy="28612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424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3" y="2419354"/>
            <a:ext cx="7924800" cy="2028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CÁC SƠ ĐỒ</a:t>
            </a:r>
          </a:p>
        </p:txBody>
      </p:sp>
    </p:spTree>
    <p:extLst>
      <p:ext uri="{BB962C8B-B14F-4D97-AF65-F5344CB8AC3E}">
        <p14:creationId xmlns:p14="http://schemas.microsoft.com/office/powerpoint/2010/main" val="41105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06447" y="1163574"/>
            <a:ext cx="8167556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6" y="-290558"/>
            <a:ext cx="12003993" cy="75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46" y="115668"/>
            <a:ext cx="8778587" cy="2892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546" y="3589233"/>
            <a:ext cx="9081386" cy="27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6581" y="1083270"/>
            <a:ext cx="10765148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54" y="379366"/>
            <a:ext cx="10013830" cy="296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54" y="3455852"/>
            <a:ext cx="7847956" cy="34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618</TotalTime>
  <Words>226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Franklin Gothic Book</vt:lpstr>
      <vt:lpstr>Tahoma</vt:lpstr>
      <vt:lpstr>Times New Roman</vt:lpstr>
      <vt:lpstr>Wingdings</vt:lpstr>
      <vt:lpstr>Wingdings 3</vt:lpstr>
      <vt:lpstr>Crop</vt:lpstr>
      <vt:lpstr>TRƯỜNG ĐẠI HỌC HÀNG HẢI VIỆT NAM KHOA CÔNG NGHỆ THÔNG TIN</vt:lpstr>
      <vt:lpstr>PowerPoint Presentation</vt:lpstr>
      <vt:lpstr>PowerPoint Presentation</vt:lpstr>
      <vt:lpstr>LÝ DO CHỌN ĐỀ TÀI:</vt:lpstr>
      <vt:lpstr>ĐỊA ĐIỂM KHẢO SÁT:   Harmony Café – 9 Lô 22 Lê Hồng Phong, Đông Khê, Ngô Quyền, Hải Phòng.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Hàng Hải Việt Nam Khoa Công Nghệ Thông Tin</dc:title>
  <dc:creator>Windows User</dc:creator>
  <cp:lastModifiedBy>Admin</cp:lastModifiedBy>
  <cp:revision>36</cp:revision>
  <dcterms:created xsi:type="dcterms:W3CDTF">2018-04-26T09:17:39Z</dcterms:created>
  <dcterms:modified xsi:type="dcterms:W3CDTF">2019-05-05T12:14:30Z</dcterms:modified>
</cp:coreProperties>
</file>