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4"/>
  </p:sldMasterIdLst>
  <p:notesMasterIdLst>
    <p:notesMasterId r:id="rId26"/>
  </p:notesMasterIdLst>
  <p:sldIdLst>
    <p:sldId id="256" r:id="rId5"/>
    <p:sldId id="283" r:id="rId6"/>
    <p:sldId id="284" r:id="rId7"/>
    <p:sldId id="285" r:id="rId8"/>
    <p:sldId id="286" r:id="rId9"/>
    <p:sldId id="287" r:id="rId10"/>
    <p:sldId id="291" r:id="rId11"/>
    <p:sldId id="290" r:id="rId12"/>
    <p:sldId id="292" r:id="rId13"/>
    <p:sldId id="288" r:id="rId14"/>
    <p:sldId id="289" r:id="rId15"/>
    <p:sldId id="278" r:id="rId16"/>
    <p:sldId id="257" r:id="rId17"/>
    <p:sldId id="267" r:id="rId18"/>
    <p:sldId id="270" r:id="rId19"/>
    <p:sldId id="273" r:id="rId20"/>
    <p:sldId id="275" r:id="rId21"/>
    <p:sldId id="276" r:id="rId22"/>
    <p:sldId id="274" r:id="rId23"/>
    <p:sldId id="277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BDD148D-F353-8148-67AF-CFA7E6240C30}" name="Samantha Kramer" initials="SK" userId="S::skramer@sonomatech.com::85260e12-9d53-4bc8-9a5f-9809b3672bf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5F2C"/>
    <a:srgbClr val="F15F2D"/>
    <a:srgbClr val="656D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D9303B-91DD-734D-A533-9F67F9B4E2AA}" v="7" vWet="9" dt="2024-02-22T20:48:04.448"/>
    <p1510:client id="{9D529A0A-FD64-4B52-EDE0-CED5BE35B210}" v="93" dt="2024-02-22T21:01:23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yla Besong" userId="S::kbesong@sonomatech.com::1fe08136-ada4-4caa-badf-f829ad1288f2" providerId="AD" clId="Web-{9D529A0A-FD64-4B52-EDE0-CED5BE35B210}"/>
    <pc:docChg chg="modSld">
      <pc:chgData name="Kayla Besong" userId="S::kbesong@sonomatech.com::1fe08136-ada4-4caa-badf-f829ad1288f2" providerId="AD" clId="Web-{9D529A0A-FD64-4B52-EDE0-CED5BE35B210}" dt="2024-02-22T20:48:14.278" v="27"/>
      <pc:docMkLst>
        <pc:docMk/>
      </pc:docMkLst>
      <pc:sldChg chg="modSp">
        <pc:chgData name="Kayla Besong" userId="S::kbesong@sonomatech.com::1fe08136-ada4-4caa-badf-f829ad1288f2" providerId="AD" clId="Web-{9D529A0A-FD64-4B52-EDE0-CED5BE35B210}" dt="2024-02-22T20:48:14.278" v="27"/>
        <pc:sldMkLst>
          <pc:docMk/>
          <pc:sldMk cId="3112871721" sldId="257"/>
        </pc:sldMkLst>
        <pc:graphicFrameChg chg="mod modGraphic">
          <ac:chgData name="Kayla Besong" userId="S::kbesong@sonomatech.com::1fe08136-ada4-4caa-badf-f829ad1288f2" providerId="AD" clId="Web-{9D529A0A-FD64-4B52-EDE0-CED5BE35B210}" dt="2024-02-22T20:48:14.278" v="27"/>
          <ac:graphicFrameMkLst>
            <pc:docMk/>
            <pc:sldMk cId="3112871721" sldId="257"/>
            <ac:graphicFrameMk id="4" creationId="{D736127D-23D3-87B9-11CD-65A100318ABB}"/>
          </ac:graphicFrameMkLst>
        </pc:graphicFrameChg>
      </pc:sldChg>
    </pc:docChg>
  </pc:docChgLst>
  <pc:docChgLst>
    <pc:chgData name="Kayla Besong" userId="1fe08136-ada4-4caa-badf-f829ad1288f2" providerId="ADAL" clId="{40ABDA0D-E311-9749-B757-2FBE669D1F00}"/>
    <pc:docChg chg="undo redo custSel addSld delSld modSld sldOrd">
      <pc:chgData name="Kayla Besong" userId="1fe08136-ada4-4caa-badf-f829ad1288f2" providerId="ADAL" clId="{40ABDA0D-E311-9749-B757-2FBE669D1F00}" dt="2023-11-02T20:31:05.921" v="2710" actId="1076"/>
      <pc:docMkLst>
        <pc:docMk/>
      </pc:docMkLst>
      <pc:sldChg chg="addSp delSp modSp new mod">
        <pc:chgData name="Kayla Besong" userId="1fe08136-ada4-4caa-badf-f829ad1288f2" providerId="ADAL" clId="{40ABDA0D-E311-9749-B757-2FBE669D1F00}" dt="2023-10-18T21:16:27.613" v="69" actId="1076"/>
        <pc:sldMkLst>
          <pc:docMk/>
          <pc:sldMk cId="3692332090" sldId="256"/>
        </pc:sldMkLst>
        <pc:spChg chg="del">
          <ac:chgData name="Kayla Besong" userId="1fe08136-ada4-4caa-badf-f829ad1288f2" providerId="ADAL" clId="{40ABDA0D-E311-9749-B757-2FBE669D1F00}" dt="2023-10-18T21:12:17.492" v="1" actId="478"/>
          <ac:spMkLst>
            <pc:docMk/>
            <pc:sldMk cId="3692332090" sldId="256"/>
            <ac:spMk id="2" creationId="{04F31B94-A735-6B0C-5B2C-10FBF9EAA641}"/>
          </ac:spMkLst>
        </pc:spChg>
        <pc:spChg chg="del">
          <ac:chgData name="Kayla Besong" userId="1fe08136-ada4-4caa-badf-f829ad1288f2" providerId="ADAL" clId="{40ABDA0D-E311-9749-B757-2FBE669D1F00}" dt="2023-10-18T21:12:17.492" v="1" actId="478"/>
          <ac:spMkLst>
            <pc:docMk/>
            <pc:sldMk cId="3692332090" sldId="256"/>
            <ac:spMk id="3" creationId="{40A5409F-3A84-F600-AFCA-EDF42D53CFF9}"/>
          </ac:spMkLst>
        </pc:spChg>
        <pc:spChg chg="add mod">
          <ac:chgData name="Kayla Besong" userId="1fe08136-ada4-4caa-badf-f829ad1288f2" providerId="ADAL" clId="{40ABDA0D-E311-9749-B757-2FBE669D1F00}" dt="2023-10-18T21:16:27.613" v="69" actId="1076"/>
          <ac:spMkLst>
            <pc:docMk/>
            <pc:sldMk cId="3692332090" sldId="256"/>
            <ac:spMk id="4" creationId="{EEBDAF86-5A3C-A5F6-B51C-FBC2072E8364}"/>
          </ac:spMkLst>
        </pc:spChg>
        <pc:picChg chg="add mod">
          <ac:chgData name="Kayla Besong" userId="1fe08136-ada4-4caa-badf-f829ad1288f2" providerId="ADAL" clId="{40ABDA0D-E311-9749-B757-2FBE669D1F00}" dt="2023-10-18T21:16:27.613" v="69" actId="1076"/>
          <ac:picMkLst>
            <pc:docMk/>
            <pc:sldMk cId="3692332090" sldId="256"/>
            <ac:picMk id="1026" creationId="{05F81A2C-D2DA-837A-891F-4C70D1B2792F}"/>
          </ac:picMkLst>
        </pc:picChg>
      </pc:sldChg>
      <pc:sldChg chg="addSp delSp modSp new mod ord modNotesTx">
        <pc:chgData name="Kayla Besong" userId="1fe08136-ada4-4caa-badf-f829ad1288f2" providerId="ADAL" clId="{40ABDA0D-E311-9749-B757-2FBE669D1F00}" dt="2023-11-02T16:24:36.277" v="2124" actId="20578"/>
        <pc:sldMkLst>
          <pc:docMk/>
          <pc:sldMk cId="3112871721" sldId="257"/>
        </pc:sldMkLst>
        <pc:spChg chg="del">
          <ac:chgData name="Kayla Besong" userId="1fe08136-ada4-4caa-badf-f829ad1288f2" providerId="ADAL" clId="{40ABDA0D-E311-9749-B757-2FBE669D1F00}" dt="2023-10-18T21:15:30.550" v="58" actId="478"/>
          <ac:spMkLst>
            <pc:docMk/>
            <pc:sldMk cId="3112871721" sldId="257"/>
            <ac:spMk id="2" creationId="{D6E34C6E-8F45-3499-ABBA-32112172776B}"/>
          </ac:spMkLst>
        </pc:spChg>
        <pc:spChg chg="del">
          <ac:chgData name="Kayla Besong" userId="1fe08136-ada4-4caa-badf-f829ad1288f2" providerId="ADAL" clId="{40ABDA0D-E311-9749-B757-2FBE669D1F00}" dt="2023-10-18T21:15:30.550" v="58" actId="478"/>
          <ac:spMkLst>
            <pc:docMk/>
            <pc:sldMk cId="3112871721" sldId="257"/>
            <ac:spMk id="3" creationId="{0C99A4A6-0FBE-054A-B072-AAE1EF309ABD}"/>
          </ac:spMkLst>
        </pc:spChg>
        <pc:graphicFrameChg chg="add mod modGraphic">
          <ac:chgData name="Kayla Besong" userId="1fe08136-ada4-4caa-badf-f829ad1288f2" providerId="ADAL" clId="{40ABDA0D-E311-9749-B757-2FBE669D1F00}" dt="2023-10-18T21:51:51.794" v="745" actId="14734"/>
          <ac:graphicFrameMkLst>
            <pc:docMk/>
            <pc:sldMk cId="3112871721" sldId="257"/>
            <ac:graphicFrameMk id="4" creationId="{D736127D-23D3-87B9-11CD-65A100318ABB}"/>
          </ac:graphicFrameMkLst>
        </pc:graphicFrameChg>
      </pc:sldChg>
      <pc:sldChg chg="addSp delSp modSp new mod">
        <pc:chgData name="Kayla Besong" userId="1fe08136-ada4-4caa-badf-f829ad1288f2" providerId="ADAL" clId="{40ABDA0D-E311-9749-B757-2FBE669D1F00}" dt="2023-10-18T23:53:01.214" v="1826" actId="1076"/>
        <pc:sldMkLst>
          <pc:docMk/>
          <pc:sldMk cId="614934251" sldId="258"/>
        </pc:sldMkLst>
        <pc:spChg chg="add del">
          <ac:chgData name="Kayla Besong" userId="1fe08136-ada4-4caa-badf-f829ad1288f2" providerId="ADAL" clId="{40ABDA0D-E311-9749-B757-2FBE669D1F00}" dt="2023-10-18T21:44:23.331" v="690" actId="478"/>
          <ac:spMkLst>
            <pc:docMk/>
            <pc:sldMk cId="614934251" sldId="258"/>
            <ac:spMk id="6" creationId="{EB977FAA-EE3E-0711-01C2-C35C1333E906}"/>
          </ac:spMkLst>
        </pc:spChg>
        <pc:spChg chg="add del">
          <ac:chgData name="Kayla Besong" userId="1fe08136-ada4-4caa-badf-f829ad1288f2" providerId="ADAL" clId="{40ABDA0D-E311-9749-B757-2FBE669D1F00}" dt="2023-10-18T21:44:58.957" v="693" actId="478"/>
          <ac:spMkLst>
            <pc:docMk/>
            <pc:sldMk cId="614934251" sldId="258"/>
            <ac:spMk id="7" creationId="{CB7085EC-87FC-125C-6ED1-508BFB707AAA}"/>
          </ac:spMkLst>
        </pc:spChg>
        <pc:spChg chg="add del mod">
          <ac:chgData name="Kayla Besong" userId="1fe08136-ada4-4caa-badf-f829ad1288f2" providerId="ADAL" clId="{40ABDA0D-E311-9749-B757-2FBE669D1F00}" dt="2023-10-18T21:45:29.934" v="715" actId="478"/>
          <ac:spMkLst>
            <pc:docMk/>
            <pc:sldMk cId="614934251" sldId="258"/>
            <ac:spMk id="8" creationId="{A8785208-273C-7736-3BA6-ECBE8508F450}"/>
          </ac:spMkLst>
        </pc:spChg>
        <pc:spChg chg="add mod">
          <ac:chgData name="Kayla Besong" userId="1fe08136-ada4-4caa-badf-f829ad1288f2" providerId="ADAL" clId="{40ABDA0D-E311-9749-B757-2FBE669D1F00}" dt="2023-10-18T23:43:01.305" v="1759" actId="165"/>
          <ac:spMkLst>
            <pc:docMk/>
            <pc:sldMk cId="614934251" sldId="258"/>
            <ac:spMk id="12" creationId="{42A561CA-050A-D62B-7BEF-BECE07811DA0}"/>
          </ac:spMkLst>
        </pc:spChg>
        <pc:spChg chg="add mod">
          <ac:chgData name="Kayla Besong" userId="1fe08136-ada4-4caa-badf-f829ad1288f2" providerId="ADAL" clId="{40ABDA0D-E311-9749-B757-2FBE669D1F00}" dt="2023-10-18T23:43:01.305" v="1759" actId="165"/>
          <ac:spMkLst>
            <pc:docMk/>
            <pc:sldMk cId="614934251" sldId="258"/>
            <ac:spMk id="14" creationId="{D56D9388-F838-473A-C7AC-0007B5CFCC68}"/>
          </ac:spMkLst>
        </pc:spChg>
        <pc:spChg chg="add mod">
          <ac:chgData name="Kayla Besong" userId="1fe08136-ada4-4caa-badf-f829ad1288f2" providerId="ADAL" clId="{40ABDA0D-E311-9749-B757-2FBE669D1F00}" dt="2023-10-18T23:43:01.305" v="1759" actId="165"/>
          <ac:spMkLst>
            <pc:docMk/>
            <pc:sldMk cId="614934251" sldId="258"/>
            <ac:spMk id="44" creationId="{1B198C61-96CB-73C6-00E8-CD632BBB3BD8}"/>
          </ac:spMkLst>
        </pc:spChg>
        <pc:spChg chg="add mod">
          <ac:chgData name="Kayla Besong" userId="1fe08136-ada4-4caa-badf-f829ad1288f2" providerId="ADAL" clId="{40ABDA0D-E311-9749-B757-2FBE669D1F00}" dt="2023-10-18T23:43:01.305" v="1759" actId="165"/>
          <ac:spMkLst>
            <pc:docMk/>
            <pc:sldMk cId="614934251" sldId="258"/>
            <ac:spMk id="45" creationId="{BDF0D7D1-C929-EAF6-ADF5-DF9C27CC7473}"/>
          </ac:spMkLst>
        </pc:spChg>
        <pc:spChg chg="add mod">
          <ac:chgData name="Kayla Besong" userId="1fe08136-ada4-4caa-badf-f829ad1288f2" providerId="ADAL" clId="{40ABDA0D-E311-9749-B757-2FBE669D1F00}" dt="2023-10-18T23:43:01.305" v="1759" actId="165"/>
          <ac:spMkLst>
            <pc:docMk/>
            <pc:sldMk cId="614934251" sldId="258"/>
            <ac:spMk id="46" creationId="{213DCC72-AC33-1C35-0C24-4B82FD8274E3}"/>
          </ac:spMkLst>
        </pc:spChg>
        <pc:spChg chg="add mod">
          <ac:chgData name="Kayla Besong" userId="1fe08136-ada4-4caa-badf-f829ad1288f2" providerId="ADAL" clId="{40ABDA0D-E311-9749-B757-2FBE669D1F00}" dt="2023-10-18T23:43:01.305" v="1759" actId="165"/>
          <ac:spMkLst>
            <pc:docMk/>
            <pc:sldMk cId="614934251" sldId="258"/>
            <ac:spMk id="47" creationId="{01D3F719-0BE4-1476-441D-C5992CFD57A9}"/>
          </ac:spMkLst>
        </pc:spChg>
        <pc:spChg chg="add mod">
          <ac:chgData name="Kayla Besong" userId="1fe08136-ada4-4caa-badf-f829ad1288f2" providerId="ADAL" clId="{40ABDA0D-E311-9749-B757-2FBE669D1F00}" dt="2023-10-18T23:43:01.305" v="1759" actId="165"/>
          <ac:spMkLst>
            <pc:docMk/>
            <pc:sldMk cId="614934251" sldId="258"/>
            <ac:spMk id="48" creationId="{A3BD4D5C-BAC8-9290-7049-2A8063E4B0D4}"/>
          </ac:spMkLst>
        </pc:spChg>
        <pc:spChg chg="add mod">
          <ac:chgData name="Kayla Besong" userId="1fe08136-ada4-4caa-badf-f829ad1288f2" providerId="ADAL" clId="{40ABDA0D-E311-9749-B757-2FBE669D1F00}" dt="2023-10-18T23:43:01.305" v="1759" actId="165"/>
          <ac:spMkLst>
            <pc:docMk/>
            <pc:sldMk cId="614934251" sldId="258"/>
            <ac:spMk id="49" creationId="{5527BAED-3E78-32D7-DF5D-208CF891847C}"/>
          </ac:spMkLst>
        </pc:spChg>
        <pc:spChg chg="add mod">
          <ac:chgData name="Kayla Besong" userId="1fe08136-ada4-4caa-badf-f829ad1288f2" providerId="ADAL" clId="{40ABDA0D-E311-9749-B757-2FBE669D1F00}" dt="2023-10-18T23:43:01.305" v="1759" actId="165"/>
          <ac:spMkLst>
            <pc:docMk/>
            <pc:sldMk cId="614934251" sldId="258"/>
            <ac:spMk id="50" creationId="{F82CF576-35BA-77FF-E816-3C59C683AD4F}"/>
          </ac:spMkLst>
        </pc:spChg>
        <pc:spChg chg="add mod">
          <ac:chgData name="Kayla Besong" userId="1fe08136-ada4-4caa-badf-f829ad1288f2" providerId="ADAL" clId="{40ABDA0D-E311-9749-B757-2FBE669D1F00}" dt="2023-10-18T23:43:01.305" v="1759" actId="165"/>
          <ac:spMkLst>
            <pc:docMk/>
            <pc:sldMk cId="614934251" sldId="258"/>
            <ac:spMk id="51" creationId="{12B83819-F596-B288-49FA-C49CD05A1B46}"/>
          </ac:spMkLst>
        </pc:spChg>
        <pc:spChg chg="add mod">
          <ac:chgData name="Kayla Besong" userId="1fe08136-ada4-4caa-badf-f829ad1288f2" providerId="ADAL" clId="{40ABDA0D-E311-9749-B757-2FBE669D1F00}" dt="2023-10-18T23:43:01.305" v="1759" actId="165"/>
          <ac:spMkLst>
            <pc:docMk/>
            <pc:sldMk cId="614934251" sldId="258"/>
            <ac:spMk id="56" creationId="{ED20A4F1-E515-E99A-1C61-6C009B963C76}"/>
          </ac:spMkLst>
        </pc:spChg>
        <pc:spChg chg="add mod">
          <ac:chgData name="Kayla Besong" userId="1fe08136-ada4-4caa-badf-f829ad1288f2" providerId="ADAL" clId="{40ABDA0D-E311-9749-B757-2FBE669D1F00}" dt="2023-10-18T23:43:01.305" v="1759" actId="165"/>
          <ac:spMkLst>
            <pc:docMk/>
            <pc:sldMk cId="614934251" sldId="258"/>
            <ac:spMk id="58" creationId="{CD92ECF9-560F-BC28-CB08-EAC00C7F8A7A}"/>
          </ac:spMkLst>
        </pc:spChg>
        <pc:spChg chg="add mod">
          <ac:chgData name="Kayla Besong" userId="1fe08136-ada4-4caa-badf-f829ad1288f2" providerId="ADAL" clId="{40ABDA0D-E311-9749-B757-2FBE669D1F00}" dt="2023-10-18T23:43:01.305" v="1759" actId="165"/>
          <ac:spMkLst>
            <pc:docMk/>
            <pc:sldMk cId="614934251" sldId="258"/>
            <ac:spMk id="62" creationId="{AD8AB843-6491-70D1-79BB-5972940674C9}"/>
          </ac:spMkLst>
        </pc:spChg>
        <pc:spChg chg="add mod">
          <ac:chgData name="Kayla Besong" userId="1fe08136-ada4-4caa-badf-f829ad1288f2" providerId="ADAL" clId="{40ABDA0D-E311-9749-B757-2FBE669D1F00}" dt="2023-10-18T23:43:01.305" v="1759" actId="165"/>
          <ac:spMkLst>
            <pc:docMk/>
            <pc:sldMk cId="614934251" sldId="258"/>
            <ac:spMk id="64" creationId="{EF20FC5B-0C99-9C06-68F2-629A3D187871}"/>
          </ac:spMkLst>
        </pc:spChg>
        <pc:spChg chg="add del mod">
          <ac:chgData name="Kayla Besong" userId="1fe08136-ada4-4caa-badf-f829ad1288f2" providerId="ADAL" clId="{40ABDA0D-E311-9749-B757-2FBE669D1F00}" dt="2023-10-18T22:11:12.747" v="930"/>
          <ac:spMkLst>
            <pc:docMk/>
            <pc:sldMk cId="614934251" sldId="258"/>
            <ac:spMk id="65" creationId="{243DB092-F059-BD74-F715-13CC53EAC928}"/>
          </ac:spMkLst>
        </pc:spChg>
        <pc:spChg chg="add mod">
          <ac:chgData name="Kayla Besong" userId="1fe08136-ada4-4caa-badf-f829ad1288f2" providerId="ADAL" clId="{40ABDA0D-E311-9749-B757-2FBE669D1F00}" dt="2023-10-18T23:43:01.305" v="1759" actId="165"/>
          <ac:spMkLst>
            <pc:docMk/>
            <pc:sldMk cId="614934251" sldId="258"/>
            <ac:spMk id="104" creationId="{9596E64A-56F6-E8C7-942A-C41BB9D88932}"/>
          </ac:spMkLst>
        </pc:spChg>
        <pc:spChg chg="add mod">
          <ac:chgData name="Kayla Besong" userId="1fe08136-ada4-4caa-badf-f829ad1288f2" providerId="ADAL" clId="{40ABDA0D-E311-9749-B757-2FBE669D1F00}" dt="2023-10-18T23:43:01.305" v="1759" actId="165"/>
          <ac:spMkLst>
            <pc:docMk/>
            <pc:sldMk cId="614934251" sldId="258"/>
            <ac:spMk id="112" creationId="{C1AE096F-A013-06FB-10D3-1BC5292DE53B}"/>
          </ac:spMkLst>
        </pc:spChg>
        <pc:spChg chg="add mod">
          <ac:chgData name="Kayla Besong" userId="1fe08136-ada4-4caa-badf-f829ad1288f2" providerId="ADAL" clId="{40ABDA0D-E311-9749-B757-2FBE669D1F00}" dt="2023-10-18T23:43:01.305" v="1759" actId="165"/>
          <ac:spMkLst>
            <pc:docMk/>
            <pc:sldMk cId="614934251" sldId="258"/>
            <ac:spMk id="139" creationId="{048DCA73-9E58-63F6-E209-61EA024A5694}"/>
          </ac:spMkLst>
        </pc:spChg>
        <pc:spChg chg="add mod">
          <ac:chgData name="Kayla Besong" userId="1fe08136-ada4-4caa-badf-f829ad1288f2" providerId="ADAL" clId="{40ABDA0D-E311-9749-B757-2FBE669D1F00}" dt="2023-10-18T23:43:01.305" v="1759" actId="165"/>
          <ac:spMkLst>
            <pc:docMk/>
            <pc:sldMk cId="614934251" sldId="258"/>
            <ac:spMk id="140" creationId="{1A95310A-A34E-85E9-4D23-8C8F6B87913C}"/>
          </ac:spMkLst>
        </pc:spChg>
        <pc:spChg chg="add mod">
          <ac:chgData name="Kayla Besong" userId="1fe08136-ada4-4caa-badf-f829ad1288f2" providerId="ADAL" clId="{40ABDA0D-E311-9749-B757-2FBE669D1F00}" dt="2023-10-18T23:43:01.305" v="1759" actId="165"/>
          <ac:spMkLst>
            <pc:docMk/>
            <pc:sldMk cId="614934251" sldId="258"/>
            <ac:spMk id="144" creationId="{19E7BA00-C99E-814C-5B9D-EAE1B379B550}"/>
          </ac:spMkLst>
        </pc:spChg>
        <pc:spChg chg="add mod">
          <ac:chgData name="Kayla Besong" userId="1fe08136-ada4-4caa-badf-f829ad1288f2" providerId="ADAL" clId="{40ABDA0D-E311-9749-B757-2FBE669D1F00}" dt="2023-10-18T23:43:01.305" v="1759" actId="165"/>
          <ac:spMkLst>
            <pc:docMk/>
            <pc:sldMk cId="614934251" sldId="258"/>
            <ac:spMk id="156" creationId="{BA75E456-9467-9892-AE21-9D8DDEB73827}"/>
          </ac:spMkLst>
        </pc:spChg>
        <pc:spChg chg="add mod">
          <ac:chgData name="Kayla Besong" userId="1fe08136-ada4-4caa-badf-f829ad1288f2" providerId="ADAL" clId="{40ABDA0D-E311-9749-B757-2FBE669D1F00}" dt="2023-10-18T23:43:01.305" v="1759" actId="165"/>
          <ac:spMkLst>
            <pc:docMk/>
            <pc:sldMk cId="614934251" sldId="258"/>
            <ac:spMk id="159" creationId="{CCB14E7B-A573-2003-5233-A6C0C9DCE151}"/>
          </ac:spMkLst>
        </pc:spChg>
        <pc:spChg chg="add mod">
          <ac:chgData name="Kayla Besong" userId="1fe08136-ada4-4caa-badf-f829ad1288f2" providerId="ADAL" clId="{40ABDA0D-E311-9749-B757-2FBE669D1F00}" dt="2023-10-18T23:43:01.305" v="1759" actId="165"/>
          <ac:spMkLst>
            <pc:docMk/>
            <pc:sldMk cId="614934251" sldId="258"/>
            <ac:spMk id="167" creationId="{94B5C60E-E699-4E0D-5E6D-C1C61A969853}"/>
          </ac:spMkLst>
        </pc:spChg>
        <pc:spChg chg="add mod">
          <ac:chgData name="Kayla Besong" userId="1fe08136-ada4-4caa-badf-f829ad1288f2" providerId="ADAL" clId="{40ABDA0D-E311-9749-B757-2FBE669D1F00}" dt="2023-10-18T23:43:01.305" v="1759" actId="165"/>
          <ac:spMkLst>
            <pc:docMk/>
            <pc:sldMk cId="614934251" sldId="258"/>
            <ac:spMk id="202" creationId="{CEE8AEE8-8FB4-7FDE-AB29-2AA8431F9598}"/>
          </ac:spMkLst>
        </pc:spChg>
        <pc:spChg chg="add mod">
          <ac:chgData name="Kayla Besong" userId="1fe08136-ada4-4caa-badf-f829ad1288f2" providerId="ADAL" clId="{40ABDA0D-E311-9749-B757-2FBE669D1F00}" dt="2023-10-18T23:43:01.305" v="1759" actId="165"/>
          <ac:spMkLst>
            <pc:docMk/>
            <pc:sldMk cId="614934251" sldId="258"/>
            <ac:spMk id="203" creationId="{3172F8B4-2DD2-C181-0902-58A43A3DC725}"/>
          </ac:spMkLst>
        </pc:spChg>
        <pc:spChg chg="add mod">
          <ac:chgData name="Kayla Besong" userId="1fe08136-ada4-4caa-badf-f829ad1288f2" providerId="ADAL" clId="{40ABDA0D-E311-9749-B757-2FBE669D1F00}" dt="2023-10-18T23:43:01.305" v="1759" actId="165"/>
          <ac:spMkLst>
            <pc:docMk/>
            <pc:sldMk cId="614934251" sldId="258"/>
            <ac:spMk id="204" creationId="{04E71551-1E71-4E69-7ED7-F6E2A7510713}"/>
          </ac:spMkLst>
        </pc:spChg>
        <pc:spChg chg="add mod">
          <ac:chgData name="Kayla Besong" userId="1fe08136-ada4-4caa-badf-f829ad1288f2" providerId="ADAL" clId="{40ABDA0D-E311-9749-B757-2FBE669D1F00}" dt="2023-10-18T23:53:01.214" v="1826" actId="1076"/>
          <ac:spMkLst>
            <pc:docMk/>
            <pc:sldMk cId="614934251" sldId="258"/>
            <ac:spMk id="207" creationId="{130115A2-03AD-9CCB-BDBF-CF69EBCBAC3B}"/>
          </ac:spMkLst>
        </pc:spChg>
        <pc:spChg chg="add mod">
          <ac:chgData name="Kayla Besong" userId="1fe08136-ada4-4caa-badf-f829ad1288f2" providerId="ADAL" clId="{40ABDA0D-E311-9749-B757-2FBE669D1F00}" dt="2023-10-18T23:52:26.949" v="1823" actId="1076"/>
          <ac:spMkLst>
            <pc:docMk/>
            <pc:sldMk cId="614934251" sldId="258"/>
            <ac:spMk id="208" creationId="{05563A27-3F37-3150-B193-32FB5BCB72F2}"/>
          </ac:spMkLst>
        </pc:spChg>
        <pc:grpChg chg="add mod topLvl">
          <ac:chgData name="Kayla Besong" userId="1fe08136-ada4-4caa-badf-f829ad1288f2" providerId="ADAL" clId="{40ABDA0D-E311-9749-B757-2FBE669D1F00}" dt="2023-10-18T23:53:01.214" v="1826" actId="1076"/>
          <ac:grpSpMkLst>
            <pc:docMk/>
            <pc:sldMk cId="614934251" sldId="258"/>
            <ac:grpSpMk id="195" creationId="{94CF9AE1-AA3C-19BA-6BD7-FE828ED76A6D}"/>
          </ac:grpSpMkLst>
        </pc:grpChg>
        <pc:grpChg chg="add mod topLvl">
          <ac:chgData name="Kayla Besong" userId="1fe08136-ada4-4caa-badf-f829ad1288f2" providerId="ADAL" clId="{40ABDA0D-E311-9749-B757-2FBE669D1F00}" dt="2023-10-18T23:53:01.214" v="1826" actId="1076"/>
          <ac:grpSpMkLst>
            <pc:docMk/>
            <pc:sldMk cId="614934251" sldId="258"/>
            <ac:grpSpMk id="205" creationId="{1FF4CBAD-05C5-A7BD-0D63-50ED08F6EE7F}"/>
          </ac:grpSpMkLst>
        </pc:grpChg>
        <pc:grpChg chg="add del mod">
          <ac:chgData name="Kayla Besong" userId="1fe08136-ada4-4caa-badf-f829ad1288f2" providerId="ADAL" clId="{40ABDA0D-E311-9749-B757-2FBE669D1F00}" dt="2023-10-18T23:43:01.305" v="1759" actId="165"/>
          <ac:grpSpMkLst>
            <pc:docMk/>
            <pc:sldMk cId="614934251" sldId="258"/>
            <ac:grpSpMk id="206" creationId="{06A68FFD-B655-F0AD-D74D-61A8A97497F1}"/>
          </ac:grpSpMkLst>
        </pc:grpChg>
        <pc:graphicFrameChg chg="add del mod modGraphic">
          <ac:chgData name="Kayla Besong" userId="1fe08136-ada4-4caa-badf-f829ad1288f2" providerId="ADAL" clId="{40ABDA0D-E311-9749-B757-2FBE669D1F00}" dt="2023-10-18T21:57:24.724" v="767" actId="478"/>
          <ac:graphicFrameMkLst>
            <pc:docMk/>
            <pc:sldMk cId="614934251" sldId="258"/>
            <ac:graphicFrameMk id="13" creationId="{8231114A-D610-90F8-7A86-5C33ED463AB0}"/>
          </ac:graphicFrameMkLst>
        </pc:graphicFrame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3" creationId="{2CFF27FC-E2E0-8BCF-ABF4-4786BF6987E6}"/>
          </ac:cxnSpMkLst>
        </pc:cxnChg>
        <pc:cxnChg chg="add del mod">
          <ac:chgData name="Kayla Besong" userId="1fe08136-ada4-4caa-badf-f829ad1288f2" providerId="ADAL" clId="{40ABDA0D-E311-9749-B757-2FBE669D1F00}" dt="2023-10-18T21:51:42.876" v="743" actId="478"/>
          <ac:cxnSpMkLst>
            <pc:docMk/>
            <pc:sldMk cId="614934251" sldId="258"/>
            <ac:cxnSpMk id="5" creationId="{3C04CD71-3CB7-A6EF-5F10-2269ACEBD396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6" creationId="{C83AC297-DA48-8558-834B-E8E1FF056E4F}"/>
          </ac:cxnSpMkLst>
        </pc:cxnChg>
        <pc:cxnChg chg="add del mod">
          <ac:chgData name="Kayla Besong" userId="1fe08136-ada4-4caa-badf-f829ad1288f2" providerId="ADAL" clId="{40ABDA0D-E311-9749-B757-2FBE669D1F00}" dt="2023-10-18T23:11:04.722" v="1590" actId="478"/>
          <ac:cxnSpMkLst>
            <pc:docMk/>
            <pc:sldMk cId="614934251" sldId="258"/>
            <ac:cxnSpMk id="21" creationId="{6180041E-98AF-8942-72BF-1281D7FD6466}"/>
          </ac:cxnSpMkLst>
        </pc:cxnChg>
        <pc:cxnChg chg="add del mod">
          <ac:chgData name="Kayla Besong" userId="1fe08136-ada4-4caa-badf-f829ad1288f2" providerId="ADAL" clId="{40ABDA0D-E311-9749-B757-2FBE669D1F00}" dt="2023-10-18T23:11:04.722" v="1590" actId="478"/>
          <ac:cxnSpMkLst>
            <pc:docMk/>
            <pc:sldMk cId="614934251" sldId="258"/>
            <ac:cxnSpMk id="22" creationId="{C4A6FCE1-1562-357B-899F-493977489302}"/>
          </ac:cxnSpMkLst>
        </pc:cxnChg>
        <pc:cxnChg chg="add del mod">
          <ac:chgData name="Kayla Besong" userId="1fe08136-ada4-4caa-badf-f829ad1288f2" providerId="ADAL" clId="{40ABDA0D-E311-9749-B757-2FBE669D1F00}" dt="2023-10-18T22:00:48.614" v="800" actId="478"/>
          <ac:cxnSpMkLst>
            <pc:docMk/>
            <pc:sldMk cId="614934251" sldId="258"/>
            <ac:cxnSpMk id="23" creationId="{03F0C529-8EDC-D8BE-8F6A-1E07D052EF1F}"/>
          </ac:cxnSpMkLst>
        </pc:cxnChg>
        <pc:cxnChg chg="add del mod">
          <ac:chgData name="Kayla Besong" userId="1fe08136-ada4-4caa-badf-f829ad1288f2" providerId="ADAL" clId="{40ABDA0D-E311-9749-B757-2FBE669D1F00}" dt="2023-10-18T22:14:08.566" v="954" actId="21"/>
          <ac:cxnSpMkLst>
            <pc:docMk/>
            <pc:sldMk cId="614934251" sldId="258"/>
            <ac:cxnSpMk id="24" creationId="{CC010A08-85AB-9B28-D333-C44D8BA9152B}"/>
          </ac:cxnSpMkLst>
        </pc:cxnChg>
        <pc:cxnChg chg="add del mod">
          <ac:chgData name="Kayla Besong" userId="1fe08136-ada4-4caa-badf-f829ad1288f2" providerId="ADAL" clId="{40ABDA0D-E311-9749-B757-2FBE669D1F00}" dt="2023-10-18T22:00:58.215" v="803" actId="478"/>
          <ac:cxnSpMkLst>
            <pc:docMk/>
            <pc:sldMk cId="614934251" sldId="258"/>
            <ac:cxnSpMk id="25" creationId="{16301821-2B53-0F91-C445-B355E17EEF40}"/>
          </ac:cxnSpMkLst>
        </pc:cxnChg>
        <pc:cxnChg chg="add del mod">
          <ac:chgData name="Kayla Besong" userId="1fe08136-ada4-4caa-badf-f829ad1288f2" providerId="ADAL" clId="{40ABDA0D-E311-9749-B757-2FBE669D1F00}" dt="2023-10-18T23:11:04.722" v="1590" actId="478"/>
          <ac:cxnSpMkLst>
            <pc:docMk/>
            <pc:sldMk cId="614934251" sldId="258"/>
            <ac:cxnSpMk id="26" creationId="{17B4129F-FF40-150F-8B42-8894CB311855}"/>
          </ac:cxnSpMkLst>
        </pc:cxnChg>
        <pc:cxnChg chg="add del mod">
          <ac:chgData name="Kayla Besong" userId="1fe08136-ada4-4caa-badf-f829ad1288f2" providerId="ADAL" clId="{40ABDA0D-E311-9749-B757-2FBE669D1F00}" dt="2023-10-18T23:11:04.722" v="1590" actId="478"/>
          <ac:cxnSpMkLst>
            <pc:docMk/>
            <pc:sldMk cId="614934251" sldId="258"/>
            <ac:cxnSpMk id="27" creationId="{FA1D025C-CEBF-6F11-8B7D-C8DBD96E8A47}"/>
          </ac:cxnSpMkLst>
        </pc:cxnChg>
        <pc:cxnChg chg="add del mod">
          <ac:chgData name="Kayla Besong" userId="1fe08136-ada4-4caa-badf-f829ad1288f2" providerId="ADAL" clId="{40ABDA0D-E311-9749-B757-2FBE669D1F00}" dt="2023-10-18T22:02:43.894" v="823" actId="478"/>
          <ac:cxnSpMkLst>
            <pc:docMk/>
            <pc:sldMk cId="614934251" sldId="258"/>
            <ac:cxnSpMk id="28" creationId="{33CF3BD8-554E-CDC2-2B18-82E5DB63273B}"/>
          </ac:cxnSpMkLst>
        </pc:cxnChg>
        <pc:cxnChg chg="add del mod">
          <ac:chgData name="Kayla Besong" userId="1fe08136-ada4-4caa-badf-f829ad1288f2" providerId="ADAL" clId="{40ABDA0D-E311-9749-B757-2FBE669D1F00}" dt="2023-10-18T22:01:43.429" v="813"/>
          <ac:cxnSpMkLst>
            <pc:docMk/>
            <pc:sldMk cId="614934251" sldId="258"/>
            <ac:cxnSpMk id="29" creationId="{67D1A5F6-6279-EC30-471A-ECDE29BADD75}"/>
          </ac:cxnSpMkLst>
        </pc:cxnChg>
        <pc:cxnChg chg="add del mod">
          <ac:chgData name="Kayla Besong" userId="1fe08136-ada4-4caa-badf-f829ad1288f2" providerId="ADAL" clId="{40ABDA0D-E311-9749-B757-2FBE669D1F00}" dt="2023-10-18T22:01:43.429" v="813"/>
          <ac:cxnSpMkLst>
            <pc:docMk/>
            <pc:sldMk cId="614934251" sldId="258"/>
            <ac:cxnSpMk id="30" creationId="{B9A4E3E2-302B-2F7E-9A13-3441AAB4D9D4}"/>
          </ac:cxnSpMkLst>
        </pc:cxnChg>
        <pc:cxnChg chg="add del mod">
          <ac:chgData name="Kayla Besong" userId="1fe08136-ada4-4caa-badf-f829ad1288f2" providerId="ADAL" clId="{40ABDA0D-E311-9749-B757-2FBE669D1F00}" dt="2023-10-18T22:01:43.429" v="813"/>
          <ac:cxnSpMkLst>
            <pc:docMk/>
            <pc:sldMk cId="614934251" sldId="258"/>
            <ac:cxnSpMk id="31" creationId="{26379B5D-A85A-2DA1-3BD4-6AAC50643397}"/>
          </ac:cxnSpMkLst>
        </pc:cxnChg>
        <pc:cxnChg chg="add mod">
          <ac:chgData name="Kayla Besong" userId="1fe08136-ada4-4caa-badf-f829ad1288f2" providerId="ADAL" clId="{40ABDA0D-E311-9749-B757-2FBE669D1F00}" dt="2023-10-18T22:02:39.263" v="822" actId="571"/>
          <ac:cxnSpMkLst>
            <pc:docMk/>
            <pc:sldMk cId="614934251" sldId="258"/>
            <ac:cxnSpMk id="32" creationId="{94412BFB-E494-0F6D-7815-4639FE0CD3F3}"/>
          </ac:cxnSpMkLst>
        </pc:cxnChg>
        <pc:cxnChg chg="add mod">
          <ac:chgData name="Kayla Besong" userId="1fe08136-ada4-4caa-badf-f829ad1288f2" providerId="ADAL" clId="{40ABDA0D-E311-9749-B757-2FBE669D1F00}" dt="2023-10-18T22:02:39.263" v="822" actId="571"/>
          <ac:cxnSpMkLst>
            <pc:docMk/>
            <pc:sldMk cId="614934251" sldId="258"/>
            <ac:cxnSpMk id="33" creationId="{ECAE4AA8-AD37-7409-009C-04D30C3D4493}"/>
          </ac:cxnSpMkLst>
        </pc:cxnChg>
        <pc:cxnChg chg="add del mod">
          <ac:chgData name="Kayla Besong" userId="1fe08136-ada4-4caa-badf-f829ad1288f2" providerId="ADAL" clId="{40ABDA0D-E311-9749-B757-2FBE669D1F00}" dt="2023-10-18T22:02:39.263" v="822" actId="571"/>
          <ac:cxnSpMkLst>
            <pc:docMk/>
            <pc:sldMk cId="614934251" sldId="258"/>
            <ac:cxnSpMk id="34" creationId="{03E878B9-827D-036C-1027-4145992F21DA}"/>
          </ac:cxnSpMkLst>
        </pc:cxnChg>
        <pc:cxnChg chg="add del mod">
          <ac:chgData name="Kayla Besong" userId="1fe08136-ada4-4caa-badf-f829ad1288f2" providerId="ADAL" clId="{40ABDA0D-E311-9749-B757-2FBE669D1F00}" dt="2023-10-18T23:11:04.722" v="1590" actId="478"/>
          <ac:cxnSpMkLst>
            <pc:docMk/>
            <pc:sldMk cId="614934251" sldId="258"/>
            <ac:cxnSpMk id="35" creationId="{51E077CC-D4DA-DF4B-2267-F577E106D9D9}"/>
          </ac:cxnSpMkLst>
        </pc:cxnChg>
        <pc:cxnChg chg="add del mod">
          <ac:chgData name="Kayla Besong" userId="1fe08136-ada4-4caa-badf-f829ad1288f2" providerId="ADAL" clId="{40ABDA0D-E311-9749-B757-2FBE669D1F00}" dt="2023-10-18T23:11:04.722" v="1590" actId="478"/>
          <ac:cxnSpMkLst>
            <pc:docMk/>
            <pc:sldMk cId="614934251" sldId="258"/>
            <ac:cxnSpMk id="36" creationId="{1F79C5CE-36AD-DD43-458E-D4808CA77914}"/>
          </ac:cxnSpMkLst>
        </pc:cxnChg>
        <pc:cxnChg chg="add del mod">
          <ac:chgData name="Kayla Besong" userId="1fe08136-ada4-4caa-badf-f829ad1288f2" providerId="ADAL" clId="{40ABDA0D-E311-9749-B757-2FBE669D1F00}" dt="2023-10-18T22:02:57.739" v="826" actId="478"/>
          <ac:cxnSpMkLst>
            <pc:docMk/>
            <pc:sldMk cId="614934251" sldId="258"/>
            <ac:cxnSpMk id="37" creationId="{6071C7A0-EC12-87C3-BF44-45E3D4734E90}"/>
          </ac:cxnSpMkLst>
        </pc:cxnChg>
        <pc:cxnChg chg="add del mod">
          <ac:chgData name="Kayla Besong" userId="1fe08136-ada4-4caa-badf-f829ad1288f2" providerId="ADAL" clId="{40ABDA0D-E311-9749-B757-2FBE669D1F00}" dt="2023-10-18T23:11:04.722" v="1590" actId="478"/>
          <ac:cxnSpMkLst>
            <pc:docMk/>
            <pc:sldMk cId="614934251" sldId="258"/>
            <ac:cxnSpMk id="38" creationId="{CB6C21D3-5764-2188-DEE0-6464AC8867F4}"/>
          </ac:cxnSpMkLst>
        </pc:cxnChg>
        <pc:cxnChg chg="add del mod">
          <ac:chgData name="Kayla Besong" userId="1fe08136-ada4-4caa-badf-f829ad1288f2" providerId="ADAL" clId="{40ABDA0D-E311-9749-B757-2FBE669D1F00}" dt="2023-10-18T23:11:04.722" v="1590" actId="478"/>
          <ac:cxnSpMkLst>
            <pc:docMk/>
            <pc:sldMk cId="614934251" sldId="258"/>
            <ac:cxnSpMk id="39" creationId="{3805AB49-CAFB-4D3A-BF11-602C4FA7B62F}"/>
          </ac:cxnSpMkLst>
        </pc:cxnChg>
        <pc:cxnChg chg="add del mod">
          <ac:chgData name="Kayla Besong" userId="1fe08136-ada4-4caa-badf-f829ad1288f2" providerId="ADAL" clId="{40ABDA0D-E311-9749-B757-2FBE669D1F00}" dt="2023-10-18T22:03:20.030" v="829" actId="478"/>
          <ac:cxnSpMkLst>
            <pc:docMk/>
            <pc:sldMk cId="614934251" sldId="258"/>
            <ac:cxnSpMk id="40" creationId="{47AA13DF-1655-785C-5468-1AFA49039ECD}"/>
          </ac:cxnSpMkLst>
        </pc:cxnChg>
        <pc:cxnChg chg="add del mod">
          <ac:chgData name="Kayla Besong" userId="1fe08136-ada4-4caa-badf-f829ad1288f2" providerId="ADAL" clId="{40ABDA0D-E311-9749-B757-2FBE669D1F00}" dt="2023-10-18T23:11:04.722" v="1590" actId="478"/>
          <ac:cxnSpMkLst>
            <pc:docMk/>
            <pc:sldMk cId="614934251" sldId="258"/>
            <ac:cxnSpMk id="41" creationId="{1813C95E-A21A-9D7D-52F4-A605F41B8186}"/>
          </ac:cxnSpMkLst>
        </pc:cxnChg>
        <pc:cxnChg chg="add del mod">
          <ac:chgData name="Kayla Besong" userId="1fe08136-ada4-4caa-badf-f829ad1288f2" providerId="ADAL" clId="{40ABDA0D-E311-9749-B757-2FBE669D1F00}" dt="2023-10-18T23:11:04.722" v="1590" actId="478"/>
          <ac:cxnSpMkLst>
            <pc:docMk/>
            <pc:sldMk cId="614934251" sldId="258"/>
            <ac:cxnSpMk id="42" creationId="{EB232652-8B94-0785-0FD8-C4673365DA35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53" creationId="{55C8DB57-E290-04F4-092C-AC5901CFC8E7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57" creationId="{1BB7AE8B-F544-B09B-0776-20F90FDAD728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61" creationId="{9B09887F-DF26-32AF-CEE8-2F8C6A0D0192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63" creationId="{F172691C-2CF6-1854-D504-6CBD6E4BCDA0}"/>
          </ac:cxnSpMkLst>
        </pc:cxnChg>
        <pc:cxnChg chg="add del mod">
          <ac:chgData name="Kayla Besong" userId="1fe08136-ada4-4caa-badf-f829ad1288f2" providerId="ADAL" clId="{40ABDA0D-E311-9749-B757-2FBE669D1F00}" dt="2023-10-18T23:19:04.830" v="1629" actId="478"/>
          <ac:cxnSpMkLst>
            <pc:docMk/>
            <pc:sldMk cId="614934251" sldId="258"/>
            <ac:cxnSpMk id="76" creationId="{781F354D-66B3-25ED-11ED-A862A7C728CF}"/>
          </ac:cxnSpMkLst>
        </pc:cxnChg>
        <pc:cxnChg chg="add del mod">
          <ac:chgData name="Kayla Besong" userId="1fe08136-ada4-4caa-badf-f829ad1288f2" providerId="ADAL" clId="{40ABDA0D-E311-9749-B757-2FBE669D1F00}" dt="2023-10-18T22:16:53.077" v="978" actId="478"/>
          <ac:cxnSpMkLst>
            <pc:docMk/>
            <pc:sldMk cId="614934251" sldId="258"/>
            <ac:cxnSpMk id="80" creationId="{D5E8E0B3-1C78-19A4-C183-68A8B7F1F283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90" creationId="{0F2932F2-53B7-AD87-9BB9-F00761D505EF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03" creationId="{6501BFF8-CC2A-1189-E081-9C8CAC5004DA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05" creationId="{199BC483-19D5-1FE7-1518-A3F0D25BB82C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11" creationId="{EA7AC6EB-6687-244F-239A-DDA8CBE9A0B8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14" creationId="{D65F03E1-F48D-D8E7-7F7F-59A01E894BEB}"/>
          </ac:cxnSpMkLst>
        </pc:cxnChg>
        <pc:cxnChg chg="add del mod">
          <ac:chgData name="Kayla Besong" userId="1fe08136-ada4-4caa-badf-f829ad1288f2" providerId="ADAL" clId="{40ABDA0D-E311-9749-B757-2FBE669D1F00}" dt="2023-10-18T22:40:07.522" v="1103" actId="478"/>
          <ac:cxnSpMkLst>
            <pc:docMk/>
            <pc:sldMk cId="614934251" sldId="258"/>
            <ac:cxnSpMk id="116" creationId="{0456389E-F5D8-A1C4-62FE-FAC508F4B910}"/>
          </ac:cxnSpMkLst>
        </pc:cxnChg>
        <pc:cxnChg chg="add del mod">
          <ac:chgData name="Kayla Besong" userId="1fe08136-ada4-4caa-badf-f829ad1288f2" providerId="ADAL" clId="{40ABDA0D-E311-9749-B757-2FBE669D1F00}" dt="2023-10-18T22:39:31.116" v="1098" actId="478"/>
          <ac:cxnSpMkLst>
            <pc:docMk/>
            <pc:sldMk cId="614934251" sldId="258"/>
            <ac:cxnSpMk id="117" creationId="{757BE67B-6F83-2D87-2904-44AB251803DB}"/>
          </ac:cxnSpMkLst>
        </pc:cxnChg>
        <pc:cxnChg chg="add del mod">
          <ac:chgData name="Kayla Besong" userId="1fe08136-ada4-4caa-badf-f829ad1288f2" providerId="ADAL" clId="{40ABDA0D-E311-9749-B757-2FBE669D1F00}" dt="2023-10-18T22:39:31.116" v="1098" actId="478"/>
          <ac:cxnSpMkLst>
            <pc:docMk/>
            <pc:sldMk cId="614934251" sldId="258"/>
            <ac:cxnSpMk id="118" creationId="{EE7731B8-8E9E-D85A-5B1F-6831D5FEC6D3}"/>
          </ac:cxnSpMkLst>
        </pc:cxnChg>
        <pc:cxnChg chg="add del mod">
          <ac:chgData name="Kayla Besong" userId="1fe08136-ada4-4caa-badf-f829ad1288f2" providerId="ADAL" clId="{40ABDA0D-E311-9749-B757-2FBE669D1F00}" dt="2023-10-18T22:40:47.048" v="1107" actId="478"/>
          <ac:cxnSpMkLst>
            <pc:docMk/>
            <pc:sldMk cId="614934251" sldId="258"/>
            <ac:cxnSpMk id="119" creationId="{FE2CCDBA-E7E0-1535-3AB1-51ABD58CD1B6}"/>
          </ac:cxnSpMkLst>
        </pc:cxnChg>
        <pc:cxnChg chg="add del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20" creationId="{B707EE9A-DD9D-898E-35B1-9B57C24BA2AE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21" creationId="{67171C37-272A-83F3-A8FE-CEE12E2A96DB}"/>
          </ac:cxnSpMkLst>
        </pc:cxnChg>
        <pc:cxnChg chg="add del mod">
          <ac:chgData name="Kayla Besong" userId="1fe08136-ada4-4caa-badf-f829ad1288f2" providerId="ADAL" clId="{40ABDA0D-E311-9749-B757-2FBE669D1F00}" dt="2023-10-18T23:19:46.862" v="1634" actId="478"/>
          <ac:cxnSpMkLst>
            <pc:docMk/>
            <pc:sldMk cId="614934251" sldId="258"/>
            <ac:cxnSpMk id="131" creationId="{2BD61CA9-5A3B-E74A-3ED9-B99695AD9C68}"/>
          </ac:cxnSpMkLst>
        </pc:cxnChg>
        <pc:cxnChg chg="add del mod">
          <ac:chgData name="Kayla Besong" userId="1fe08136-ada4-4caa-badf-f829ad1288f2" providerId="ADAL" clId="{40ABDA0D-E311-9749-B757-2FBE669D1F00}" dt="2023-10-18T23:19:45.257" v="1633" actId="478"/>
          <ac:cxnSpMkLst>
            <pc:docMk/>
            <pc:sldMk cId="614934251" sldId="258"/>
            <ac:cxnSpMk id="133" creationId="{DB544528-4137-AE63-F529-DE8936EC6376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41" creationId="{F15A2C95-EE46-6ACC-93AF-04B298F24F47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43" creationId="{5B1902F1-A5ED-1888-B3A7-93C7C255A2B9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51" creationId="{D926228B-3A0F-ED89-9507-29BF01BA6DBB}"/>
          </ac:cxnSpMkLst>
        </pc:cxnChg>
        <pc:cxnChg chg="add del mod">
          <ac:chgData name="Kayla Besong" userId="1fe08136-ada4-4caa-badf-f829ad1288f2" providerId="ADAL" clId="{40ABDA0D-E311-9749-B757-2FBE669D1F00}" dt="2023-10-18T22:53:59.445" v="1336" actId="478"/>
          <ac:cxnSpMkLst>
            <pc:docMk/>
            <pc:sldMk cId="614934251" sldId="258"/>
            <ac:cxnSpMk id="153" creationId="{ECFFD09F-E1E8-0DD8-C6BF-EEB8F0A3906D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55" creationId="{25D8DCDF-2A21-CA9B-3115-E99FB771508B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58" creationId="{54741203-630F-177C-2434-5520BBE8854E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60" creationId="{A362561A-AD1B-93C3-F933-FD1B69DA2870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66" creationId="{53F151E8-766F-A54D-0FE1-2F8DD2FE85E1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69" creationId="{E378C888-640E-3382-92AA-70F9FF2C03F2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73" creationId="{65C97DF2-4C56-2EF9-6F31-63C98107D41C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74" creationId="{D12B3E39-D864-2CED-D947-EDD6044C38C4}"/>
          </ac:cxnSpMkLst>
        </pc:cxnChg>
        <pc:cxnChg chg="add del mod">
          <ac:chgData name="Kayla Besong" userId="1fe08136-ada4-4caa-badf-f829ad1288f2" providerId="ADAL" clId="{40ABDA0D-E311-9749-B757-2FBE669D1F00}" dt="2023-10-18T23:00:48.859" v="1382" actId="478"/>
          <ac:cxnSpMkLst>
            <pc:docMk/>
            <pc:sldMk cId="614934251" sldId="258"/>
            <ac:cxnSpMk id="175" creationId="{2EB5B833-AA16-E806-E8C6-FD6BEE134766}"/>
          </ac:cxnSpMkLst>
        </pc:cxnChg>
        <pc:cxnChg chg="add del mod">
          <ac:chgData name="Kayla Besong" userId="1fe08136-ada4-4caa-badf-f829ad1288f2" providerId="ADAL" clId="{40ABDA0D-E311-9749-B757-2FBE669D1F00}" dt="2023-10-18T23:01:22.592" v="1388"/>
          <ac:cxnSpMkLst>
            <pc:docMk/>
            <pc:sldMk cId="614934251" sldId="258"/>
            <ac:cxnSpMk id="176" creationId="{6FB91DFF-370C-12E9-5D22-DD7239FE4092}"/>
          </ac:cxnSpMkLst>
        </pc:cxnChg>
        <pc:cxnChg chg="add del mod">
          <ac:chgData name="Kayla Besong" userId="1fe08136-ada4-4caa-badf-f829ad1288f2" providerId="ADAL" clId="{40ABDA0D-E311-9749-B757-2FBE669D1F00}" dt="2023-10-18T23:01:22.592" v="1388"/>
          <ac:cxnSpMkLst>
            <pc:docMk/>
            <pc:sldMk cId="614934251" sldId="258"/>
            <ac:cxnSpMk id="177" creationId="{A9063EE2-E4CF-538F-BE99-76C5779CE6BF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78" creationId="{C19AC9F7-5431-1C7C-ACE2-4087A64E471A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79" creationId="{18729703-2D0B-7F30-F7C4-A56545D70E52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80" creationId="{9FD71361-4074-5269-6ED9-1C2F151D5814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81" creationId="{BB39645F-B420-CABE-2EC5-1FB95DAC8183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82" creationId="{5FBF235A-BC2A-1E53-81B3-249D394FB9A3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83" creationId="{84632F49-4B56-72F5-60D5-122B710C0AE7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84" creationId="{54446F74-A795-7A3C-8F6F-4D126DC7F25A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85" creationId="{1EF500C2-C38B-6D5D-02D7-A480D495CEE9}"/>
          </ac:cxnSpMkLst>
        </pc:cxnChg>
        <pc:cxnChg chg="add del mod">
          <ac:chgData name="Kayla Besong" userId="1fe08136-ada4-4caa-badf-f829ad1288f2" providerId="ADAL" clId="{40ABDA0D-E311-9749-B757-2FBE669D1F00}" dt="2023-10-18T23:20:12.197" v="1637"/>
          <ac:cxnSpMkLst>
            <pc:docMk/>
            <pc:sldMk cId="614934251" sldId="258"/>
            <ac:cxnSpMk id="189" creationId="{62C6ABC9-7CBE-D3FA-5D80-7B49AA6569EA}"/>
          </ac:cxnSpMkLst>
        </pc:cxnChg>
        <pc:cxnChg chg="add del mod">
          <ac:chgData name="Kayla Besong" userId="1fe08136-ada4-4caa-badf-f829ad1288f2" providerId="ADAL" clId="{40ABDA0D-E311-9749-B757-2FBE669D1F00}" dt="2023-10-18T23:20:12.197" v="1637"/>
          <ac:cxnSpMkLst>
            <pc:docMk/>
            <pc:sldMk cId="614934251" sldId="258"/>
            <ac:cxnSpMk id="190" creationId="{EEF6A88E-1130-B11C-71E0-D900CE510ADE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91" creationId="{6F9BD453-8152-82A1-76B0-3DF346718684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92" creationId="{198C842F-B70F-6C5D-8131-4A4B2259EEC0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96" creationId="{11ADE676-6654-2FD8-D7F3-55446D6BBBB2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198" creationId="{4EEBE744-8B03-93CE-F0FF-42B42AAE6B8B}"/>
          </ac:cxnSpMkLst>
        </pc:cxnChg>
        <pc:cxnChg chg="add mod">
          <ac:chgData name="Kayla Besong" userId="1fe08136-ada4-4caa-badf-f829ad1288f2" providerId="ADAL" clId="{40ABDA0D-E311-9749-B757-2FBE669D1F00}" dt="2023-10-18T23:43:01.305" v="1759" actId="165"/>
          <ac:cxnSpMkLst>
            <pc:docMk/>
            <pc:sldMk cId="614934251" sldId="258"/>
            <ac:cxnSpMk id="200" creationId="{8DB67D5D-1F83-5453-6839-E7AB02805A8D}"/>
          </ac:cxnSpMkLst>
        </pc:cxnChg>
      </pc:sldChg>
      <pc:sldChg chg="addSp delSp modSp add mod">
        <pc:chgData name="Kayla Besong" userId="1fe08136-ada4-4caa-badf-f829ad1288f2" providerId="ADAL" clId="{40ABDA0D-E311-9749-B757-2FBE669D1F00}" dt="2023-10-18T23:51:41.466" v="1796" actId="1076"/>
        <pc:sldMkLst>
          <pc:docMk/>
          <pc:sldMk cId="2377545144" sldId="259"/>
        </pc:sldMkLst>
        <pc:spChg chg="mod">
          <ac:chgData name="Kayla Besong" userId="1fe08136-ada4-4caa-badf-f829ad1288f2" providerId="ADAL" clId="{40ABDA0D-E311-9749-B757-2FBE669D1F00}" dt="2023-10-18T23:42:33.402" v="1755" actId="404"/>
          <ac:spMkLst>
            <pc:docMk/>
            <pc:sldMk cId="2377545144" sldId="259"/>
            <ac:spMk id="12" creationId="{42A561CA-050A-D62B-7BEF-BECE07811DA0}"/>
          </ac:spMkLst>
        </pc:spChg>
        <pc:spChg chg="mod">
          <ac:chgData name="Kayla Besong" userId="1fe08136-ada4-4caa-badf-f829ad1288f2" providerId="ADAL" clId="{40ABDA0D-E311-9749-B757-2FBE669D1F00}" dt="2023-10-18T23:42:33.402" v="1755" actId="404"/>
          <ac:spMkLst>
            <pc:docMk/>
            <pc:sldMk cId="2377545144" sldId="259"/>
            <ac:spMk id="14" creationId="{D56D9388-F838-473A-C7AC-0007B5CFCC68}"/>
          </ac:spMkLst>
        </pc:spChg>
        <pc:spChg chg="add del mod">
          <ac:chgData name="Kayla Besong" userId="1fe08136-ada4-4caa-badf-f829ad1288f2" providerId="ADAL" clId="{40ABDA0D-E311-9749-B757-2FBE669D1F00}" dt="2023-10-18T23:26:12.965" v="1673"/>
          <ac:spMkLst>
            <pc:docMk/>
            <pc:sldMk cId="2377545144" sldId="259"/>
            <ac:spMk id="22" creationId="{B5689B69-B82B-5530-1CF8-CD1E53C1C374}"/>
          </ac:spMkLst>
        </pc:spChg>
        <pc:spChg chg="mod">
          <ac:chgData name="Kayla Besong" userId="1fe08136-ada4-4caa-badf-f829ad1288f2" providerId="ADAL" clId="{40ABDA0D-E311-9749-B757-2FBE669D1F00}" dt="2023-10-18T23:51:28.233" v="1794" actId="165"/>
          <ac:spMkLst>
            <pc:docMk/>
            <pc:sldMk cId="2377545144" sldId="259"/>
            <ac:spMk id="29" creationId="{0C260658-67C1-E21A-29B4-5768DEE52EEC}"/>
          </ac:spMkLst>
        </pc:spChg>
        <pc:spChg chg="mod">
          <ac:chgData name="Kayla Besong" userId="1fe08136-ada4-4caa-badf-f829ad1288f2" providerId="ADAL" clId="{40ABDA0D-E311-9749-B757-2FBE669D1F00}" dt="2023-10-18T23:51:28.233" v="1794" actId="165"/>
          <ac:spMkLst>
            <pc:docMk/>
            <pc:sldMk cId="2377545144" sldId="259"/>
            <ac:spMk id="30" creationId="{3F4ADA7F-1E36-F497-DD9B-44EE0CE0DD38}"/>
          </ac:spMkLst>
        </pc:spChg>
        <pc:spChg chg="mod">
          <ac:chgData name="Kayla Besong" userId="1fe08136-ada4-4caa-badf-f829ad1288f2" providerId="ADAL" clId="{40ABDA0D-E311-9749-B757-2FBE669D1F00}" dt="2023-10-18T23:51:28.233" v="1794" actId="165"/>
          <ac:spMkLst>
            <pc:docMk/>
            <pc:sldMk cId="2377545144" sldId="259"/>
            <ac:spMk id="31" creationId="{5A81C992-909A-ECF6-D30F-4B2EADC171E2}"/>
          </ac:spMkLst>
        </pc:spChg>
        <pc:spChg chg="add mod topLvl">
          <ac:chgData name="Kayla Besong" userId="1fe08136-ada4-4caa-badf-f829ad1288f2" providerId="ADAL" clId="{40ABDA0D-E311-9749-B757-2FBE669D1F00}" dt="2023-10-18T23:51:41.466" v="1796" actId="1076"/>
          <ac:spMkLst>
            <pc:docMk/>
            <pc:sldMk cId="2377545144" sldId="259"/>
            <ac:spMk id="32" creationId="{5C0F2BF3-E555-563E-8C53-7B08D3BCCBC7}"/>
          </ac:spMkLst>
        </pc:spChg>
        <pc:spChg chg="mod">
          <ac:chgData name="Kayla Besong" userId="1fe08136-ada4-4caa-badf-f829ad1288f2" providerId="ADAL" clId="{40ABDA0D-E311-9749-B757-2FBE669D1F00}" dt="2023-10-18T23:42:33.402" v="1755" actId="404"/>
          <ac:spMkLst>
            <pc:docMk/>
            <pc:sldMk cId="2377545144" sldId="259"/>
            <ac:spMk id="44" creationId="{1B198C61-96CB-73C6-00E8-CD632BBB3BD8}"/>
          </ac:spMkLst>
        </pc:spChg>
        <pc:spChg chg="mod">
          <ac:chgData name="Kayla Besong" userId="1fe08136-ada4-4caa-badf-f829ad1288f2" providerId="ADAL" clId="{40ABDA0D-E311-9749-B757-2FBE669D1F00}" dt="2023-10-18T23:42:33.402" v="1755" actId="404"/>
          <ac:spMkLst>
            <pc:docMk/>
            <pc:sldMk cId="2377545144" sldId="259"/>
            <ac:spMk id="45" creationId="{BDF0D7D1-C929-EAF6-ADF5-DF9C27CC7473}"/>
          </ac:spMkLst>
        </pc:spChg>
        <pc:spChg chg="mod">
          <ac:chgData name="Kayla Besong" userId="1fe08136-ada4-4caa-badf-f829ad1288f2" providerId="ADAL" clId="{40ABDA0D-E311-9749-B757-2FBE669D1F00}" dt="2023-10-18T23:42:33.402" v="1755" actId="404"/>
          <ac:spMkLst>
            <pc:docMk/>
            <pc:sldMk cId="2377545144" sldId="259"/>
            <ac:spMk id="46" creationId="{213DCC72-AC33-1C35-0C24-4B82FD8274E3}"/>
          </ac:spMkLst>
        </pc:spChg>
        <pc:spChg chg="mod">
          <ac:chgData name="Kayla Besong" userId="1fe08136-ada4-4caa-badf-f829ad1288f2" providerId="ADAL" clId="{40ABDA0D-E311-9749-B757-2FBE669D1F00}" dt="2023-10-18T23:42:33.402" v="1755" actId="404"/>
          <ac:spMkLst>
            <pc:docMk/>
            <pc:sldMk cId="2377545144" sldId="259"/>
            <ac:spMk id="47" creationId="{01D3F719-0BE4-1476-441D-C5992CFD57A9}"/>
          </ac:spMkLst>
        </pc:spChg>
        <pc:spChg chg="mod">
          <ac:chgData name="Kayla Besong" userId="1fe08136-ada4-4caa-badf-f829ad1288f2" providerId="ADAL" clId="{40ABDA0D-E311-9749-B757-2FBE669D1F00}" dt="2023-10-18T23:42:33.402" v="1755" actId="404"/>
          <ac:spMkLst>
            <pc:docMk/>
            <pc:sldMk cId="2377545144" sldId="259"/>
            <ac:spMk id="48" creationId="{A3BD4D5C-BAC8-9290-7049-2A8063E4B0D4}"/>
          </ac:spMkLst>
        </pc:spChg>
        <pc:spChg chg="mod">
          <ac:chgData name="Kayla Besong" userId="1fe08136-ada4-4caa-badf-f829ad1288f2" providerId="ADAL" clId="{40ABDA0D-E311-9749-B757-2FBE669D1F00}" dt="2023-10-18T23:42:33.402" v="1755" actId="404"/>
          <ac:spMkLst>
            <pc:docMk/>
            <pc:sldMk cId="2377545144" sldId="259"/>
            <ac:spMk id="49" creationId="{5527BAED-3E78-32D7-DF5D-208CF891847C}"/>
          </ac:spMkLst>
        </pc:spChg>
        <pc:spChg chg="mod">
          <ac:chgData name="Kayla Besong" userId="1fe08136-ada4-4caa-badf-f829ad1288f2" providerId="ADAL" clId="{40ABDA0D-E311-9749-B757-2FBE669D1F00}" dt="2023-10-18T23:42:33.402" v="1755" actId="404"/>
          <ac:spMkLst>
            <pc:docMk/>
            <pc:sldMk cId="2377545144" sldId="259"/>
            <ac:spMk id="50" creationId="{F82CF576-35BA-77FF-E816-3C59C683AD4F}"/>
          </ac:spMkLst>
        </pc:spChg>
        <pc:spChg chg="mod">
          <ac:chgData name="Kayla Besong" userId="1fe08136-ada4-4caa-badf-f829ad1288f2" providerId="ADAL" clId="{40ABDA0D-E311-9749-B757-2FBE669D1F00}" dt="2023-10-18T23:42:33.402" v="1755" actId="404"/>
          <ac:spMkLst>
            <pc:docMk/>
            <pc:sldMk cId="2377545144" sldId="259"/>
            <ac:spMk id="51" creationId="{12B83819-F596-B288-49FA-C49CD05A1B46}"/>
          </ac:spMkLst>
        </pc:spChg>
        <pc:spChg chg="mod">
          <ac:chgData name="Kayla Besong" userId="1fe08136-ada4-4caa-badf-f829ad1288f2" providerId="ADAL" clId="{40ABDA0D-E311-9749-B757-2FBE669D1F00}" dt="2023-10-18T23:42:33.402" v="1755" actId="404"/>
          <ac:spMkLst>
            <pc:docMk/>
            <pc:sldMk cId="2377545144" sldId="259"/>
            <ac:spMk id="56" creationId="{ED20A4F1-E515-E99A-1C61-6C009B963C76}"/>
          </ac:spMkLst>
        </pc:spChg>
        <pc:spChg chg="mod">
          <ac:chgData name="Kayla Besong" userId="1fe08136-ada4-4caa-badf-f829ad1288f2" providerId="ADAL" clId="{40ABDA0D-E311-9749-B757-2FBE669D1F00}" dt="2023-10-18T23:42:33.402" v="1755" actId="404"/>
          <ac:spMkLst>
            <pc:docMk/>
            <pc:sldMk cId="2377545144" sldId="259"/>
            <ac:spMk id="58" creationId="{CD92ECF9-560F-BC28-CB08-EAC00C7F8A7A}"/>
          </ac:spMkLst>
        </pc:spChg>
        <pc:spChg chg="mod">
          <ac:chgData name="Kayla Besong" userId="1fe08136-ada4-4caa-badf-f829ad1288f2" providerId="ADAL" clId="{40ABDA0D-E311-9749-B757-2FBE669D1F00}" dt="2023-10-18T23:42:33.402" v="1755" actId="404"/>
          <ac:spMkLst>
            <pc:docMk/>
            <pc:sldMk cId="2377545144" sldId="259"/>
            <ac:spMk id="62" creationId="{AD8AB843-6491-70D1-79BB-5972940674C9}"/>
          </ac:spMkLst>
        </pc:spChg>
        <pc:spChg chg="mod">
          <ac:chgData name="Kayla Besong" userId="1fe08136-ada4-4caa-badf-f829ad1288f2" providerId="ADAL" clId="{40ABDA0D-E311-9749-B757-2FBE669D1F00}" dt="2023-10-18T23:42:33.402" v="1755" actId="404"/>
          <ac:spMkLst>
            <pc:docMk/>
            <pc:sldMk cId="2377545144" sldId="259"/>
            <ac:spMk id="64" creationId="{EF20FC5B-0C99-9C06-68F2-629A3D187871}"/>
          </ac:spMkLst>
        </pc:spChg>
        <pc:spChg chg="mod">
          <ac:chgData name="Kayla Besong" userId="1fe08136-ada4-4caa-badf-f829ad1288f2" providerId="ADAL" clId="{40ABDA0D-E311-9749-B757-2FBE669D1F00}" dt="2023-10-18T23:42:33.402" v="1755" actId="404"/>
          <ac:spMkLst>
            <pc:docMk/>
            <pc:sldMk cId="2377545144" sldId="259"/>
            <ac:spMk id="104" creationId="{9596E64A-56F6-E8C7-942A-C41BB9D88932}"/>
          </ac:spMkLst>
        </pc:spChg>
        <pc:spChg chg="mod">
          <ac:chgData name="Kayla Besong" userId="1fe08136-ada4-4caa-badf-f829ad1288f2" providerId="ADAL" clId="{40ABDA0D-E311-9749-B757-2FBE669D1F00}" dt="2023-10-18T23:42:33.402" v="1755" actId="404"/>
          <ac:spMkLst>
            <pc:docMk/>
            <pc:sldMk cId="2377545144" sldId="259"/>
            <ac:spMk id="112" creationId="{C1AE096F-A013-06FB-10D3-1BC5292DE53B}"/>
          </ac:spMkLst>
        </pc:spChg>
        <pc:spChg chg="mod">
          <ac:chgData name="Kayla Besong" userId="1fe08136-ada4-4caa-badf-f829ad1288f2" providerId="ADAL" clId="{40ABDA0D-E311-9749-B757-2FBE669D1F00}" dt="2023-10-18T23:42:33.402" v="1755" actId="404"/>
          <ac:spMkLst>
            <pc:docMk/>
            <pc:sldMk cId="2377545144" sldId="259"/>
            <ac:spMk id="139" creationId="{048DCA73-9E58-63F6-E209-61EA024A5694}"/>
          </ac:spMkLst>
        </pc:spChg>
        <pc:spChg chg="mod">
          <ac:chgData name="Kayla Besong" userId="1fe08136-ada4-4caa-badf-f829ad1288f2" providerId="ADAL" clId="{40ABDA0D-E311-9749-B757-2FBE669D1F00}" dt="2023-10-18T23:42:33.402" v="1755" actId="404"/>
          <ac:spMkLst>
            <pc:docMk/>
            <pc:sldMk cId="2377545144" sldId="259"/>
            <ac:spMk id="140" creationId="{1A95310A-A34E-85E9-4D23-8C8F6B87913C}"/>
          </ac:spMkLst>
        </pc:spChg>
        <pc:spChg chg="mod">
          <ac:chgData name="Kayla Besong" userId="1fe08136-ada4-4caa-badf-f829ad1288f2" providerId="ADAL" clId="{40ABDA0D-E311-9749-B757-2FBE669D1F00}" dt="2023-10-18T23:42:33.402" v="1755" actId="404"/>
          <ac:spMkLst>
            <pc:docMk/>
            <pc:sldMk cId="2377545144" sldId="259"/>
            <ac:spMk id="144" creationId="{19E7BA00-C99E-814C-5B9D-EAE1B379B550}"/>
          </ac:spMkLst>
        </pc:spChg>
        <pc:spChg chg="mod">
          <ac:chgData name="Kayla Besong" userId="1fe08136-ada4-4caa-badf-f829ad1288f2" providerId="ADAL" clId="{40ABDA0D-E311-9749-B757-2FBE669D1F00}" dt="2023-10-18T23:42:33.402" v="1755" actId="404"/>
          <ac:spMkLst>
            <pc:docMk/>
            <pc:sldMk cId="2377545144" sldId="259"/>
            <ac:spMk id="156" creationId="{BA75E456-9467-9892-AE21-9D8DDEB73827}"/>
          </ac:spMkLst>
        </pc:spChg>
        <pc:spChg chg="mod">
          <ac:chgData name="Kayla Besong" userId="1fe08136-ada4-4caa-badf-f829ad1288f2" providerId="ADAL" clId="{40ABDA0D-E311-9749-B757-2FBE669D1F00}" dt="2023-10-18T23:42:33.402" v="1755" actId="404"/>
          <ac:spMkLst>
            <pc:docMk/>
            <pc:sldMk cId="2377545144" sldId="259"/>
            <ac:spMk id="159" creationId="{CCB14E7B-A573-2003-5233-A6C0C9DCE151}"/>
          </ac:spMkLst>
        </pc:spChg>
        <pc:spChg chg="mod">
          <ac:chgData name="Kayla Besong" userId="1fe08136-ada4-4caa-badf-f829ad1288f2" providerId="ADAL" clId="{40ABDA0D-E311-9749-B757-2FBE669D1F00}" dt="2023-10-18T23:42:33.402" v="1755" actId="404"/>
          <ac:spMkLst>
            <pc:docMk/>
            <pc:sldMk cId="2377545144" sldId="259"/>
            <ac:spMk id="167" creationId="{94B5C60E-E699-4E0D-5E6D-C1C61A969853}"/>
          </ac:spMkLst>
        </pc:spChg>
        <pc:grpChg chg="add mod">
          <ac:chgData name="Kayla Besong" userId="1fe08136-ada4-4caa-badf-f829ad1288f2" providerId="ADAL" clId="{40ABDA0D-E311-9749-B757-2FBE669D1F00}" dt="2023-10-18T23:47:32.200" v="1765" actId="1076"/>
          <ac:grpSpMkLst>
            <pc:docMk/>
            <pc:sldMk cId="2377545144" sldId="259"/>
            <ac:grpSpMk id="23" creationId="{F7000A58-8567-0A23-62BC-CA75AD35E859}"/>
          </ac:grpSpMkLst>
        </pc:grpChg>
        <pc:grpChg chg="add mod topLvl">
          <ac:chgData name="Kayla Besong" userId="1fe08136-ada4-4caa-badf-f829ad1288f2" providerId="ADAL" clId="{40ABDA0D-E311-9749-B757-2FBE669D1F00}" dt="2023-10-18T23:51:41.466" v="1796" actId="1076"/>
          <ac:grpSpMkLst>
            <pc:docMk/>
            <pc:sldMk cId="2377545144" sldId="259"/>
            <ac:grpSpMk id="25" creationId="{D5FE9469-2739-7FA4-54F7-458F4528B91B}"/>
          </ac:grpSpMkLst>
        </pc:grpChg>
        <pc:grpChg chg="add del mod">
          <ac:chgData name="Kayla Besong" userId="1fe08136-ada4-4caa-badf-f829ad1288f2" providerId="ADAL" clId="{40ABDA0D-E311-9749-B757-2FBE669D1F00}" dt="2023-10-18T23:51:28.233" v="1794" actId="165"/>
          <ac:grpSpMkLst>
            <pc:docMk/>
            <pc:sldMk cId="2377545144" sldId="259"/>
            <ac:grpSpMk id="33" creationId="{990804C6-93AD-5ACC-117E-5E71F8AC7F44}"/>
          </ac:grpSpMkLst>
        </pc:grp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3" creationId="{2CFF27FC-E2E0-8BCF-ABF4-4786BF6987E6}"/>
          </ac:cxnSpMkLst>
        </pc:cxnChg>
        <pc:cxnChg chg="add 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10" creationId="{3B60CA1E-87F5-5999-1CBA-9ACF65B4475E}"/>
          </ac:cxnSpMkLst>
        </pc:cxn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16" creationId="{C83AC297-DA48-8558-834B-E8E1FF056E4F}"/>
          </ac:cxnSpMkLst>
        </pc:cxnChg>
        <pc:cxnChg chg="add 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17" creationId="{8B798326-6E5A-2EB9-F849-CB9CBBEC7989}"/>
          </ac:cxnSpMkLst>
        </pc:cxnChg>
        <pc:cxnChg chg="mod">
          <ac:chgData name="Kayla Besong" userId="1fe08136-ada4-4caa-badf-f829ad1288f2" providerId="ADAL" clId="{40ABDA0D-E311-9749-B757-2FBE669D1F00}" dt="2023-10-18T23:51:28.233" v="1794" actId="165"/>
          <ac:cxnSpMkLst>
            <pc:docMk/>
            <pc:sldMk cId="2377545144" sldId="259"/>
            <ac:cxnSpMk id="26" creationId="{831A1B07-3BE5-1FC7-D1A6-20DC4E954939}"/>
          </ac:cxnSpMkLst>
        </pc:cxnChg>
        <pc:cxnChg chg="mod">
          <ac:chgData name="Kayla Besong" userId="1fe08136-ada4-4caa-badf-f829ad1288f2" providerId="ADAL" clId="{40ABDA0D-E311-9749-B757-2FBE669D1F00}" dt="2023-10-18T23:51:28.233" v="1794" actId="165"/>
          <ac:cxnSpMkLst>
            <pc:docMk/>
            <pc:sldMk cId="2377545144" sldId="259"/>
            <ac:cxnSpMk id="27" creationId="{2CB458C5-2CD4-C3D7-04A4-22F0314EA31D}"/>
          </ac:cxnSpMkLst>
        </pc:cxnChg>
        <pc:cxnChg chg="mod">
          <ac:chgData name="Kayla Besong" userId="1fe08136-ada4-4caa-badf-f829ad1288f2" providerId="ADAL" clId="{40ABDA0D-E311-9749-B757-2FBE669D1F00}" dt="2023-10-18T23:51:28.233" v="1794" actId="165"/>
          <ac:cxnSpMkLst>
            <pc:docMk/>
            <pc:sldMk cId="2377545144" sldId="259"/>
            <ac:cxnSpMk id="28" creationId="{454D4075-4558-A4CF-5C1E-9E5AFA0DF80C}"/>
          </ac:cxnSpMkLst>
        </pc:cxn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53" creationId="{55C8DB57-E290-04F4-092C-AC5901CFC8E7}"/>
          </ac:cxnSpMkLst>
        </pc:cxn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57" creationId="{1BB7AE8B-F544-B09B-0776-20F90FDAD728}"/>
          </ac:cxnSpMkLst>
        </pc:cxn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61" creationId="{9B09887F-DF26-32AF-CEE8-2F8C6A0D0192}"/>
          </ac:cxnSpMkLst>
        </pc:cxnChg>
        <pc:cxnChg chg="mod">
          <ac:chgData name="Kayla Besong" userId="1fe08136-ada4-4caa-badf-f829ad1288f2" providerId="ADAL" clId="{40ABDA0D-E311-9749-B757-2FBE669D1F00}" dt="2023-10-18T23:42:48.028" v="1758" actId="14100"/>
          <ac:cxnSpMkLst>
            <pc:docMk/>
            <pc:sldMk cId="2377545144" sldId="259"/>
            <ac:cxnSpMk id="63" creationId="{F172691C-2CF6-1854-D504-6CBD6E4BCDA0}"/>
          </ac:cxnSpMkLst>
        </pc:cxn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90" creationId="{0F2932F2-53B7-AD87-9BB9-F00761D505EF}"/>
          </ac:cxnSpMkLst>
        </pc:cxn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103" creationId="{6501BFF8-CC2A-1189-E081-9C8CAC5004DA}"/>
          </ac:cxnSpMkLst>
        </pc:cxn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105" creationId="{199BC483-19D5-1FE7-1518-A3F0D25BB82C}"/>
          </ac:cxnSpMkLst>
        </pc:cxn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111" creationId="{EA7AC6EB-6687-244F-239A-DDA8CBE9A0B8}"/>
          </ac:cxnSpMkLst>
        </pc:cxn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114" creationId="{D65F03E1-F48D-D8E7-7F7F-59A01E894BEB}"/>
          </ac:cxnSpMkLst>
        </pc:cxnChg>
        <pc:cxnChg chg="mod">
          <ac:chgData name="Kayla Besong" userId="1fe08136-ada4-4caa-badf-f829ad1288f2" providerId="ADAL" clId="{40ABDA0D-E311-9749-B757-2FBE669D1F00}" dt="2023-10-18T23:42:33.402" v="1755" actId="404"/>
          <ac:cxnSpMkLst>
            <pc:docMk/>
            <pc:sldMk cId="2377545144" sldId="259"/>
            <ac:cxnSpMk id="120" creationId="{B707EE9A-DD9D-898E-35B1-9B57C24BA2AE}"/>
          </ac:cxnSpMkLst>
        </pc:cxn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121" creationId="{67171C37-272A-83F3-A8FE-CEE12E2A96DB}"/>
          </ac:cxnSpMkLst>
        </pc:cxn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141" creationId="{F15A2C95-EE46-6ACC-93AF-04B298F24F47}"/>
          </ac:cxnSpMkLst>
        </pc:cxn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143" creationId="{5B1902F1-A5ED-1888-B3A7-93C7C255A2B9}"/>
          </ac:cxnSpMkLst>
        </pc:cxn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151" creationId="{D926228B-3A0F-ED89-9507-29BF01BA6DBB}"/>
          </ac:cxnSpMkLst>
        </pc:cxnChg>
        <pc:cxnChg chg="mod">
          <ac:chgData name="Kayla Besong" userId="1fe08136-ada4-4caa-badf-f829ad1288f2" providerId="ADAL" clId="{40ABDA0D-E311-9749-B757-2FBE669D1F00}" dt="2023-10-18T23:42:33.402" v="1755" actId="404"/>
          <ac:cxnSpMkLst>
            <pc:docMk/>
            <pc:sldMk cId="2377545144" sldId="259"/>
            <ac:cxnSpMk id="155" creationId="{25D8DCDF-2A21-CA9B-3115-E99FB771508B}"/>
          </ac:cxnSpMkLst>
        </pc:cxn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158" creationId="{54741203-630F-177C-2434-5520BBE8854E}"/>
          </ac:cxnSpMkLst>
        </pc:cxn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160" creationId="{A362561A-AD1B-93C3-F933-FD1B69DA2870}"/>
          </ac:cxnSpMkLst>
        </pc:cxn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166" creationId="{53F151E8-766F-A54D-0FE1-2F8DD2FE85E1}"/>
          </ac:cxnSpMkLst>
        </pc:cxn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169" creationId="{E378C888-640E-3382-92AA-70F9FF2C03F2}"/>
          </ac:cxnSpMkLst>
        </pc:cxn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173" creationId="{65C97DF2-4C56-2EF9-6F31-63C98107D41C}"/>
          </ac:cxnSpMkLst>
        </pc:cxn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174" creationId="{D12B3E39-D864-2CED-D947-EDD6044C38C4}"/>
          </ac:cxnSpMkLst>
        </pc:cxn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178" creationId="{C19AC9F7-5431-1C7C-ACE2-4087A64E471A}"/>
          </ac:cxnSpMkLst>
        </pc:cxn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179" creationId="{18729703-2D0B-7F30-F7C4-A56545D70E52}"/>
          </ac:cxnSpMkLst>
        </pc:cxn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180" creationId="{9FD71361-4074-5269-6ED9-1C2F151D5814}"/>
          </ac:cxnSpMkLst>
        </pc:cxn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181" creationId="{BB39645F-B420-CABE-2EC5-1FB95DAC8183}"/>
          </ac:cxnSpMkLst>
        </pc:cxn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182" creationId="{5FBF235A-BC2A-1E53-81B3-249D394FB9A3}"/>
          </ac:cxnSpMkLst>
        </pc:cxn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183" creationId="{84632F49-4B56-72F5-60D5-122B710C0AE7}"/>
          </ac:cxnSpMkLst>
        </pc:cxnChg>
        <pc:cxnChg chg="mod">
          <ac:chgData name="Kayla Besong" userId="1fe08136-ada4-4caa-badf-f829ad1288f2" providerId="ADAL" clId="{40ABDA0D-E311-9749-B757-2FBE669D1F00}" dt="2023-10-18T23:42:31.122" v="1754" actId="164"/>
          <ac:cxnSpMkLst>
            <pc:docMk/>
            <pc:sldMk cId="2377545144" sldId="259"/>
            <ac:cxnSpMk id="184" creationId="{54446F74-A795-7A3C-8F6F-4D126DC7F25A}"/>
          </ac:cxnSpMkLst>
        </pc:cxnChg>
        <pc:cxnChg chg="mod">
          <ac:chgData name="Kayla Besong" userId="1fe08136-ada4-4caa-badf-f829ad1288f2" providerId="ADAL" clId="{40ABDA0D-E311-9749-B757-2FBE669D1F00}" dt="2023-10-18T23:48:47.551" v="1769" actId="208"/>
          <ac:cxnSpMkLst>
            <pc:docMk/>
            <pc:sldMk cId="2377545144" sldId="259"/>
            <ac:cxnSpMk id="185" creationId="{1EF500C2-C38B-6D5D-02D7-A480D495CEE9}"/>
          </ac:cxnSpMkLst>
        </pc:cxnChg>
      </pc:sldChg>
      <pc:sldChg chg="delSp mod">
        <pc:chgData name="Kayla Besong" userId="1fe08136-ada4-4caa-badf-f829ad1288f2" providerId="ADAL" clId="{40ABDA0D-E311-9749-B757-2FBE669D1F00}" dt="2023-10-24T19:39:05.401" v="1830" actId="478"/>
        <pc:sldMkLst>
          <pc:docMk/>
          <pc:sldMk cId="2305987638" sldId="261"/>
        </pc:sldMkLst>
        <pc:spChg chg="del">
          <ac:chgData name="Kayla Besong" userId="1fe08136-ada4-4caa-badf-f829ad1288f2" providerId="ADAL" clId="{40ABDA0D-E311-9749-B757-2FBE669D1F00}" dt="2023-10-24T19:39:05.401" v="1830" actId="478"/>
          <ac:spMkLst>
            <pc:docMk/>
            <pc:sldMk cId="2305987638" sldId="261"/>
            <ac:spMk id="2" creationId="{218E155E-1F2D-E6CC-75E0-739B417F98FC}"/>
          </ac:spMkLst>
        </pc:spChg>
      </pc:sldChg>
      <pc:sldChg chg="addSp modSp mod">
        <pc:chgData name="Kayla Besong" userId="1fe08136-ada4-4caa-badf-f829ad1288f2" providerId="ADAL" clId="{40ABDA0D-E311-9749-B757-2FBE669D1F00}" dt="2023-10-30T22:57:19.100" v="2094" actId="1076"/>
        <pc:sldMkLst>
          <pc:docMk/>
          <pc:sldMk cId="4099589784" sldId="267"/>
        </pc:sldMkLst>
        <pc:spChg chg="add mod">
          <ac:chgData name="Kayla Besong" userId="1fe08136-ada4-4caa-badf-f829ad1288f2" providerId="ADAL" clId="{40ABDA0D-E311-9749-B757-2FBE669D1F00}" dt="2023-10-25T18:24:47.710" v="1888" actId="164"/>
          <ac:spMkLst>
            <pc:docMk/>
            <pc:sldMk cId="4099589784" sldId="267"/>
            <ac:spMk id="20" creationId="{C8B2F5C0-AA00-2C6F-AB7C-B4A7083B890C}"/>
          </ac:spMkLst>
        </pc:spChg>
        <pc:spChg chg="mod">
          <ac:chgData name="Kayla Besong" userId="1fe08136-ada4-4caa-badf-f829ad1288f2" providerId="ADAL" clId="{40ABDA0D-E311-9749-B757-2FBE669D1F00}" dt="2023-10-25T21:28:30.190" v="1945" actId="1076"/>
          <ac:spMkLst>
            <pc:docMk/>
            <pc:sldMk cId="4099589784" sldId="267"/>
            <ac:spMk id="35" creationId="{5C03471B-4D3E-06E3-49C8-18D31501C570}"/>
          </ac:spMkLst>
        </pc:spChg>
        <pc:spChg chg="mod">
          <ac:chgData name="Kayla Besong" userId="1fe08136-ada4-4caa-badf-f829ad1288f2" providerId="ADAL" clId="{40ABDA0D-E311-9749-B757-2FBE669D1F00}" dt="2023-10-24T19:38:31.586" v="1828" actId="14100"/>
          <ac:spMkLst>
            <pc:docMk/>
            <pc:sldMk cId="4099589784" sldId="267"/>
            <ac:spMk id="228" creationId="{4B4BD9C3-2A33-CA64-2E27-241E1D7E7A4F}"/>
          </ac:spMkLst>
        </pc:spChg>
        <pc:grpChg chg="mod">
          <ac:chgData name="Kayla Besong" userId="1fe08136-ada4-4caa-badf-f829ad1288f2" providerId="ADAL" clId="{40ABDA0D-E311-9749-B757-2FBE669D1F00}" dt="2023-10-25T18:15:28.673" v="1878" actId="164"/>
          <ac:grpSpMkLst>
            <pc:docMk/>
            <pc:sldMk cId="4099589784" sldId="267"/>
            <ac:grpSpMk id="7" creationId="{15D52FFD-350C-FAE3-C396-D63EF183333C}"/>
          </ac:grpSpMkLst>
        </pc:grpChg>
        <pc:grpChg chg="add mod">
          <ac:chgData name="Kayla Besong" userId="1fe08136-ada4-4caa-badf-f829ad1288f2" providerId="ADAL" clId="{40ABDA0D-E311-9749-B757-2FBE669D1F00}" dt="2023-10-25T18:24:47.710" v="1888" actId="164"/>
          <ac:grpSpMkLst>
            <pc:docMk/>
            <pc:sldMk cId="4099589784" sldId="267"/>
            <ac:grpSpMk id="15" creationId="{8392A238-DEE2-B6AB-1879-25120A949E77}"/>
          </ac:grpSpMkLst>
        </pc:grpChg>
        <pc:grpChg chg="add mod">
          <ac:chgData name="Kayla Besong" userId="1fe08136-ada4-4caa-badf-f829ad1288f2" providerId="ADAL" clId="{40ABDA0D-E311-9749-B757-2FBE669D1F00}" dt="2023-10-25T22:34:11.467" v="2086" actId="164"/>
          <ac:grpSpMkLst>
            <pc:docMk/>
            <pc:sldMk cId="4099589784" sldId="267"/>
            <ac:grpSpMk id="24" creationId="{4FB8F99B-C6F1-FE66-0AE7-01C173AAA3E1}"/>
          </ac:grpSpMkLst>
        </pc:grpChg>
        <pc:grpChg chg="add mod">
          <ac:chgData name="Kayla Besong" userId="1fe08136-ada4-4caa-badf-f829ad1288f2" providerId="ADAL" clId="{40ABDA0D-E311-9749-B757-2FBE669D1F00}" dt="2023-10-30T22:57:19.100" v="2094" actId="1076"/>
          <ac:grpSpMkLst>
            <pc:docMk/>
            <pc:sldMk cId="4099589784" sldId="267"/>
            <ac:grpSpMk id="60" creationId="{2DE7B29E-9155-1230-6AFC-ABF76C05BE8D}"/>
          </ac:grpSpMkLst>
        </pc:grpChg>
        <pc:cxnChg chg="mod">
          <ac:chgData name="Kayla Besong" userId="1fe08136-ada4-4caa-badf-f829ad1288f2" providerId="ADAL" clId="{40ABDA0D-E311-9749-B757-2FBE669D1F00}" dt="2023-10-25T19:29:47.446" v="1936" actId="14100"/>
          <ac:cxnSpMkLst>
            <pc:docMk/>
            <pc:sldMk cId="4099589784" sldId="267"/>
            <ac:cxnSpMk id="12" creationId="{63AFE39B-52D1-74D4-AC7A-D32322421056}"/>
          </ac:cxnSpMkLst>
        </pc:cxnChg>
        <pc:cxnChg chg="add mod">
          <ac:chgData name="Kayla Besong" userId="1fe08136-ada4-4caa-badf-f829ad1288f2" providerId="ADAL" clId="{40ABDA0D-E311-9749-B757-2FBE669D1F00}" dt="2023-10-25T18:15:28.673" v="1878" actId="164"/>
          <ac:cxnSpMkLst>
            <pc:docMk/>
            <pc:sldMk cId="4099589784" sldId="267"/>
            <ac:cxnSpMk id="14" creationId="{75DF243F-E5ED-0C52-3104-2A331A317FB0}"/>
          </ac:cxnSpMkLst>
        </pc:cxnChg>
        <pc:cxnChg chg="mod">
          <ac:chgData name="Kayla Besong" userId="1fe08136-ada4-4caa-badf-f829ad1288f2" providerId="ADAL" clId="{40ABDA0D-E311-9749-B757-2FBE669D1F00}" dt="2023-10-25T18:26:40.953" v="1894" actId="14100"/>
          <ac:cxnSpMkLst>
            <pc:docMk/>
            <pc:sldMk cId="4099589784" sldId="267"/>
            <ac:cxnSpMk id="17" creationId="{3A9EC13A-0828-9EDD-EF30-7F952359594F}"/>
          </ac:cxnSpMkLst>
        </pc:cxnChg>
        <pc:cxnChg chg="mod">
          <ac:chgData name="Kayla Besong" userId="1fe08136-ada4-4caa-badf-f829ad1288f2" providerId="ADAL" clId="{40ABDA0D-E311-9749-B757-2FBE669D1F00}" dt="2023-10-25T18:28:33.909" v="1904" actId="1076"/>
          <ac:cxnSpMkLst>
            <pc:docMk/>
            <pc:sldMk cId="4099589784" sldId="267"/>
            <ac:cxnSpMk id="22" creationId="{01695F18-0C66-B19F-1A34-91B9C9E6E813}"/>
          </ac:cxnSpMkLst>
        </pc:cxnChg>
        <pc:cxnChg chg="mod">
          <ac:chgData name="Kayla Besong" userId="1fe08136-ada4-4caa-badf-f829ad1288f2" providerId="ADAL" clId="{40ABDA0D-E311-9749-B757-2FBE669D1F00}" dt="2023-10-25T18:27:10.799" v="1898" actId="14100"/>
          <ac:cxnSpMkLst>
            <pc:docMk/>
            <pc:sldMk cId="4099589784" sldId="267"/>
            <ac:cxnSpMk id="27" creationId="{0CB2A898-0D75-3C66-7F8D-9D10DEA4A9FA}"/>
          </ac:cxnSpMkLst>
        </pc:cxnChg>
        <pc:cxnChg chg="mod">
          <ac:chgData name="Kayla Besong" userId="1fe08136-ada4-4caa-badf-f829ad1288f2" providerId="ADAL" clId="{40ABDA0D-E311-9749-B757-2FBE669D1F00}" dt="2023-10-25T19:29:50.798" v="1937" actId="14100"/>
          <ac:cxnSpMkLst>
            <pc:docMk/>
            <pc:sldMk cId="4099589784" sldId="267"/>
            <ac:cxnSpMk id="36" creationId="{38A2CBED-7446-9DB8-74EF-C1F9607D2913}"/>
          </ac:cxnSpMkLst>
        </pc:cxnChg>
        <pc:cxnChg chg="add mod">
          <ac:chgData name="Kayla Besong" userId="1fe08136-ada4-4caa-badf-f829ad1288f2" providerId="ADAL" clId="{40ABDA0D-E311-9749-B757-2FBE669D1F00}" dt="2023-10-25T22:34:11.467" v="2086" actId="164"/>
          <ac:cxnSpMkLst>
            <pc:docMk/>
            <pc:sldMk cId="4099589784" sldId="267"/>
            <ac:cxnSpMk id="48" creationId="{E3AD1397-ABD5-2007-B541-DA1EA8EE7569}"/>
          </ac:cxnSpMkLst>
        </pc:cxnChg>
        <pc:cxnChg chg="mod">
          <ac:chgData name="Kayla Besong" userId="1fe08136-ada4-4caa-badf-f829ad1288f2" providerId="ADAL" clId="{40ABDA0D-E311-9749-B757-2FBE669D1F00}" dt="2023-10-25T18:26:13.821" v="1890" actId="1076"/>
          <ac:cxnSpMkLst>
            <pc:docMk/>
            <pc:sldMk cId="4099589784" sldId="267"/>
            <ac:cxnSpMk id="49" creationId="{E018569F-3173-8E1E-47E3-F0F55D71B791}"/>
          </ac:cxnSpMkLst>
        </pc:cxnChg>
        <pc:cxnChg chg="mod">
          <ac:chgData name="Kayla Besong" userId="1fe08136-ada4-4caa-badf-f829ad1288f2" providerId="ADAL" clId="{40ABDA0D-E311-9749-B757-2FBE669D1F00}" dt="2023-10-25T18:26:48.477" v="1895" actId="14100"/>
          <ac:cxnSpMkLst>
            <pc:docMk/>
            <pc:sldMk cId="4099589784" sldId="267"/>
            <ac:cxnSpMk id="50" creationId="{76D464E6-60D8-0C2A-2AA1-9DC17C27C132}"/>
          </ac:cxnSpMkLst>
        </pc:cxnChg>
        <pc:cxnChg chg="add mod">
          <ac:chgData name="Kayla Besong" userId="1fe08136-ada4-4caa-badf-f829ad1288f2" providerId="ADAL" clId="{40ABDA0D-E311-9749-B757-2FBE669D1F00}" dt="2023-10-25T22:34:11.467" v="2086" actId="164"/>
          <ac:cxnSpMkLst>
            <pc:docMk/>
            <pc:sldMk cId="4099589784" sldId="267"/>
            <ac:cxnSpMk id="51" creationId="{FD39E4B7-6115-82CE-9E9E-2C27578CE609}"/>
          </ac:cxnSpMkLst>
        </pc:cxnChg>
        <pc:cxnChg chg="add mod">
          <ac:chgData name="Kayla Besong" userId="1fe08136-ada4-4caa-badf-f829ad1288f2" providerId="ADAL" clId="{40ABDA0D-E311-9749-B757-2FBE669D1F00}" dt="2023-10-25T22:34:11.467" v="2086" actId="164"/>
          <ac:cxnSpMkLst>
            <pc:docMk/>
            <pc:sldMk cId="4099589784" sldId="267"/>
            <ac:cxnSpMk id="52" creationId="{A76BAFBD-7AE1-969C-3169-FDDF9B95D29A}"/>
          </ac:cxnSpMkLst>
        </pc:cxnChg>
        <pc:cxnChg chg="mod">
          <ac:chgData name="Kayla Besong" userId="1fe08136-ada4-4caa-badf-f829ad1288f2" providerId="ADAL" clId="{40ABDA0D-E311-9749-B757-2FBE669D1F00}" dt="2023-10-25T18:28:18.031" v="1903" actId="1076"/>
          <ac:cxnSpMkLst>
            <pc:docMk/>
            <pc:sldMk cId="4099589784" sldId="267"/>
            <ac:cxnSpMk id="53" creationId="{F38F8E6A-E533-CF1C-45EB-04D233742A1D}"/>
          </ac:cxnSpMkLst>
        </pc:cxnChg>
        <pc:cxnChg chg="mod">
          <ac:chgData name="Kayla Besong" userId="1fe08136-ada4-4caa-badf-f829ad1288f2" providerId="ADAL" clId="{40ABDA0D-E311-9749-B757-2FBE669D1F00}" dt="2023-10-25T18:27:29.107" v="1899" actId="14100"/>
          <ac:cxnSpMkLst>
            <pc:docMk/>
            <pc:sldMk cId="4099589784" sldId="267"/>
            <ac:cxnSpMk id="54" creationId="{483CE292-55A2-E805-38AE-42A79B4DA26A}"/>
          </ac:cxnSpMkLst>
        </pc:cxnChg>
        <pc:cxnChg chg="mod">
          <ac:chgData name="Kayla Besong" userId="1fe08136-ada4-4caa-badf-f829ad1288f2" providerId="ADAL" clId="{40ABDA0D-E311-9749-B757-2FBE669D1F00}" dt="2023-10-25T18:26:29.663" v="1893" actId="1076"/>
          <ac:cxnSpMkLst>
            <pc:docMk/>
            <pc:sldMk cId="4099589784" sldId="267"/>
            <ac:cxnSpMk id="55" creationId="{01094C09-B094-CB6C-ADE5-054A2ACF8A97}"/>
          </ac:cxnSpMkLst>
        </pc:cxnChg>
        <pc:cxnChg chg="mod">
          <ac:chgData name="Kayla Besong" userId="1fe08136-ada4-4caa-badf-f829ad1288f2" providerId="ADAL" clId="{40ABDA0D-E311-9749-B757-2FBE669D1F00}" dt="2023-10-25T18:27:41.022" v="1900" actId="14100"/>
          <ac:cxnSpMkLst>
            <pc:docMk/>
            <pc:sldMk cId="4099589784" sldId="267"/>
            <ac:cxnSpMk id="56" creationId="{ACAB589B-9AFF-8F09-8DCC-C26EA1D0D925}"/>
          </ac:cxnSpMkLst>
        </pc:cxnChg>
        <pc:cxnChg chg="mod">
          <ac:chgData name="Kayla Besong" userId="1fe08136-ada4-4caa-badf-f829ad1288f2" providerId="ADAL" clId="{40ABDA0D-E311-9749-B757-2FBE669D1F00}" dt="2023-10-25T18:27:02.003" v="1897" actId="14100"/>
          <ac:cxnSpMkLst>
            <pc:docMk/>
            <pc:sldMk cId="4099589784" sldId="267"/>
            <ac:cxnSpMk id="57" creationId="{8B7155B9-FF2F-F2FA-0BE0-6873E650ECCC}"/>
          </ac:cxnSpMkLst>
        </pc:cxnChg>
        <pc:cxnChg chg="add mod">
          <ac:chgData name="Kayla Besong" userId="1fe08136-ada4-4caa-badf-f829ad1288f2" providerId="ADAL" clId="{40ABDA0D-E311-9749-B757-2FBE669D1F00}" dt="2023-10-25T22:34:11.467" v="2086" actId="164"/>
          <ac:cxnSpMkLst>
            <pc:docMk/>
            <pc:sldMk cId="4099589784" sldId="267"/>
            <ac:cxnSpMk id="59" creationId="{CA07618F-6ADA-2561-42C4-03382FA70DC5}"/>
          </ac:cxnSpMkLst>
        </pc:cxnChg>
        <pc:cxnChg chg="mod">
          <ac:chgData name="Kayla Besong" userId="1fe08136-ada4-4caa-badf-f829ad1288f2" providerId="ADAL" clId="{40ABDA0D-E311-9749-B757-2FBE669D1F00}" dt="2023-10-25T19:29:31.309" v="1933" actId="166"/>
          <ac:cxnSpMkLst>
            <pc:docMk/>
            <pc:sldMk cId="4099589784" sldId="267"/>
            <ac:cxnSpMk id="170" creationId="{812F4053-6152-03DA-3166-BF6A05F9F042}"/>
          </ac:cxnSpMkLst>
        </pc:cxnChg>
      </pc:sldChg>
      <pc:sldChg chg="addSp modSp mod">
        <pc:chgData name="Kayla Besong" userId="1fe08136-ada4-4caa-badf-f829ad1288f2" providerId="ADAL" clId="{40ABDA0D-E311-9749-B757-2FBE669D1F00}" dt="2023-10-25T22:34:53.582" v="2091" actId="1036"/>
        <pc:sldMkLst>
          <pc:docMk/>
          <pc:sldMk cId="881601690" sldId="270"/>
        </pc:sldMkLst>
        <pc:spChg chg="add mod">
          <ac:chgData name="Kayla Besong" userId="1fe08136-ada4-4caa-badf-f829ad1288f2" providerId="ADAL" clId="{40ABDA0D-E311-9749-B757-2FBE669D1F00}" dt="2023-10-25T21:30:23.448" v="1964" actId="164"/>
          <ac:spMkLst>
            <pc:docMk/>
            <pc:sldMk cId="881601690" sldId="270"/>
            <ac:spMk id="6" creationId="{C4ED933D-E308-EACA-38A2-BF105AEAC514}"/>
          </ac:spMkLst>
        </pc:spChg>
        <pc:spChg chg="mod">
          <ac:chgData name="Kayla Besong" userId="1fe08136-ada4-4caa-badf-f829ad1288f2" providerId="ADAL" clId="{40ABDA0D-E311-9749-B757-2FBE669D1F00}" dt="2023-10-25T21:29:48.906" v="1958" actId="1076"/>
          <ac:spMkLst>
            <pc:docMk/>
            <pc:sldMk cId="881601690" sldId="270"/>
            <ac:spMk id="108" creationId="{6C698B7C-06C3-D381-C469-B1AD6E5315F6}"/>
          </ac:spMkLst>
        </pc:spChg>
        <pc:spChg chg="mod">
          <ac:chgData name="Kayla Besong" userId="1fe08136-ada4-4caa-badf-f829ad1288f2" providerId="ADAL" clId="{40ABDA0D-E311-9749-B757-2FBE669D1F00}" dt="2023-10-25T22:34:53.582" v="2091" actId="1036"/>
          <ac:spMkLst>
            <pc:docMk/>
            <pc:sldMk cId="881601690" sldId="270"/>
            <ac:spMk id="112" creationId="{C3AFC4EE-5959-D368-9064-D1C5DDB21AB5}"/>
          </ac:spMkLst>
        </pc:spChg>
        <pc:spChg chg="mod">
          <ac:chgData name="Kayla Besong" userId="1fe08136-ada4-4caa-badf-f829ad1288f2" providerId="ADAL" clId="{40ABDA0D-E311-9749-B757-2FBE669D1F00}" dt="2023-10-25T22:34:53.582" v="2091" actId="1036"/>
          <ac:spMkLst>
            <pc:docMk/>
            <pc:sldMk cId="881601690" sldId="270"/>
            <ac:spMk id="114" creationId="{BAF9E044-CAE8-C6F4-4D4B-9151FF1A5B8A}"/>
          </ac:spMkLst>
        </pc:spChg>
        <pc:spChg chg="mod">
          <ac:chgData name="Kayla Besong" userId="1fe08136-ada4-4caa-badf-f829ad1288f2" providerId="ADAL" clId="{40ABDA0D-E311-9749-B757-2FBE669D1F00}" dt="2023-10-25T21:29:19.902" v="1953" actId="1076"/>
          <ac:spMkLst>
            <pc:docMk/>
            <pc:sldMk cId="881601690" sldId="270"/>
            <ac:spMk id="125" creationId="{25110D12-8999-14F3-FAA6-BF4A42E03E93}"/>
          </ac:spMkLst>
        </pc:spChg>
        <pc:spChg chg="mod">
          <ac:chgData name="Kayla Besong" userId="1fe08136-ada4-4caa-badf-f829ad1288f2" providerId="ADAL" clId="{40ABDA0D-E311-9749-B757-2FBE669D1F00}" dt="2023-10-25T21:29:19.902" v="1953" actId="1076"/>
          <ac:spMkLst>
            <pc:docMk/>
            <pc:sldMk cId="881601690" sldId="270"/>
            <ac:spMk id="126" creationId="{1F192997-9C2B-90DE-BAE9-A82496D12420}"/>
          </ac:spMkLst>
        </pc:spChg>
        <pc:spChg chg="mod">
          <ac:chgData name="Kayla Besong" userId="1fe08136-ada4-4caa-badf-f829ad1288f2" providerId="ADAL" clId="{40ABDA0D-E311-9749-B757-2FBE669D1F00}" dt="2023-10-25T21:29:19.902" v="1953" actId="1076"/>
          <ac:spMkLst>
            <pc:docMk/>
            <pc:sldMk cId="881601690" sldId="270"/>
            <ac:spMk id="127" creationId="{3952A7B8-D45D-7ED4-2306-E859FFE4B2C7}"/>
          </ac:spMkLst>
        </pc:spChg>
        <pc:spChg chg="mod">
          <ac:chgData name="Kayla Besong" userId="1fe08136-ada4-4caa-badf-f829ad1288f2" providerId="ADAL" clId="{40ABDA0D-E311-9749-B757-2FBE669D1F00}" dt="2023-10-25T21:29:19.902" v="1953" actId="1076"/>
          <ac:spMkLst>
            <pc:docMk/>
            <pc:sldMk cId="881601690" sldId="270"/>
            <ac:spMk id="130" creationId="{C2B49DFD-3F4A-13D8-2632-3B391335AA25}"/>
          </ac:spMkLst>
        </pc:spChg>
        <pc:spChg chg="mod">
          <ac:chgData name="Kayla Besong" userId="1fe08136-ada4-4caa-badf-f829ad1288f2" providerId="ADAL" clId="{40ABDA0D-E311-9749-B757-2FBE669D1F00}" dt="2023-10-25T21:29:19.902" v="1953" actId="1076"/>
          <ac:spMkLst>
            <pc:docMk/>
            <pc:sldMk cId="881601690" sldId="270"/>
            <ac:spMk id="131" creationId="{F65F1D04-48DA-DE80-6909-632C2D3A1C1A}"/>
          </ac:spMkLst>
        </pc:spChg>
        <pc:spChg chg="mod">
          <ac:chgData name="Kayla Besong" userId="1fe08136-ada4-4caa-badf-f829ad1288f2" providerId="ADAL" clId="{40ABDA0D-E311-9749-B757-2FBE669D1F00}" dt="2023-10-25T21:29:19.902" v="1953" actId="1076"/>
          <ac:spMkLst>
            <pc:docMk/>
            <pc:sldMk cId="881601690" sldId="270"/>
            <ac:spMk id="132" creationId="{20C225EE-370E-C985-3814-EB2EFD5D57F1}"/>
          </ac:spMkLst>
        </pc:spChg>
        <pc:spChg chg="mod">
          <ac:chgData name="Kayla Besong" userId="1fe08136-ada4-4caa-badf-f829ad1288f2" providerId="ADAL" clId="{40ABDA0D-E311-9749-B757-2FBE669D1F00}" dt="2023-10-25T21:29:40.591" v="1957" actId="1035"/>
          <ac:spMkLst>
            <pc:docMk/>
            <pc:sldMk cId="881601690" sldId="270"/>
            <ac:spMk id="135" creationId="{102B1A5A-A764-BFBC-4736-5EE7C5EC79C5}"/>
          </ac:spMkLst>
        </pc:spChg>
        <pc:spChg chg="mod">
          <ac:chgData name="Kayla Besong" userId="1fe08136-ada4-4caa-badf-f829ad1288f2" providerId="ADAL" clId="{40ABDA0D-E311-9749-B757-2FBE669D1F00}" dt="2023-10-25T21:29:40.591" v="1957" actId="1035"/>
          <ac:spMkLst>
            <pc:docMk/>
            <pc:sldMk cId="881601690" sldId="270"/>
            <ac:spMk id="136" creationId="{CCA0D300-B5D0-FFA9-1A06-3E6894CE736E}"/>
          </ac:spMkLst>
        </pc:spChg>
        <pc:spChg chg="mod">
          <ac:chgData name="Kayla Besong" userId="1fe08136-ada4-4caa-badf-f829ad1288f2" providerId="ADAL" clId="{40ABDA0D-E311-9749-B757-2FBE669D1F00}" dt="2023-10-25T21:29:30.795" v="1955" actId="1035"/>
          <ac:spMkLst>
            <pc:docMk/>
            <pc:sldMk cId="881601690" sldId="270"/>
            <ac:spMk id="137" creationId="{3FFC871B-6308-EB59-DAD4-0D26EA54F744}"/>
          </ac:spMkLst>
        </pc:spChg>
        <pc:spChg chg="mod">
          <ac:chgData name="Kayla Besong" userId="1fe08136-ada4-4caa-badf-f829ad1288f2" providerId="ADAL" clId="{40ABDA0D-E311-9749-B757-2FBE669D1F00}" dt="2023-10-25T21:28:37.644" v="1948" actId="20577"/>
          <ac:spMkLst>
            <pc:docMk/>
            <pc:sldMk cId="881601690" sldId="270"/>
            <ac:spMk id="150" creationId="{7629B4D7-29A7-5921-363E-09D43663E26B}"/>
          </ac:spMkLst>
        </pc:spChg>
        <pc:spChg chg="mod">
          <ac:chgData name="Kayla Besong" userId="1fe08136-ada4-4caa-badf-f829ad1288f2" providerId="ADAL" clId="{40ABDA0D-E311-9749-B757-2FBE669D1F00}" dt="2023-10-25T21:28:45.629" v="1949" actId="1076"/>
          <ac:spMkLst>
            <pc:docMk/>
            <pc:sldMk cId="881601690" sldId="270"/>
            <ac:spMk id="158" creationId="{24EFB707-E61F-8EC1-7972-1D22FAD5C7F7}"/>
          </ac:spMkLst>
        </pc:spChg>
        <pc:spChg chg="mod">
          <ac:chgData name="Kayla Besong" userId="1fe08136-ada4-4caa-badf-f829ad1288f2" providerId="ADAL" clId="{40ABDA0D-E311-9749-B757-2FBE669D1F00}" dt="2023-10-25T21:28:51.365" v="1951" actId="1076"/>
          <ac:spMkLst>
            <pc:docMk/>
            <pc:sldMk cId="881601690" sldId="270"/>
            <ac:spMk id="159" creationId="{B28B0CE1-1C15-7DE2-BDBC-03213BD03657}"/>
          </ac:spMkLst>
        </pc:spChg>
        <pc:grpChg chg="add mod">
          <ac:chgData name="Kayla Besong" userId="1fe08136-ada4-4caa-badf-f829ad1288f2" providerId="ADAL" clId="{40ABDA0D-E311-9749-B757-2FBE669D1F00}" dt="2023-10-25T21:30:23.448" v="1964" actId="164"/>
          <ac:grpSpMkLst>
            <pc:docMk/>
            <pc:sldMk cId="881601690" sldId="270"/>
            <ac:grpSpMk id="16" creationId="{55C7E53E-5E82-A40D-C5FD-D33667EFC732}"/>
          </ac:grpSpMkLst>
        </pc:grpChg>
        <pc:grpChg chg="mod">
          <ac:chgData name="Kayla Besong" userId="1fe08136-ada4-4caa-badf-f829ad1288f2" providerId="ADAL" clId="{40ABDA0D-E311-9749-B757-2FBE669D1F00}" dt="2023-10-25T21:30:23.448" v="1964" actId="164"/>
          <ac:grpSpMkLst>
            <pc:docMk/>
            <pc:sldMk cId="881601690" sldId="270"/>
            <ac:grpSpMk id="174" creationId="{BC494BA2-E59D-7865-4A6D-17DA412205F9}"/>
          </ac:grpSpMkLst>
        </pc:grpChg>
        <pc:cxnChg chg="mod">
          <ac:chgData name="Kayla Besong" userId="1fe08136-ada4-4caa-badf-f829ad1288f2" providerId="ADAL" clId="{40ABDA0D-E311-9749-B757-2FBE669D1F00}" dt="2023-10-25T21:28:55.589" v="1952" actId="14100"/>
          <ac:cxnSpMkLst>
            <pc:docMk/>
            <pc:sldMk cId="881601690" sldId="270"/>
            <ac:cxnSpMk id="162" creationId="{B3D2D65D-B3A9-93EF-3F03-1C48AB4FAD0D}"/>
          </ac:cxnSpMkLst>
        </pc:cxnChg>
      </pc:sldChg>
      <pc:sldChg chg="del">
        <pc:chgData name="Kayla Besong" userId="1fe08136-ada4-4caa-badf-f829ad1288f2" providerId="ADAL" clId="{40ABDA0D-E311-9749-B757-2FBE669D1F00}" dt="2023-10-24T19:39:00.974" v="1829" actId="2696"/>
        <pc:sldMkLst>
          <pc:docMk/>
          <pc:sldMk cId="16638021" sldId="271"/>
        </pc:sldMkLst>
      </pc:sldChg>
      <pc:sldChg chg="modSp mod">
        <pc:chgData name="Kayla Besong" userId="1fe08136-ada4-4caa-badf-f829ad1288f2" providerId="ADAL" clId="{40ABDA0D-E311-9749-B757-2FBE669D1F00}" dt="2023-10-30T22:56:54.846" v="2092" actId="1076"/>
        <pc:sldMkLst>
          <pc:docMk/>
          <pc:sldMk cId="3084359257" sldId="273"/>
        </pc:sldMkLst>
        <pc:grpChg chg="mod">
          <ac:chgData name="Kayla Besong" userId="1fe08136-ada4-4caa-badf-f829ad1288f2" providerId="ADAL" clId="{40ABDA0D-E311-9749-B757-2FBE669D1F00}" dt="2023-10-30T22:56:54.846" v="2092" actId="1076"/>
          <ac:grpSpMkLst>
            <pc:docMk/>
            <pc:sldMk cId="3084359257" sldId="273"/>
            <ac:grpSpMk id="19" creationId="{8D57A937-C60C-A9CF-472C-A1037C997C57}"/>
          </ac:grpSpMkLst>
        </pc:grpChg>
      </pc:sldChg>
      <pc:sldChg chg="modSp mod">
        <pc:chgData name="Kayla Besong" userId="1fe08136-ada4-4caa-badf-f829ad1288f2" providerId="ADAL" clId="{40ABDA0D-E311-9749-B757-2FBE669D1F00}" dt="2023-10-25T18:15:03.759" v="1874" actId="14100"/>
        <pc:sldMkLst>
          <pc:docMk/>
          <pc:sldMk cId="2203621203" sldId="274"/>
        </pc:sldMkLst>
        <pc:picChg chg="mod">
          <ac:chgData name="Kayla Besong" userId="1fe08136-ada4-4caa-badf-f829ad1288f2" providerId="ADAL" clId="{40ABDA0D-E311-9749-B757-2FBE669D1F00}" dt="2023-10-24T19:39:23.895" v="1832" actId="14100"/>
          <ac:picMkLst>
            <pc:docMk/>
            <pc:sldMk cId="2203621203" sldId="274"/>
            <ac:picMk id="3" creationId="{136F75B5-E4C0-841D-E408-AFC1759D3207}"/>
          </ac:picMkLst>
        </pc:picChg>
        <pc:picChg chg="mod">
          <ac:chgData name="Kayla Besong" userId="1fe08136-ada4-4caa-badf-f829ad1288f2" providerId="ADAL" clId="{40ABDA0D-E311-9749-B757-2FBE669D1F00}" dt="2023-10-25T18:15:03.759" v="1874" actId="14100"/>
          <ac:picMkLst>
            <pc:docMk/>
            <pc:sldMk cId="2203621203" sldId="274"/>
            <ac:picMk id="7" creationId="{98749B03-3272-DA9E-6093-C9DABA6679FF}"/>
          </ac:picMkLst>
        </pc:picChg>
        <pc:picChg chg="mod">
          <ac:chgData name="Kayla Besong" userId="1fe08136-ada4-4caa-badf-f829ad1288f2" providerId="ADAL" clId="{40ABDA0D-E311-9749-B757-2FBE669D1F00}" dt="2023-10-24T19:42:28.496" v="1855" actId="1076"/>
          <ac:picMkLst>
            <pc:docMk/>
            <pc:sldMk cId="2203621203" sldId="274"/>
            <ac:picMk id="9" creationId="{60CC6663-2E5D-1258-52F0-C66A1AA0ADD3}"/>
          </ac:picMkLst>
        </pc:picChg>
      </pc:sldChg>
      <pc:sldChg chg="delSp modSp mod">
        <pc:chgData name="Kayla Besong" userId="1fe08136-ada4-4caa-badf-f829ad1288f2" providerId="ADAL" clId="{40ABDA0D-E311-9749-B757-2FBE669D1F00}" dt="2023-10-25T21:35:53.919" v="2066" actId="1076"/>
        <pc:sldMkLst>
          <pc:docMk/>
          <pc:sldMk cId="3238308714" sldId="275"/>
        </pc:sldMkLst>
        <pc:spChg chg="mod topLvl">
          <ac:chgData name="Kayla Besong" userId="1fe08136-ada4-4caa-badf-f829ad1288f2" providerId="ADAL" clId="{40ABDA0D-E311-9749-B757-2FBE669D1F00}" dt="2023-10-25T21:31:50.239" v="1979" actId="1035"/>
          <ac:spMkLst>
            <pc:docMk/>
            <pc:sldMk cId="3238308714" sldId="275"/>
            <ac:spMk id="5" creationId="{D80B6E6C-4B54-A1FA-AF66-0103576A9CAA}"/>
          </ac:spMkLst>
        </pc:spChg>
        <pc:spChg chg="mod topLvl">
          <ac:chgData name="Kayla Besong" userId="1fe08136-ada4-4caa-badf-f829ad1288f2" providerId="ADAL" clId="{40ABDA0D-E311-9749-B757-2FBE669D1F00}" dt="2023-10-25T21:31:50.239" v="1979" actId="1035"/>
          <ac:spMkLst>
            <pc:docMk/>
            <pc:sldMk cId="3238308714" sldId="275"/>
            <ac:spMk id="6" creationId="{F3C3012E-4449-7CE9-611B-F425B3FE37BB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74" creationId="{1F2230FD-FADA-CA8B-AD52-895F222A82B1}"/>
          </ac:spMkLst>
        </pc:spChg>
        <pc:spChg chg="mod topLvl">
          <ac:chgData name="Kayla Besong" userId="1fe08136-ada4-4caa-badf-f829ad1288f2" providerId="ADAL" clId="{40ABDA0D-E311-9749-B757-2FBE669D1F00}" dt="2023-10-25T21:31:50.239" v="1979" actId="1035"/>
          <ac:spMkLst>
            <pc:docMk/>
            <pc:sldMk cId="3238308714" sldId="275"/>
            <ac:spMk id="77" creationId="{B68B2D54-660A-6B5A-C541-F102A1D84074}"/>
          </ac:spMkLst>
        </pc:spChg>
        <pc:spChg chg="mod topLvl">
          <ac:chgData name="Kayla Besong" userId="1fe08136-ada4-4caa-badf-f829ad1288f2" providerId="ADAL" clId="{40ABDA0D-E311-9749-B757-2FBE669D1F00}" dt="2023-10-25T21:31:50.239" v="1979" actId="1035"/>
          <ac:spMkLst>
            <pc:docMk/>
            <pc:sldMk cId="3238308714" sldId="275"/>
            <ac:spMk id="78" creationId="{FA1B72E3-95A1-68F0-EE09-0C850C794F04}"/>
          </ac:spMkLst>
        </pc:spChg>
        <pc:spChg chg="mod topLvl">
          <ac:chgData name="Kayla Besong" userId="1fe08136-ada4-4caa-badf-f829ad1288f2" providerId="ADAL" clId="{40ABDA0D-E311-9749-B757-2FBE669D1F00}" dt="2023-10-25T21:31:50.239" v="1979" actId="1035"/>
          <ac:spMkLst>
            <pc:docMk/>
            <pc:sldMk cId="3238308714" sldId="275"/>
            <ac:spMk id="79" creationId="{9DAC7E41-1662-3FF1-C667-69220F006DDC}"/>
          </ac:spMkLst>
        </pc:spChg>
        <pc:spChg chg="mod topLvl">
          <ac:chgData name="Kayla Besong" userId="1fe08136-ada4-4caa-badf-f829ad1288f2" providerId="ADAL" clId="{40ABDA0D-E311-9749-B757-2FBE669D1F00}" dt="2023-10-25T21:35:39.397" v="2065" actId="1076"/>
          <ac:spMkLst>
            <pc:docMk/>
            <pc:sldMk cId="3238308714" sldId="275"/>
            <ac:spMk id="102" creationId="{47B3381C-CF7F-7DE1-39CA-0BD001FC38C0}"/>
          </ac:spMkLst>
        </pc:spChg>
        <pc:spChg chg="mod topLvl">
          <ac:chgData name="Kayla Besong" userId="1fe08136-ada4-4caa-badf-f829ad1288f2" providerId="ADAL" clId="{40ABDA0D-E311-9749-B757-2FBE669D1F00}" dt="2023-10-25T21:31:50.239" v="1979" actId="1035"/>
          <ac:spMkLst>
            <pc:docMk/>
            <pc:sldMk cId="3238308714" sldId="275"/>
            <ac:spMk id="103" creationId="{C327D8C1-C46A-0253-AEFE-8C7BAE203596}"/>
          </ac:spMkLst>
        </pc:spChg>
        <pc:spChg chg="mod topLvl">
          <ac:chgData name="Kayla Besong" userId="1fe08136-ada4-4caa-badf-f829ad1288f2" providerId="ADAL" clId="{40ABDA0D-E311-9749-B757-2FBE669D1F00}" dt="2023-10-25T21:31:50.239" v="1979" actId="1035"/>
          <ac:spMkLst>
            <pc:docMk/>
            <pc:sldMk cId="3238308714" sldId="275"/>
            <ac:spMk id="104" creationId="{2312A1B7-E606-4933-F854-A27CBC725D81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05" creationId="{E377648B-275F-ACE4-6797-ED5723AA73FE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06" creationId="{D41A26A0-3DEB-1CB1-CFEA-85104CDA8F09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07" creationId="{CDA14F33-E334-AD45-2645-905342D60C6D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08" creationId="{5CAD88F0-C581-A1C5-F683-BC2EF550ECF6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10" creationId="{6B40D166-EFC2-38EB-0DF0-FA9C50EE6452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11" creationId="{65A463B3-1BE1-3480-36BA-F8DB85B3AACB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12" creationId="{F67734FD-769B-1619-7D9A-54C0327390C0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13" creationId="{21303909-0349-5E44-A753-B0B4434047BD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14" creationId="{392D37E7-E91C-6D0B-90D7-2681FF837877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15" creationId="{5524C965-2EDF-E4EA-1A3F-6BBC42F38CAF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16" creationId="{C03F7E6A-2431-0735-6E72-66FA12843DED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17" creationId="{C3E99536-F37D-08F6-E39C-FC5975154158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18" creationId="{72000844-F3A8-898B-50F3-A5592B7719CB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19" creationId="{BBABFA63-00E1-6369-DD1F-38E1B3EF61FC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20" creationId="{D00BCBDB-4435-DB2E-1BFE-ACEE0C8FE5FC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21" creationId="{FBC3C830-1964-B649-937C-646E27B08E20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22" creationId="{CDBEF1F0-B871-1EDD-3C0A-1732D937834B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23" creationId="{17A19C49-3FB2-54A1-56E3-F79875222F8B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37" creationId="{5CF2FC1C-AF4A-4D7A-F787-E7256CDB48CA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38" creationId="{69224CFC-52DC-4F42-F3A2-E02F55AA8E30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39" creationId="{757F3858-1DF6-E108-C03F-75D19DA4B964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40" creationId="{940E33DD-0DC7-B802-5C37-B43BC0DED889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41" creationId="{63126FD4-B7FA-197C-AE8B-D5C05479D7D9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42" creationId="{7DF4CAE3-2709-2A3F-4162-A56BE3D5A8AF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43" creationId="{E4A571C6-069E-4491-B643-8D2E64F46AAF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44" creationId="{B55F678F-3854-2783-533B-606854E85063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45" creationId="{09B485AD-8D72-3FC1-6714-61A5A3E952F4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46" creationId="{A9D09BDC-C1F9-21BD-E67E-6263BA535071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47" creationId="{5BD81539-4154-C189-4460-FD29DF660E56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49" creationId="{F76622BE-1A8F-83C9-0CD4-D7C1A697551E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50" creationId="{3D1C009E-88BA-63FE-1497-08E90966781F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51" creationId="{D2AE6F41-7977-0BED-8620-8A9AF7C4425E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52" creationId="{D3A9F494-8C48-A3FB-87FE-097E3FBC2E1B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53" creationId="{12405F0F-3BF8-0122-6925-ADAAF7BE2B76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54" creationId="{88ECA63D-3370-AF38-172E-A9402F528080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55" creationId="{E7A1E542-7061-2075-91A2-B998F570792D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56" creationId="{CA151FBE-331E-8FA3-95C7-E74309A20D1F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57" creationId="{E39805AD-0E82-A7D5-0339-9C0D9D6801AD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58" creationId="{43A2FCBA-1511-BE08-AB19-BEB4E6F81C32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60" creationId="{47C81F0F-2A5A-E69D-4598-A460357081DC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61" creationId="{7B5D122B-2650-21D5-8FC3-28AA18902D03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62" creationId="{0E7026B6-A754-4086-4C24-5CF10FD36107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63" creationId="{A6C144F8-42D5-E13F-6795-9D43656B7900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64" creationId="{28B5EAB8-E949-E78F-C41E-EAF1D03B0E9E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65" creationId="{5E7FA0DD-5461-5031-EF85-11EF290A96A4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66" creationId="{1EC8A8B4-BFB2-1D15-B6AD-CCA532921913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67" creationId="{73AB3FD5-1B2F-E4B1-26CF-D0FACDD54A9A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68" creationId="{96C791C3-B7A5-D747-7772-79958291E488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69" creationId="{BC3C6E8C-4016-8F76-289F-BA337E7B0208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71" creationId="{1CFA08A8-5A73-0CBF-FBB2-8A7FEBB4412F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72" creationId="{589EAA31-9A76-0D77-4383-2E6666C0370D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73" creationId="{4E951644-A7BC-AA27-B61F-9406A75A5893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74" creationId="{553D4DE7-0176-6FBC-2748-5A48F35066E9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75" creationId="{D4A6FB69-2C61-A345-240A-2A26C437705C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76" creationId="{AE5DB917-D42B-D6A7-B59E-A07CDC11FB63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78" creationId="{3D4EE95C-6108-0AF5-9962-22AC15EA6F81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93" creationId="{ED23E6C2-DBF0-16C6-28FB-3491B99BE2EE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94" creationId="{7F7AC82B-EFDB-BA5D-5EC2-93C44921B765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95" creationId="{C1DA8E1A-F975-3971-E707-55A75F44EC83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96" creationId="{BD31E7B1-C3A5-F077-073F-81DC736FBB1D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97" creationId="{720C3281-39C2-32B5-797A-5574AA927BE3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98" creationId="{E95B9FD1-AE30-8212-AB1A-E5F8E2EE0F46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199" creationId="{54A10627-C51A-932F-3666-0F40BD10338E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200" creationId="{4DC30398-7BC4-E6E5-3088-2017AB77F8A8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204" creationId="{B7A8F43E-F48B-0C06-0155-BCFE3125F788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205" creationId="{79D80C96-E1A0-811B-66A4-66D7D47417F8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206" creationId="{91AEB66C-6A25-3AE1-5272-B0588257E964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207" creationId="{82F22C13-B3AA-641E-0EAB-22B65C0A7A9F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208" creationId="{355F4CC1-6A23-5400-D100-49BC03BA94AF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209" creationId="{C2F80E56-BA4F-5461-9BBD-1634D1D15A4B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210" creationId="{48628D9F-F3DE-5D86-2690-02FFE67A7954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211" creationId="{497508D8-D152-535D-93B5-46FA8F163BA8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212" creationId="{3B5C1AAF-CEEC-7C1C-2D60-BC53CAFBE5E2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213" creationId="{219CEF43-EE99-9DA6-6924-2EA863A8075C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215" creationId="{0E86A84D-AFA9-C95C-9E26-E5EF026A8FD3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216" creationId="{23A7C01E-0359-E6E2-BC58-66F9C08B1947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217" creationId="{96F983CE-89E6-F2A8-2CB5-CEE1D64AB30E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218" creationId="{C8CFC84E-8E85-ED9D-F33D-48ABA6D08AD6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219" creationId="{7EE27E49-861B-71AC-FDAE-16C426DFA0D4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220" creationId="{180AFB49-9E99-2305-A974-A294F6F990FD}"/>
          </ac:spMkLst>
        </pc:spChg>
        <pc:spChg chg="mod">
          <ac:chgData name="Kayla Besong" userId="1fe08136-ada4-4caa-badf-f829ad1288f2" providerId="ADAL" clId="{40ABDA0D-E311-9749-B757-2FBE669D1F00}" dt="2023-10-25T21:31:24.670" v="1970" actId="165"/>
          <ac:spMkLst>
            <pc:docMk/>
            <pc:sldMk cId="3238308714" sldId="275"/>
            <ac:spMk id="221" creationId="{9D922219-FDA6-0B64-372C-827F1F1B2606}"/>
          </ac:spMkLst>
        </pc:spChg>
        <pc:spChg chg="mod topLvl">
          <ac:chgData name="Kayla Besong" userId="1fe08136-ada4-4caa-badf-f829ad1288f2" providerId="ADAL" clId="{40ABDA0D-E311-9749-B757-2FBE669D1F00}" dt="2023-10-25T21:35:22.680" v="2063" actId="14100"/>
          <ac:spMkLst>
            <pc:docMk/>
            <pc:sldMk cId="3238308714" sldId="275"/>
            <ac:spMk id="223" creationId="{A4BC909D-CCFF-AC36-AF1B-D0D0C2D15D6F}"/>
          </ac:spMkLst>
        </pc:spChg>
        <pc:grpChg chg="mod">
          <ac:chgData name="Kayla Besong" userId="1fe08136-ada4-4caa-badf-f829ad1288f2" providerId="ADAL" clId="{40ABDA0D-E311-9749-B757-2FBE669D1F00}" dt="2023-10-25T21:31:24.670" v="1970" actId="165"/>
          <ac:grpSpMkLst>
            <pc:docMk/>
            <pc:sldMk cId="3238308714" sldId="275"/>
            <ac:grpSpMk id="124" creationId="{30624584-A508-9DE3-CCF6-7749DF79E288}"/>
          </ac:grpSpMkLst>
        </pc:grpChg>
        <pc:grpChg chg="mod topLvl">
          <ac:chgData name="Kayla Besong" userId="1fe08136-ada4-4caa-badf-f829ad1288f2" providerId="ADAL" clId="{40ABDA0D-E311-9749-B757-2FBE669D1F00}" dt="2023-10-25T21:31:50.239" v="1979" actId="1035"/>
          <ac:grpSpMkLst>
            <pc:docMk/>
            <pc:sldMk cId="3238308714" sldId="275"/>
            <ac:grpSpMk id="135" creationId="{95A107EE-0BDD-0B80-886C-6720FEA8F234}"/>
          </ac:grpSpMkLst>
        </pc:grpChg>
        <pc:grpChg chg="mod topLvl">
          <ac:chgData name="Kayla Besong" userId="1fe08136-ada4-4caa-badf-f829ad1288f2" providerId="ADAL" clId="{40ABDA0D-E311-9749-B757-2FBE669D1F00}" dt="2023-10-25T21:31:50.239" v="1979" actId="1035"/>
          <ac:grpSpMkLst>
            <pc:docMk/>
            <pc:sldMk cId="3238308714" sldId="275"/>
            <ac:grpSpMk id="136" creationId="{259BFE21-6071-F3BF-7001-DF6F4D5C15B0}"/>
          </ac:grpSpMkLst>
        </pc:grpChg>
        <pc:grpChg chg="mod topLvl">
          <ac:chgData name="Kayla Besong" userId="1fe08136-ada4-4caa-badf-f829ad1288f2" providerId="ADAL" clId="{40ABDA0D-E311-9749-B757-2FBE669D1F00}" dt="2023-10-25T21:31:50.239" v="1979" actId="1035"/>
          <ac:grpSpMkLst>
            <pc:docMk/>
            <pc:sldMk cId="3238308714" sldId="275"/>
            <ac:grpSpMk id="148" creationId="{3F44277B-EBC7-D36F-C930-449E28BEC009}"/>
          </ac:grpSpMkLst>
        </pc:grpChg>
        <pc:grpChg chg="mod topLvl">
          <ac:chgData name="Kayla Besong" userId="1fe08136-ada4-4caa-badf-f829ad1288f2" providerId="ADAL" clId="{40ABDA0D-E311-9749-B757-2FBE669D1F00}" dt="2023-10-25T21:31:50.239" v="1979" actId="1035"/>
          <ac:grpSpMkLst>
            <pc:docMk/>
            <pc:sldMk cId="3238308714" sldId="275"/>
            <ac:grpSpMk id="159" creationId="{78D44DB4-E4CC-2565-41A0-6DCD0FA6276C}"/>
          </ac:grpSpMkLst>
        </pc:grpChg>
        <pc:grpChg chg="mod topLvl">
          <ac:chgData name="Kayla Besong" userId="1fe08136-ada4-4caa-badf-f829ad1288f2" providerId="ADAL" clId="{40ABDA0D-E311-9749-B757-2FBE669D1F00}" dt="2023-10-25T21:31:50.239" v="1979" actId="1035"/>
          <ac:grpSpMkLst>
            <pc:docMk/>
            <pc:sldMk cId="3238308714" sldId="275"/>
            <ac:grpSpMk id="181" creationId="{33BC2460-DD19-99E2-A05A-659382EFE034}"/>
          </ac:grpSpMkLst>
        </pc:grpChg>
        <pc:grpChg chg="mod topLvl">
          <ac:chgData name="Kayla Besong" userId="1fe08136-ada4-4caa-badf-f829ad1288f2" providerId="ADAL" clId="{40ABDA0D-E311-9749-B757-2FBE669D1F00}" dt="2023-10-25T21:35:33.785" v="2064" actId="1076"/>
          <ac:grpSpMkLst>
            <pc:docMk/>
            <pc:sldMk cId="3238308714" sldId="275"/>
            <ac:grpSpMk id="192" creationId="{AF379C82-7335-7F44-B1A1-A3542C9D4450}"/>
          </ac:grpSpMkLst>
        </pc:grpChg>
        <pc:grpChg chg="mod topLvl">
          <ac:chgData name="Kayla Besong" userId="1fe08136-ada4-4caa-badf-f829ad1288f2" providerId="ADAL" clId="{40ABDA0D-E311-9749-B757-2FBE669D1F00}" dt="2023-10-25T21:35:53.919" v="2066" actId="1076"/>
          <ac:grpSpMkLst>
            <pc:docMk/>
            <pc:sldMk cId="3238308714" sldId="275"/>
            <ac:grpSpMk id="203" creationId="{14DCE63A-520A-BE7C-2F7F-04CBEE162081}"/>
          </ac:grpSpMkLst>
        </pc:grpChg>
        <pc:grpChg chg="mod topLvl">
          <ac:chgData name="Kayla Besong" userId="1fe08136-ada4-4caa-badf-f829ad1288f2" providerId="ADAL" clId="{40ABDA0D-E311-9749-B757-2FBE669D1F00}" dt="2023-10-25T21:32:20.821" v="1981" actId="1076"/>
          <ac:grpSpMkLst>
            <pc:docMk/>
            <pc:sldMk cId="3238308714" sldId="275"/>
            <ac:grpSpMk id="214" creationId="{A1FAA33A-60C6-C38A-4290-9F152F14ACE4}"/>
          </ac:grpSpMkLst>
        </pc:grpChg>
        <pc:grpChg chg="mod topLvl">
          <ac:chgData name="Kayla Besong" userId="1fe08136-ada4-4caa-badf-f829ad1288f2" providerId="ADAL" clId="{40ABDA0D-E311-9749-B757-2FBE669D1F00}" dt="2023-10-25T21:32:50.439" v="2062" actId="1038"/>
          <ac:grpSpMkLst>
            <pc:docMk/>
            <pc:sldMk cId="3238308714" sldId="275"/>
            <ac:grpSpMk id="222" creationId="{AE0FC646-D59F-18AA-3786-A4D5B80F48C4}"/>
          </ac:grpSpMkLst>
        </pc:grpChg>
        <pc:grpChg chg="del mod">
          <ac:chgData name="Kayla Besong" userId="1fe08136-ada4-4caa-badf-f829ad1288f2" providerId="ADAL" clId="{40ABDA0D-E311-9749-B757-2FBE669D1F00}" dt="2023-10-25T21:31:24.670" v="1970" actId="165"/>
          <ac:grpSpMkLst>
            <pc:docMk/>
            <pc:sldMk cId="3238308714" sldId="275"/>
            <ac:grpSpMk id="224" creationId="{37072FC0-F5CC-39CE-BC2A-34D2BC0297A4}"/>
          </ac:grpSpMkLst>
        </pc:grpChg>
      </pc:sldChg>
      <pc:sldChg chg="addSp modSp mod">
        <pc:chgData name="Kayla Besong" userId="1fe08136-ada4-4caa-badf-f829ad1288f2" providerId="ADAL" clId="{40ABDA0D-E311-9749-B757-2FBE669D1F00}" dt="2023-10-30T22:57:56.163" v="2096" actId="1076"/>
        <pc:sldMkLst>
          <pc:docMk/>
          <pc:sldMk cId="1796842540" sldId="276"/>
        </pc:sldMkLst>
        <pc:spChg chg="mod">
          <ac:chgData name="Kayla Besong" userId="1fe08136-ada4-4caa-badf-f829ad1288f2" providerId="ADAL" clId="{40ABDA0D-E311-9749-B757-2FBE669D1F00}" dt="2023-10-30T22:57:54.464" v="2095" actId="164"/>
          <ac:spMkLst>
            <pc:docMk/>
            <pc:sldMk cId="1796842540" sldId="276"/>
            <ac:spMk id="3" creationId="{65D646F0-B982-492C-ECB2-E4AAC87DE8FD}"/>
          </ac:spMkLst>
        </pc:spChg>
        <pc:spChg chg="mod">
          <ac:chgData name="Kayla Besong" userId="1fe08136-ada4-4caa-badf-f829ad1288f2" providerId="ADAL" clId="{40ABDA0D-E311-9749-B757-2FBE669D1F00}" dt="2023-10-30T22:57:54.464" v="2095" actId="164"/>
          <ac:spMkLst>
            <pc:docMk/>
            <pc:sldMk cId="1796842540" sldId="276"/>
            <ac:spMk id="5" creationId="{D80B6E6C-4B54-A1FA-AF66-0103576A9CAA}"/>
          </ac:spMkLst>
        </pc:spChg>
        <pc:spChg chg="mod">
          <ac:chgData name="Kayla Besong" userId="1fe08136-ada4-4caa-badf-f829ad1288f2" providerId="ADAL" clId="{40ABDA0D-E311-9749-B757-2FBE669D1F00}" dt="2023-10-30T22:57:54.464" v="2095" actId="164"/>
          <ac:spMkLst>
            <pc:docMk/>
            <pc:sldMk cId="1796842540" sldId="276"/>
            <ac:spMk id="6" creationId="{F3C3012E-4449-7CE9-611B-F425B3FE37BB}"/>
          </ac:spMkLst>
        </pc:spChg>
        <pc:spChg chg="mod">
          <ac:chgData name="Kayla Besong" userId="1fe08136-ada4-4caa-badf-f829ad1288f2" providerId="ADAL" clId="{40ABDA0D-E311-9749-B757-2FBE669D1F00}" dt="2023-10-30T22:57:54.464" v="2095" actId="164"/>
          <ac:spMkLst>
            <pc:docMk/>
            <pc:sldMk cId="1796842540" sldId="276"/>
            <ac:spMk id="77" creationId="{B68B2D54-660A-6B5A-C541-F102A1D84074}"/>
          </ac:spMkLst>
        </pc:spChg>
        <pc:spChg chg="mod">
          <ac:chgData name="Kayla Besong" userId="1fe08136-ada4-4caa-badf-f829ad1288f2" providerId="ADAL" clId="{40ABDA0D-E311-9749-B757-2FBE669D1F00}" dt="2023-10-30T22:57:54.464" v="2095" actId="164"/>
          <ac:spMkLst>
            <pc:docMk/>
            <pc:sldMk cId="1796842540" sldId="276"/>
            <ac:spMk id="78" creationId="{FA1B72E3-95A1-68F0-EE09-0C850C794F04}"/>
          </ac:spMkLst>
        </pc:spChg>
        <pc:spChg chg="mod">
          <ac:chgData name="Kayla Besong" userId="1fe08136-ada4-4caa-badf-f829ad1288f2" providerId="ADAL" clId="{40ABDA0D-E311-9749-B757-2FBE669D1F00}" dt="2023-10-30T22:57:54.464" v="2095" actId="164"/>
          <ac:spMkLst>
            <pc:docMk/>
            <pc:sldMk cId="1796842540" sldId="276"/>
            <ac:spMk id="79" creationId="{9DAC7E41-1662-3FF1-C667-69220F006DDC}"/>
          </ac:spMkLst>
        </pc:spChg>
        <pc:spChg chg="mod">
          <ac:chgData name="Kayla Besong" userId="1fe08136-ada4-4caa-badf-f829ad1288f2" providerId="ADAL" clId="{40ABDA0D-E311-9749-B757-2FBE669D1F00}" dt="2023-10-30T22:57:54.464" v="2095" actId="164"/>
          <ac:spMkLst>
            <pc:docMk/>
            <pc:sldMk cId="1796842540" sldId="276"/>
            <ac:spMk id="102" creationId="{47B3381C-CF7F-7DE1-39CA-0BD001FC38C0}"/>
          </ac:spMkLst>
        </pc:spChg>
        <pc:spChg chg="mod">
          <ac:chgData name="Kayla Besong" userId="1fe08136-ada4-4caa-badf-f829ad1288f2" providerId="ADAL" clId="{40ABDA0D-E311-9749-B757-2FBE669D1F00}" dt="2023-10-30T22:57:54.464" v="2095" actId="164"/>
          <ac:spMkLst>
            <pc:docMk/>
            <pc:sldMk cId="1796842540" sldId="276"/>
            <ac:spMk id="103" creationId="{C327D8C1-C46A-0253-AEFE-8C7BAE203596}"/>
          </ac:spMkLst>
        </pc:spChg>
        <pc:spChg chg="mod">
          <ac:chgData name="Kayla Besong" userId="1fe08136-ada4-4caa-badf-f829ad1288f2" providerId="ADAL" clId="{40ABDA0D-E311-9749-B757-2FBE669D1F00}" dt="2023-10-30T22:57:54.464" v="2095" actId="164"/>
          <ac:spMkLst>
            <pc:docMk/>
            <pc:sldMk cId="1796842540" sldId="276"/>
            <ac:spMk id="104" creationId="{2312A1B7-E606-4933-F854-A27CBC725D81}"/>
          </ac:spMkLst>
        </pc:spChg>
        <pc:grpChg chg="add mod">
          <ac:chgData name="Kayla Besong" userId="1fe08136-ada4-4caa-badf-f829ad1288f2" providerId="ADAL" clId="{40ABDA0D-E311-9749-B757-2FBE669D1F00}" dt="2023-10-30T22:57:56.163" v="2096" actId="1076"/>
          <ac:grpSpMkLst>
            <pc:docMk/>
            <pc:sldMk cId="1796842540" sldId="276"/>
            <ac:grpSpMk id="2" creationId="{F7CAF4AC-035C-D827-6E8C-D1D0DC205558}"/>
          </ac:grpSpMkLst>
        </pc:grpChg>
        <pc:grpChg chg="mod">
          <ac:chgData name="Kayla Besong" userId="1fe08136-ada4-4caa-badf-f829ad1288f2" providerId="ADAL" clId="{40ABDA0D-E311-9749-B757-2FBE669D1F00}" dt="2023-10-30T22:57:54.464" v="2095" actId="164"/>
          <ac:grpSpMkLst>
            <pc:docMk/>
            <pc:sldMk cId="1796842540" sldId="276"/>
            <ac:grpSpMk id="135" creationId="{95A107EE-0BDD-0B80-886C-6720FEA8F234}"/>
          </ac:grpSpMkLst>
        </pc:grpChg>
        <pc:grpChg chg="mod">
          <ac:chgData name="Kayla Besong" userId="1fe08136-ada4-4caa-badf-f829ad1288f2" providerId="ADAL" clId="{40ABDA0D-E311-9749-B757-2FBE669D1F00}" dt="2023-10-30T22:57:54.464" v="2095" actId="164"/>
          <ac:grpSpMkLst>
            <pc:docMk/>
            <pc:sldMk cId="1796842540" sldId="276"/>
            <ac:grpSpMk id="136" creationId="{259BFE21-6071-F3BF-7001-DF6F4D5C15B0}"/>
          </ac:grpSpMkLst>
        </pc:grpChg>
        <pc:grpChg chg="mod">
          <ac:chgData name="Kayla Besong" userId="1fe08136-ada4-4caa-badf-f829ad1288f2" providerId="ADAL" clId="{40ABDA0D-E311-9749-B757-2FBE669D1F00}" dt="2023-10-30T22:57:54.464" v="2095" actId="164"/>
          <ac:grpSpMkLst>
            <pc:docMk/>
            <pc:sldMk cId="1796842540" sldId="276"/>
            <ac:grpSpMk id="148" creationId="{3F44277B-EBC7-D36F-C930-449E28BEC009}"/>
          </ac:grpSpMkLst>
        </pc:grpChg>
        <pc:grpChg chg="mod">
          <ac:chgData name="Kayla Besong" userId="1fe08136-ada4-4caa-badf-f829ad1288f2" providerId="ADAL" clId="{40ABDA0D-E311-9749-B757-2FBE669D1F00}" dt="2023-10-30T22:57:54.464" v="2095" actId="164"/>
          <ac:grpSpMkLst>
            <pc:docMk/>
            <pc:sldMk cId="1796842540" sldId="276"/>
            <ac:grpSpMk id="159" creationId="{78D44DB4-E4CC-2565-41A0-6DCD0FA6276C}"/>
          </ac:grpSpMkLst>
        </pc:grpChg>
        <pc:grpChg chg="mod">
          <ac:chgData name="Kayla Besong" userId="1fe08136-ada4-4caa-badf-f829ad1288f2" providerId="ADAL" clId="{40ABDA0D-E311-9749-B757-2FBE669D1F00}" dt="2023-10-30T22:57:54.464" v="2095" actId="164"/>
          <ac:grpSpMkLst>
            <pc:docMk/>
            <pc:sldMk cId="1796842540" sldId="276"/>
            <ac:grpSpMk id="181" creationId="{33BC2460-DD19-99E2-A05A-659382EFE034}"/>
          </ac:grpSpMkLst>
        </pc:grpChg>
        <pc:grpChg chg="mod">
          <ac:chgData name="Kayla Besong" userId="1fe08136-ada4-4caa-badf-f829ad1288f2" providerId="ADAL" clId="{40ABDA0D-E311-9749-B757-2FBE669D1F00}" dt="2023-10-30T22:57:54.464" v="2095" actId="164"/>
          <ac:grpSpMkLst>
            <pc:docMk/>
            <pc:sldMk cId="1796842540" sldId="276"/>
            <ac:grpSpMk id="192" creationId="{AF379C82-7335-7F44-B1A1-A3542C9D4450}"/>
          </ac:grpSpMkLst>
        </pc:grpChg>
        <pc:grpChg chg="mod">
          <ac:chgData name="Kayla Besong" userId="1fe08136-ada4-4caa-badf-f829ad1288f2" providerId="ADAL" clId="{40ABDA0D-E311-9749-B757-2FBE669D1F00}" dt="2023-10-30T22:57:54.464" v="2095" actId="164"/>
          <ac:grpSpMkLst>
            <pc:docMk/>
            <pc:sldMk cId="1796842540" sldId="276"/>
            <ac:grpSpMk id="203" creationId="{14DCE63A-520A-BE7C-2F7F-04CBEE162081}"/>
          </ac:grpSpMkLst>
        </pc:grpChg>
        <pc:grpChg chg="mod">
          <ac:chgData name="Kayla Besong" userId="1fe08136-ada4-4caa-badf-f829ad1288f2" providerId="ADAL" clId="{40ABDA0D-E311-9749-B757-2FBE669D1F00}" dt="2023-10-30T22:57:54.464" v="2095" actId="164"/>
          <ac:grpSpMkLst>
            <pc:docMk/>
            <pc:sldMk cId="1796842540" sldId="276"/>
            <ac:grpSpMk id="214" creationId="{A1FAA33A-60C6-C38A-4290-9F152F14ACE4}"/>
          </ac:grpSpMkLst>
        </pc:grpChg>
        <pc:grpChg chg="mod">
          <ac:chgData name="Kayla Besong" userId="1fe08136-ada4-4caa-badf-f829ad1288f2" providerId="ADAL" clId="{40ABDA0D-E311-9749-B757-2FBE669D1F00}" dt="2023-10-30T22:57:54.464" v="2095" actId="164"/>
          <ac:grpSpMkLst>
            <pc:docMk/>
            <pc:sldMk cId="1796842540" sldId="276"/>
            <ac:grpSpMk id="222" creationId="{AE0FC646-D59F-18AA-3786-A4D5B80F48C4}"/>
          </ac:grpSpMkLst>
        </pc:grpChg>
      </pc:sldChg>
      <pc:sldChg chg="delSp modSp new mod">
        <pc:chgData name="Kayla Besong" userId="1fe08136-ada4-4caa-badf-f829ad1288f2" providerId="ADAL" clId="{40ABDA0D-E311-9749-B757-2FBE669D1F00}" dt="2023-11-02T16:24:21.155" v="2114" actId="478"/>
        <pc:sldMkLst>
          <pc:docMk/>
          <pc:sldMk cId="326422365" sldId="278"/>
        </pc:sldMkLst>
        <pc:spChg chg="mod">
          <ac:chgData name="Kayla Besong" userId="1fe08136-ada4-4caa-badf-f829ad1288f2" providerId="ADAL" clId="{40ABDA0D-E311-9749-B757-2FBE669D1F00}" dt="2023-11-02T16:24:18.395" v="2113" actId="20577"/>
          <ac:spMkLst>
            <pc:docMk/>
            <pc:sldMk cId="326422365" sldId="278"/>
            <ac:spMk id="2" creationId="{319C2A16-5697-5C4E-D3D6-23D71DC32F74}"/>
          </ac:spMkLst>
        </pc:spChg>
        <pc:spChg chg="del">
          <ac:chgData name="Kayla Besong" userId="1fe08136-ada4-4caa-badf-f829ad1288f2" providerId="ADAL" clId="{40ABDA0D-E311-9749-B757-2FBE669D1F00}" dt="2023-11-02T16:24:21.155" v="2114" actId="478"/>
          <ac:spMkLst>
            <pc:docMk/>
            <pc:sldMk cId="326422365" sldId="278"/>
            <ac:spMk id="3" creationId="{5E0AF553-7966-2B47-FD9C-7CD90F6C5CBA}"/>
          </ac:spMkLst>
        </pc:spChg>
      </pc:sldChg>
      <pc:sldChg chg="new del">
        <pc:chgData name="Kayla Besong" userId="1fe08136-ada4-4caa-badf-f829ad1288f2" providerId="ADAL" clId="{40ABDA0D-E311-9749-B757-2FBE669D1F00}" dt="2023-11-02T16:24:52" v="2126" actId="2696"/>
        <pc:sldMkLst>
          <pc:docMk/>
          <pc:sldMk cId="2282758100" sldId="279"/>
        </pc:sldMkLst>
      </pc:sldChg>
      <pc:sldChg chg="new del">
        <pc:chgData name="Kayla Besong" userId="1fe08136-ada4-4caa-badf-f829ad1288f2" providerId="ADAL" clId="{40ABDA0D-E311-9749-B757-2FBE669D1F00}" dt="2023-11-02T16:24:52.010" v="2129" actId="2696"/>
        <pc:sldMkLst>
          <pc:docMk/>
          <pc:sldMk cId="690160310" sldId="280"/>
        </pc:sldMkLst>
      </pc:sldChg>
      <pc:sldChg chg="new del">
        <pc:chgData name="Kayla Besong" userId="1fe08136-ada4-4caa-badf-f829ad1288f2" providerId="ADAL" clId="{40ABDA0D-E311-9749-B757-2FBE669D1F00}" dt="2023-11-02T16:24:52.004" v="2128" actId="2696"/>
        <pc:sldMkLst>
          <pc:docMk/>
          <pc:sldMk cId="2581205513" sldId="281"/>
        </pc:sldMkLst>
      </pc:sldChg>
      <pc:sldChg chg="new del">
        <pc:chgData name="Kayla Besong" userId="1fe08136-ada4-4caa-badf-f829ad1288f2" providerId="ADAL" clId="{40ABDA0D-E311-9749-B757-2FBE669D1F00}" dt="2023-11-02T16:24:52.002" v="2127" actId="2696"/>
        <pc:sldMkLst>
          <pc:docMk/>
          <pc:sldMk cId="3782815744" sldId="282"/>
        </pc:sldMkLst>
      </pc:sldChg>
      <pc:sldChg chg="modSp add mod">
        <pc:chgData name="Kayla Besong" userId="1fe08136-ada4-4caa-badf-f829ad1288f2" providerId="ADAL" clId="{40ABDA0D-E311-9749-B757-2FBE669D1F00}" dt="2023-11-02T16:24:31.508" v="2123" actId="20577"/>
        <pc:sldMkLst>
          <pc:docMk/>
          <pc:sldMk cId="3691400251" sldId="283"/>
        </pc:sldMkLst>
        <pc:spChg chg="mod">
          <ac:chgData name="Kayla Besong" userId="1fe08136-ada4-4caa-badf-f829ad1288f2" providerId="ADAL" clId="{40ABDA0D-E311-9749-B757-2FBE669D1F00}" dt="2023-11-02T16:24:31.508" v="2123" actId="20577"/>
          <ac:spMkLst>
            <pc:docMk/>
            <pc:sldMk cId="3691400251" sldId="283"/>
            <ac:spMk id="2" creationId="{319C2A16-5697-5C4E-D3D6-23D71DC32F74}"/>
          </ac:spMkLst>
        </pc:spChg>
      </pc:sldChg>
      <pc:sldChg chg="modSp add mod">
        <pc:chgData name="Kayla Besong" userId="1fe08136-ada4-4caa-badf-f829ad1288f2" providerId="ADAL" clId="{40ABDA0D-E311-9749-B757-2FBE669D1F00}" dt="2023-11-02T16:25:05.092" v="2131" actId="1076"/>
        <pc:sldMkLst>
          <pc:docMk/>
          <pc:sldMk cId="1851782542" sldId="284"/>
        </pc:sldMkLst>
        <pc:graphicFrameChg chg="mod modGraphic">
          <ac:chgData name="Kayla Besong" userId="1fe08136-ada4-4caa-badf-f829ad1288f2" providerId="ADAL" clId="{40ABDA0D-E311-9749-B757-2FBE669D1F00}" dt="2023-11-02T16:25:05.092" v="2131" actId="1076"/>
          <ac:graphicFrameMkLst>
            <pc:docMk/>
            <pc:sldMk cId="1851782542" sldId="284"/>
            <ac:graphicFrameMk id="4" creationId="{D736127D-23D3-87B9-11CD-65A100318ABB}"/>
          </ac:graphicFrameMkLst>
        </pc:graphicFrameChg>
      </pc:sldChg>
      <pc:sldChg chg="delSp modSp add mod">
        <pc:chgData name="Kayla Besong" userId="1fe08136-ada4-4caa-badf-f829ad1288f2" providerId="ADAL" clId="{40ABDA0D-E311-9749-B757-2FBE669D1F00}" dt="2023-11-02T18:16:50.391" v="2682" actId="1076"/>
        <pc:sldMkLst>
          <pc:docMk/>
          <pc:sldMk cId="1212684318" sldId="285"/>
        </pc:sldMkLst>
        <pc:spChg chg="mod">
          <ac:chgData name="Kayla Besong" userId="1fe08136-ada4-4caa-badf-f829ad1288f2" providerId="ADAL" clId="{40ABDA0D-E311-9749-B757-2FBE669D1F00}" dt="2023-11-02T17:58:19.712" v="2279" actId="1076"/>
          <ac:spMkLst>
            <pc:docMk/>
            <pc:sldMk cId="1212684318" sldId="285"/>
            <ac:spMk id="5" creationId="{1F2CF845-44B4-3234-2A4C-C22451B6A939}"/>
          </ac:spMkLst>
        </pc:spChg>
        <pc:spChg chg="mod">
          <ac:chgData name="Kayla Besong" userId="1fe08136-ada4-4caa-badf-f829ad1288f2" providerId="ADAL" clId="{40ABDA0D-E311-9749-B757-2FBE669D1F00}" dt="2023-11-02T16:27:47.262" v="2222" actId="1035"/>
          <ac:spMkLst>
            <pc:docMk/>
            <pc:sldMk cId="1212684318" sldId="285"/>
            <ac:spMk id="9" creationId="{754772EB-15D7-4009-9DC0-17FDB9068C4A}"/>
          </ac:spMkLst>
        </pc:spChg>
        <pc:spChg chg="mod">
          <ac:chgData name="Kayla Besong" userId="1fe08136-ada4-4caa-badf-f829ad1288f2" providerId="ADAL" clId="{40ABDA0D-E311-9749-B757-2FBE669D1F00}" dt="2023-11-02T16:27:47.262" v="2222" actId="1035"/>
          <ac:spMkLst>
            <pc:docMk/>
            <pc:sldMk cId="1212684318" sldId="285"/>
            <ac:spMk id="19" creationId="{B50B696C-DC6A-A577-E459-D239CBDBBEA5}"/>
          </ac:spMkLst>
        </pc:spChg>
        <pc:spChg chg="mod">
          <ac:chgData name="Kayla Besong" userId="1fe08136-ada4-4caa-badf-f829ad1288f2" providerId="ADAL" clId="{40ABDA0D-E311-9749-B757-2FBE669D1F00}" dt="2023-11-02T17:58:22.952" v="2280" actId="14100"/>
          <ac:spMkLst>
            <pc:docMk/>
            <pc:sldMk cId="1212684318" sldId="285"/>
            <ac:spMk id="20" creationId="{C8B2F5C0-AA00-2C6F-AB7C-B4A7083B890C}"/>
          </ac:spMkLst>
        </pc:spChg>
        <pc:spChg chg="mod">
          <ac:chgData name="Kayla Besong" userId="1fe08136-ada4-4caa-badf-f829ad1288f2" providerId="ADAL" clId="{40ABDA0D-E311-9749-B757-2FBE669D1F00}" dt="2023-11-02T16:27:47.262" v="2222" actId="1035"/>
          <ac:spMkLst>
            <pc:docMk/>
            <pc:sldMk cId="1212684318" sldId="285"/>
            <ac:spMk id="21" creationId="{03D8E11C-83EB-49E6-6CEF-DB9FF2E04037}"/>
          </ac:spMkLst>
        </pc:spChg>
        <pc:spChg chg="mod">
          <ac:chgData name="Kayla Besong" userId="1fe08136-ada4-4caa-badf-f829ad1288f2" providerId="ADAL" clId="{40ABDA0D-E311-9749-B757-2FBE669D1F00}" dt="2023-11-02T16:28:27.493" v="2245" actId="1035"/>
          <ac:spMkLst>
            <pc:docMk/>
            <pc:sldMk cId="1212684318" sldId="285"/>
            <ac:spMk id="39" creationId="{D920F478-05D5-3788-1459-1012E4785639}"/>
          </ac:spMkLst>
        </pc:spChg>
        <pc:spChg chg="mod">
          <ac:chgData name="Kayla Besong" userId="1fe08136-ada4-4caa-badf-f829ad1288f2" providerId="ADAL" clId="{40ABDA0D-E311-9749-B757-2FBE669D1F00}" dt="2023-11-02T16:28:12.872" v="2236" actId="1036"/>
          <ac:spMkLst>
            <pc:docMk/>
            <pc:sldMk cId="1212684318" sldId="285"/>
            <ac:spMk id="41" creationId="{FAA49B51-CA6C-B0AC-9BFC-E89B45B6E85A}"/>
          </ac:spMkLst>
        </pc:spChg>
        <pc:spChg chg="mod">
          <ac:chgData name="Kayla Besong" userId="1fe08136-ada4-4caa-badf-f829ad1288f2" providerId="ADAL" clId="{40ABDA0D-E311-9749-B757-2FBE669D1F00}" dt="2023-11-02T16:28:12.872" v="2236" actId="1036"/>
          <ac:spMkLst>
            <pc:docMk/>
            <pc:sldMk cId="1212684318" sldId="285"/>
            <ac:spMk id="43" creationId="{B7DA4A0B-0763-5C91-B94B-4A28BB7625FB}"/>
          </ac:spMkLst>
        </pc:spChg>
        <pc:spChg chg="mod">
          <ac:chgData name="Kayla Besong" userId="1fe08136-ada4-4caa-badf-f829ad1288f2" providerId="ADAL" clId="{40ABDA0D-E311-9749-B757-2FBE669D1F00}" dt="2023-11-02T16:27:47.262" v="2222" actId="1035"/>
          <ac:spMkLst>
            <pc:docMk/>
            <pc:sldMk cId="1212684318" sldId="285"/>
            <ac:spMk id="70" creationId="{243266D7-0D62-814F-2930-002D4D4B38E8}"/>
          </ac:spMkLst>
        </pc:spChg>
        <pc:spChg chg="mod">
          <ac:chgData name="Kayla Besong" userId="1fe08136-ada4-4caa-badf-f829ad1288f2" providerId="ADAL" clId="{40ABDA0D-E311-9749-B757-2FBE669D1F00}" dt="2023-11-02T16:27:47.262" v="2222" actId="1035"/>
          <ac:spMkLst>
            <pc:docMk/>
            <pc:sldMk cId="1212684318" sldId="285"/>
            <ac:spMk id="72" creationId="{8207CDC5-0A4E-D46C-0B6B-F3984808425C}"/>
          </ac:spMkLst>
        </pc:spChg>
        <pc:spChg chg="mod">
          <ac:chgData name="Kayla Besong" userId="1fe08136-ada4-4caa-badf-f829ad1288f2" providerId="ADAL" clId="{40ABDA0D-E311-9749-B757-2FBE669D1F00}" dt="2023-11-02T16:27:47.262" v="2222" actId="1035"/>
          <ac:spMkLst>
            <pc:docMk/>
            <pc:sldMk cId="1212684318" sldId="285"/>
            <ac:spMk id="74" creationId="{5E0CAAD0-DC87-AAB7-B0C9-23CADEA4493F}"/>
          </ac:spMkLst>
        </pc:spChg>
        <pc:spChg chg="mod">
          <ac:chgData name="Kayla Besong" userId="1fe08136-ada4-4caa-badf-f829ad1288f2" providerId="ADAL" clId="{40ABDA0D-E311-9749-B757-2FBE669D1F00}" dt="2023-11-02T18:00:14.389" v="2440" actId="1036"/>
          <ac:spMkLst>
            <pc:docMk/>
            <pc:sldMk cId="1212684318" sldId="285"/>
            <ac:spMk id="79" creationId="{351807F5-35B1-53D7-4791-92A276AA539E}"/>
          </ac:spMkLst>
        </pc:spChg>
        <pc:spChg chg="mod">
          <ac:chgData name="Kayla Besong" userId="1fe08136-ada4-4caa-badf-f829ad1288f2" providerId="ADAL" clId="{40ABDA0D-E311-9749-B757-2FBE669D1F00}" dt="2023-11-02T18:00:14.389" v="2440" actId="1036"/>
          <ac:spMkLst>
            <pc:docMk/>
            <pc:sldMk cId="1212684318" sldId="285"/>
            <ac:spMk id="81" creationId="{4AA290BB-A4FC-E03C-525B-D8BECF26712D}"/>
          </ac:spMkLst>
        </pc:spChg>
        <pc:spChg chg="mod">
          <ac:chgData name="Kayla Besong" userId="1fe08136-ada4-4caa-badf-f829ad1288f2" providerId="ADAL" clId="{40ABDA0D-E311-9749-B757-2FBE669D1F00}" dt="2023-11-02T16:28:12.872" v="2236" actId="1036"/>
          <ac:spMkLst>
            <pc:docMk/>
            <pc:sldMk cId="1212684318" sldId="285"/>
            <ac:spMk id="92" creationId="{B79DDF46-EBE6-65CA-CC33-9DD445BE5BB4}"/>
          </ac:spMkLst>
        </pc:spChg>
        <pc:spChg chg="mod">
          <ac:chgData name="Kayla Besong" userId="1fe08136-ada4-4caa-badf-f829ad1288f2" providerId="ADAL" clId="{40ABDA0D-E311-9749-B757-2FBE669D1F00}" dt="2023-11-02T16:28:12.872" v="2236" actId="1036"/>
          <ac:spMkLst>
            <pc:docMk/>
            <pc:sldMk cId="1212684318" sldId="285"/>
            <ac:spMk id="94" creationId="{BA6E4A3E-393E-ADFD-4160-C76FCE348610}"/>
          </ac:spMkLst>
        </pc:spChg>
        <pc:spChg chg="mod">
          <ac:chgData name="Kayla Besong" userId="1fe08136-ada4-4caa-badf-f829ad1288f2" providerId="ADAL" clId="{40ABDA0D-E311-9749-B757-2FBE669D1F00}" dt="2023-11-02T16:28:12.872" v="2236" actId="1036"/>
          <ac:spMkLst>
            <pc:docMk/>
            <pc:sldMk cId="1212684318" sldId="285"/>
            <ac:spMk id="96" creationId="{1DE8962D-0281-BB12-A91D-69BBA83AC6A1}"/>
          </ac:spMkLst>
        </pc:spChg>
        <pc:spChg chg="del">
          <ac:chgData name="Kayla Besong" userId="1fe08136-ada4-4caa-badf-f829ad1288f2" providerId="ADAL" clId="{40ABDA0D-E311-9749-B757-2FBE669D1F00}" dt="2023-11-02T16:25:37.741" v="2136" actId="478"/>
          <ac:spMkLst>
            <pc:docMk/>
            <pc:sldMk cId="1212684318" sldId="285"/>
            <ac:spMk id="107" creationId="{BA59F1BA-01BB-7DE3-E4E7-82A7268BB9AA}"/>
          </ac:spMkLst>
        </pc:spChg>
        <pc:spChg chg="del">
          <ac:chgData name="Kayla Besong" userId="1fe08136-ada4-4caa-badf-f829ad1288f2" providerId="ADAL" clId="{40ABDA0D-E311-9749-B757-2FBE669D1F00}" dt="2023-11-02T16:25:34.666" v="2135" actId="478"/>
          <ac:spMkLst>
            <pc:docMk/>
            <pc:sldMk cId="1212684318" sldId="285"/>
            <ac:spMk id="109" creationId="{0BC95AF8-1DF9-B697-6878-8B6230148B36}"/>
          </ac:spMkLst>
        </pc:spChg>
        <pc:spChg chg="mod">
          <ac:chgData name="Kayla Besong" userId="1fe08136-ada4-4caa-badf-f829ad1288f2" providerId="ADAL" clId="{40ABDA0D-E311-9749-B757-2FBE669D1F00}" dt="2023-11-02T16:27:47.262" v="2222" actId="1035"/>
          <ac:spMkLst>
            <pc:docMk/>
            <pc:sldMk cId="1212684318" sldId="285"/>
            <ac:spMk id="114" creationId="{6960DC19-E422-7E40-151D-7DBAC0A07362}"/>
          </ac:spMkLst>
        </pc:spChg>
        <pc:spChg chg="mod">
          <ac:chgData name="Kayla Besong" userId="1fe08136-ada4-4caa-badf-f829ad1288f2" providerId="ADAL" clId="{40ABDA0D-E311-9749-B757-2FBE669D1F00}" dt="2023-11-02T16:27:47.262" v="2222" actId="1035"/>
          <ac:spMkLst>
            <pc:docMk/>
            <pc:sldMk cId="1212684318" sldId="285"/>
            <ac:spMk id="116" creationId="{40DE60B4-6886-F68A-A37C-B5D500D16285}"/>
          </ac:spMkLst>
        </pc:spChg>
        <pc:spChg chg="mod">
          <ac:chgData name="Kayla Besong" userId="1fe08136-ada4-4caa-badf-f829ad1288f2" providerId="ADAL" clId="{40ABDA0D-E311-9749-B757-2FBE669D1F00}" dt="2023-11-02T18:00:39.260" v="2454" actId="1035"/>
          <ac:spMkLst>
            <pc:docMk/>
            <pc:sldMk cId="1212684318" sldId="285"/>
            <ac:spMk id="123" creationId="{7E3DC933-FE11-21BC-DADE-36B5D1B921FE}"/>
          </ac:spMkLst>
        </pc:spChg>
        <pc:spChg chg="mod">
          <ac:chgData name="Kayla Besong" userId="1fe08136-ada4-4caa-badf-f829ad1288f2" providerId="ADAL" clId="{40ABDA0D-E311-9749-B757-2FBE669D1F00}" dt="2023-11-02T18:00:39.260" v="2454" actId="1035"/>
          <ac:spMkLst>
            <pc:docMk/>
            <pc:sldMk cId="1212684318" sldId="285"/>
            <ac:spMk id="125" creationId="{D378A78D-A215-CF1E-CC16-47270090B2EC}"/>
          </ac:spMkLst>
        </pc:spChg>
        <pc:spChg chg="mod">
          <ac:chgData name="Kayla Besong" userId="1fe08136-ada4-4caa-badf-f829ad1288f2" providerId="ADAL" clId="{40ABDA0D-E311-9749-B757-2FBE669D1F00}" dt="2023-11-02T16:29:05.427" v="2257" actId="14100"/>
          <ac:spMkLst>
            <pc:docMk/>
            <pc:sldMk cId="1212684318" sldId="285"/>
            <ac:spMk id="228" creationId="{4B4BD9C3-2A33-CA64-2E27-241E1D7E7A4F}"/>
          </ac:spMkLst>
        </pc:spChg>
        <pc:grpChg chg="mod">
          <ac:chgData name="Kayla Besong" userId="1fe08136-ada4-4caa-badf-f829ad1288f2" providerId="ADAL" clId="{40ABDA0D-E311-9749-B757-2FBE669D1F00}" dt="2023-11-02T18:16:50.391" v="2682" actId="1076"/>
          <ac:grpSpMkLst>
            <pc:docMk/>
            <pc:sldMk cId="1212684318" sldId="285"/>
            <ac:grpSpMk id="60" creationId="{2DE7B29E-9155-1230-6AFC-ABF76C05BE8D}"/>
          </ac:grpSpMkLst>
        </pc:grpChg>
        <pc:cxnChg chg="mod">
          <ac:chgData name="Kayla Besong" userId="1fe08136-ada4-4caa-badf-f829ad1288f2" providerId="ADAL" clId="{40ABDA0D-E311-9749-B757-2FBE669D1F00}" dt="2023-11-02T17:57:39.771" v="2270" actId="14100"/>
          <ac:cxnSpMkLst>
            <pc:docMk/>
            <pc:sldMk cId="1212684318" sldId="285"/>
            <ac:cxnSpMk id="4" creationId="{F8E02181-A91C-CBA4-70EA-1500DE8D457A}"/>
          </ac:cxnSpMkLst>
        </pc:cxnChg>
        <pc:cxnChg chg="mod">
          <ac:chgData name="Kayla Besong" userId="1fe08136-ada4-4caa-badf-f829ad1288f2" providerId="ADAL" clId="{40ABDA0D-E311-9749-B757-2FBE669D1F00}" dt="2023-11-02T16:30:24.658" v="2266" actId="14100"/>
          <ac:cxnSpMkLst>
            <pc:docMk/>
            <pc:sldMk cId="1212684318" sldId="285"/>
            <ac:cxnSpMk id="8" creationId="{411755C7-596A-8810-3DD4-ED49C05490F2}"/>
          </ac:cxnSpMkLst>
        </pc:cxnChg>
        <pc:cxnChg chg="mod">
          <ac:chgData name="Kayla Besong" userId="1fe08136-ada4-4caa-badf-f829ad1288f2" providerId="ADAL" clId="{40ABDA0D-E311-9749-B757-2FBE669D1F00}" dt="2023-11-02T17:57:55.283" v="2273" actId="14100"/>
          <ac:cxnSpMkLst>
            <pc:docMk/>
            <pc:sldMk cId="1212684318" sldId="285"/>
            <ac:cxnSpMk id="13" creationId="{D2615D22-EC7A-CE01-010E-260B4D59D058}"/>
          </ac:cxnSpMkLst>
        </pc:cxnChg>
        <pc:cxnChg chg="mod">
          <ac:chgData name="Kayla Besong" userId="1fe08136-ada4-4caa-badf-f829ad1288f2" providerId="ADAL" clId="{40ABDA0D-E311-9749-B757-2FBE669D1F00}" dt="2023-11-02T17:58:05.608" v="2276" actId="14100"/>
          <ac:cxnSpMkLst>
            <pc:docMk/>
            <pc:sldMk cId="1212684318" sldId="285"/>
            <ac:cxnSpMk id="14" creationId="{75DF243F-E5ED-0C52-3104-2A331A317FB0}"/>
          </ac:cxnSpMkLst>
        </pc:cxnChg>
        <pc:cxnChg chg="mod">
          <ac:chgData name="Kayla Besong" userId="1fe08136-ada4-4caa-badf-f829ad1288f2" providerId="ADAL" clId="{40ABDA0D-E311-9749-B757-2FBE669D1F00}" dt="2023-11-02T16:27:47.262" v="2222" actId="1035"/>
          <ac:cxnSpMkLst>
            <pc:docMk/>
            <pc:sldMk cId="1212684318" sldId="285"/>
            <ac:cxnSpMk id="16" creationId="{28918571-9D59-8DCC-42AB-9CDE9AE5C11E}"/>
          </ac:cxnSpMkLst>
        </pc:cxnChg>
        <pc:cxnChg chg="mod">
          <ac:chgData name="Kayla Besong" userId="1fe08136-ada4-4caa-badf-f829ad1288f2" providerId="ADAL" clId="{40ABDA0D-E311-9749-B757-2FBE669D1F00}" dt="2023-11-02T16:29:40.166" v="2262" actId="14100"/>
          <ac:cxnSpMkLst>
            <pc:docMk/>
            <pc:sldMk cId="1212684318" sldId="285"/>
            <ac:cxnSpMk id="17" creationId="{3A9EC13A-0828-9EDD-EF30-7F952359594F}"/>
          </ac:cxnSpMkLst>
        </pc:cxnChg>
        <pc:cxnChg chg="mod">
          <ac:chgData name="Kayla Besong" userId="1fe08136-ada4-4caa-badf-f829ad1288f2" providerId="ADAL" clId="{40ABDA0D-E311-9749-B757-2FBE669D1F00}" dt="2023-11-02T17:58:01.855" v="2275" actId="14100"/>
          <ac:cxnSpMkLst>
            <pc:docMk/>
            <pc:sldMk cId="1212684318" sldId="285"/>
            <ac:cxnSpMk id="18" creationId="{94837D12-81D2-F372-6AB3-187CAE1A23BA}"/>
          </ac:cxnSpMkLst>
        </pc:cxnChg>
        <pc:cxnChg chg="mod">
          <ac:chgData name="Kayla Besong" userId="1fe08136-ada4-4caa-badf-f829ad1288f2" providerId="ADAL" clId="{40ABDA0D-E311-9749-B757-2FBE669D1F00}" dt="2023-11-02T16:29:35.240" v="2261" actId="14100"/>
          <ac:cxnSpMkLst>
            <pc:docMk/>
            <pc:sldMk cId="1212684318" sldId="285"/>
            <ac:cxnSpMk id="22" creationId="{01695F18-0C66-B19F-1A34-91B9C9E6E813}"/>
          </ac:cxnSpMkLst>
        </pc:cxnChg>
        <pc:cxnChg chg="mod">
          <ac:chgData name="Kayla Besong" userId="1fe08136-ada4-4caa-badf-f829ad1288f2" providerId="ADAL" clId="{40ABDA0D-E311-9749-B757-2FBE669D1F00}" dt="2023-11-02T16:30:32.181" v="2268" actId="14100"/>
          <ac:cxnSpMkLst>
            <pc:docMk/>
            <pc:sldMk cId="1212684318" sldId="285"/>
            <ac:cxnSpMk id="23" creationId="{3415AE11-ED86-DE14-8278-B2567C6AC407}"/>
          </ac:cxnSpMkLst>
        </pc:cxnChg>
        <pc:cxnChg chg="mod">
          <ac:chgData name="Kayla Besong" userId="1fe08136-ada4-4caa-badf-f829ad1288f2" providerId="ADAL" clId="{40ABDA0D-E311-9749-B757-2FBE669D1F00}" dt="2023-11-02T17:57:51.491" v="2272" actId="14100"/>
          <ac:cxnSpMkLst>
            <pc:docMk/>
            <pc:sldMk cId="1212684318" sldId="285"/>
            <ac:cxnSpMk id="25" creationId="{8AD37032-6995-31BC-491C-75DF23AA08F9}"/>
          </ac:cxnSpMkLst>
        </pc:cxnChg>
        <pc:cxnChg chg="mod">
          <ac:chgData name="Kayla Besong" userId="1fe08136-ada4-4caa-badf-f829ad1288f2" providerId="ADAL" clId="{40ABDA0D-E311-9749-B757-2FBE669D1F00}" dt="2023-11-02T17:57:59.072" v="2274" actId="14100"/>
          <ac:cxnSpMkLst>
            <pc:docMk/>
            <pc:sldMk cId="1212684318" sldId="285"/>
            <ac:cxnSpMk id="27" creationId="{0CB2A898-0D75-3C66-7F8D-9D10DEA4A9FA}"/>
          </ac:cxnSpMkLst>
        </pc:cxnChg>
        <pc:cxnChg chg="mod">
          <ac:chgData name="Kayla Besong" userId="1fe08136-ada4-4caa-badf-f829ad1288f2" providerId="ADAL" clId="{40ABDA0D-E311-9749-B757-2FBE669D1F00}" dt="2023-11-02T17:58:51.290" v="2282" actId="14100"/>
          <ac:cxnSpMkLst>
            <pc:docMk/>
            <pc:sldMk cId="1212684318" sldId="285"/>
            <ac:cxnSpMk id="40" creationId="{83C5107D-14B6-236F-7629-8416C22ED25A}"/>
          </ac:cxnSpMkLst>
        </pc:cxnChg>
        <pc:cxnChg chg="mod">
          <ac:chgData name="Kayla Besong" userId="1fe08136-ada4-4caa-badf-f829ad1288f2" providerId="ADAL" clId="{40ABDA0D-E311-9749-B757-2FBE669D1F00}" dt="2023-11-02T18:00:05.414" v="2436" actId="1036"/>
          <ac:cxnSpMkLst>
            <pc:docMk/>
            <pc:sldMk cId="1212684318" sldId="285"/>
            <ac:cxnSpMk id="42" creationId="{11EC49C8-12C0-3983-81EE-4FA43AD541E3}"/>
          </ac:cxnSpMkLst>
        </pc:cxnChg>
        <pc:cxnChg chg="mod">
          <ac:chgData name="Kayla Besong" userId="1fe08136-ada4-4caa-badf-f829ad1288f2" providerId="ADAL" clId="{40ABDA0D-E311-9749-B757-2FBE669D1F00}" dt="2023-11-02T16:29:26.770" v="2259" actId="14100"/>
          <ac:cxnSpMkLst>
            <pc:docMk/>
            <pc:sldMk cId="1212684318" sldId="285"/>
            <ac:cxnSpMk id="49" creationId="{E018569F-3173-8E1E-47E3-F0F55D71B791}"/>
          </ac:cxnSpMkLst>
        </pc:cxnChg>
        <pc:cxnChg chg="mod">
          <ac:chgData name="Kayla Besong" userId="1fe08136-ada4-4caa-badf-f829ad1288f2" providerId="ADAL" clId="{40ABDA0D-E311-9749-B757-2FBE669D1F00}" dt="2023-11-02T16:29:18.203" v="2258" actId="14100"/>
          <ac:cxnSpMkLst>
            <pc:docMk/>
            <pc:sldMk cId="1212684318" sldId="285"/>
            <ac:cxnSpMk id="50" creationId="{76D464E6-60D8-0C2A-2AA1-9DC17C27C132}"/>
          </ac:cxnSpMkLst>
        </pc:cxnChg>
        <pc:cxnChg chg="mod">
          <ac:chgData name="Kayla Besong" userId="1fe08136-ada4-4caa-badf-f829ad1288f2" providerId="ADAL" clId="{40ABDA0D-E311-9749-B757-2FBE669D1F00}" dt="2023-11-02T16:29:31.024" v="2260" actId="14100"/>
          <ac:cxnSpMkLst>
            <pc:docMk/>
            <pc:sldMk cId="1212684318" sldId="285"/>
            <ac:cxnSpMk id="53" creationId="{F38F8E6A-E533-CF1C-45EB-04D233742A1D}"/>
          </ac:cxnSpMkLst>
        </pc:cxnChg>
        <pc:cxnChg chg="mod">
          <ac:chgData name="Kayla Besong" userId="1fe08136-ada4-4caa-badf-f829ad1288f2" providerId="ADAL" clId="{40ABDA0D-E311-9749-B757-2FBE669D1F00}" dt="2023-11-02T17:57:48.027" v="2271" actId="14100"/>
          <ac:cxnSpMkLst>
            <pc:docMk/>
            <pc:sldMk cId="1212684318" sldId="285"/>
            <ac:cxnSpMk id="54" creationId="{483CE292-55A2-E805-38AE-42A79B4DA26A}"/>
          </ac:cxnSpMkLst>
        </pc:cxnChg>
        <pc:cxnChg chg="mod">
          <ac:chgData name="Kayla Besong" userId="1fe08136-ada4-4caa-badf-f829ad1288f2" providerId="ADAL" clId="{40ABDA0D-E311-9749-B757-2FBE669D1F00}" dt="2023-11-02T16:29:51.305" v="2265" actId="14100"/>
          <ac:cxnSpMkLst>
            <pc:docMk/>
            <pc:sldMk cId="1212684318" sldId="285"/>
            <ac:cxnSpMk id="55" creationId="{01094C09-B094-CB6C-ADE5-054A2ACF8A97}"/>
          </ac:cxnSpMkLst>
        </pc:cxnChg>
        <pc:cxnChg chg="mod">
          <ac:chgData name="Kayla Besong" userId="1fe08136-ada4-4caa-badf-f829ad1288f2" providerId="ADAL" clId="{40ABDA0D-E311-9749-B757-2FBE669D1F00}" dt="2023-11-02T16:30:28.811" v="2267" actId="14100"/>
          <ac:cxnSpMkLst>
            <pc:docMk/>
            <pc:sldMk cId="1212684318" sldId="285"/>
            <ac:cxnSpMk id="56" creationId="{ACAB589B-9AFF-8F09-8DCC-C26EA1D0D925}"/>
          </ac:cxnSpMkLst>
        </pc:cxnChg>
        <pc:cxnChg chg="mod">
          <ac:chgData name="Kayla Besong" userId="1fe08136-ada4-4caa-badf-f829ad1288f2" providerId="ADAL" clId="{40ABDA0D-E311-9749-B757-2FBE669D1F00}" dt="2023-11-02T16:30:36.283" v="2269" actId="14100"/>
          <ac:cxnSpMkLst>
            <pc:docMk/>
            <pc:sldMk cId="1212684318" sldId="285"/>
            <ac:cxnSpMk id="57" creationId="{8B7155B9-FF2F-F2FA-0BE0-6873E650ECCC}"/>
          </ac:cxnSpMkLst>
        </pc:cxnChg>
        <pc:cxnChg chg="mod">
          <ac:chgData name="Kayla Besong" userId="1fe08136-ada4-4caa-badf-f829ad1288f2" providerId="ADAL" clId="{40ABDA0D-E311-9749-B757-2FBE669D1F00}" dt="2023-11-02T17:59:43.844" v="2433" actId="1035"/>
          <ac:cxnSpMkLst>
            <pc:docMk/>
            <pc:sldMk cId="1212684318" sldId="285"/>
            <ac:cxnSpMk id="73" creationId="{48635487-6240-8E79-CFCE-04C87C0553FC}"/>
          </ac:cxnSpMkLst>
        </pc:cxnChg>
        <pc:cxnChg chg="mod">
          <ac:chgData name="Kayla Besong" userId="1fe08136-ada4-4caa-badf-f829ad1288f2" providerId="ADAL" clId="{40ABDA0D-E311-9749-B757-2FBE669D1F00}" dt="2023-11-02T18:00:17.129" v="2444" actId="1036"/>
          <ac:cxnSpMkLst>
            <pc:docMk/>
            <pc:sldMk cId="1212684318" sldId="285"/>
            <ac:cxnSpMk id="80" creationId="{4A6F0532-B584-66D8-6CBE-4A8C1F968D40}"/>
          </ac:cxnSpMkLst>
        </pc:cxnChg>
        <pc:cxnChg chg="mod">
          <ac:chgData name="Kayla Besong" userId="1fe08136-ada4-4caa-badf-f829ad1288f2" providerId="ADAL" clId="{40ABDA0D-E311-9749-B757-2FBE669D1F00}" dt="2023-11-02T16:28:36.831" v="2254" actId="1036"/>
          <ac:cxnSpMkLst>
            <pc:docMk/>
            <pc:sldMk cId="1212684318" sldId="285"/>
            <ac:cxnSpMk id="93" creationId="{2E006480-BF74-C817-206B-12C85AF5DBC1}"/>
          </ac:cxnSpMkLst>
        </pc:cxnChg>
        <pc:cxnChg chg="del">
          <ac:chgData name="Kayla Besong" userId="1fe08136-ada4-4caa-badf-f829ad1288f2" providerId="ADAL" clId="{40ABDA0D-E311-9749-B757-2FBE669D1F00}" dt="2023-11-02T16:25:41.746" v="2137" actId="478"/>
          <ac:cxnSpMkLst>
            <pc:docMk/>
            <pc:sldMk cId="1212684318" sldId="285"/>
            <ac:cxnSpMk id="108" creationId="{BAD4C5D0-D73F-762E-66AE-9CE88B5DE89F}"/>
          </ac:cxnSpMkLst>
        </pc:cxnChg>
        <pc:cxnChg chg="mod">
          <ac:chgData name="Kayla Besong" userId="1fe08136-ada4-4caa-badf-f829ad1288f2" providerId="ADAL" clId="{40ABDA0D-E311-9749-B757-2FBE669D1F00}" dt="2023-11-02T16:27:47.262" v="2222" actId="1035"/>
          <ac:cxnSpMkLst>
            <pc:docMk/>
            <pc:sldMk cId="1212684318" sldId="285"/>
            <ac:cxnSpMk id="115" creationId="{5CCA4133-B320-78E5-44AD-F4BF6458BE5E}"/>
          </ac:cxnSpMkLst>
        </pc:cxnChg>
        <pc:cxnChg chg="mod">
          <ac:chgData name="Kayla Besong" userId="1fe08136-ada4-4caa-badf-f829ad1288f2" providerId="ADAL" clId="{40ABDA0D-E311-9749-B757-2FBE669D1F00}" dt="2023-11-02T18:00:39.260" v="2454" actId="1035"/>
          <ac:cxnSpMkLst>
            <pc:docMk/>
            <pc:sldMk cId="1212684318" sldId="285"/>
            <ac:cxnSpMk id="124" creationId="{05C8922A-8870-DE60-62F1-6E9471D4154E}"/>
          </ac:cxnSpMkLst>
        </pc:cxnChg>
        <pc:cxnChg chg="mod">
          <ac:chgData name="Kayla Besong" userId="1fe08136-ada4-4caa-badf-f829ad1288f2" providerId="ADAL" clId="{40ABDA0D-E311-9749-B757-2FBE669D1F00}" dt="2023-11-02T17:58:58.054" v="2283" actId="14100"/>
          <ac:cxnSpMkLst>
            <pc:docMk/>
            <pc:sldMk cId="1212684318" sldId="285"/>
            <ac:cxnSpMk id="157" creationId="{302E0DBA-FC03-7049-F427-6E2EB7EE00CE}"/>
          </ac:cxnSpMkLst>
        </pc:cxnChg>
        <pc:cxnChg chg="mod">
          <ac:chgData name="Kayla Besong" userId="1fe08136-ada4-4caa-badf-f829ad1288f2" providerId="ADAL" clId="{40ABDA0D-E311-9749-B757-2FBE669D1F00}" dt="2023-11-02T17:58:11.608" v="2277" actId="14100"/>
          <ac:cxnSpMkLst>
            <pc:docMk/>
            <pc:sldMk cId="1212684318" sldId="285"/>
            <ac:cxnSpMk id="202" creationId="{85A571B1-5014-CE03-A0B1-AF3D8A5916B0}"/>
          </ac:cxnSpMkLst>
        </pc:cxnChg>
      </pc:sldChg>
      <pc:sldChg chg="addSp delSp modSp add mod">
        <pc:chgData name="Kayla Besong" userId="1fe08136-ada4-4caa-badf-f829ad1288f2" providerId="ADAL" clId="{40ABDA0D-E311-9749-B757-2FBE669D1F00}" dt="2023-11-02T18:16:33.959" v="2680" actId="14100"/>
        <pc:sldMkLst>
          <pc:docMk/>
          <pc:sldMk cId="3510448846" sldId="286"/>
        </pc:sldMkLst>
        <pc:spChg chg="mod">
          <ac:chgData name="Kayla Besong" userId="1fe08136-ada4-4caa-badf-f829ad1288f2" providerId="ADAL" clId="{40ABDA0D-E311-9749-B757-2FBE669D1F00}" dt="2023-11-02T18:06:14.248" v="2475" actId="14100"/>
          <ac:spMkLst>
            <pc:docMk/>
            <pc:sldMk cId="3510448846" sldId="286"/>
            <ac:spMk id="2" creationId="{25326DEB-4D7D-9220-6BB2-E0C9D12E2204}"/>
          </ac:spMkLst>
        </pc:spChg>
        <pc:spChg chg="mod">
          <ac:chgData name="Kayla Besong" userId="1fe08136-ada4-4caa-badf-f829ad1288f2" providerId="ADAL" clId="{40ABDA0D-E311-9749-B757-2FBE669D1F00}" dt="2023-11-02T18:16:33.959" v="2680" actId="14100"/>
          <ac:spMkLst>
            <pc:docMk/>
            <pc:sldMk cId="3510448846" sldId="286"/>
            <ac:spMk id="6" creationId="{C4ED933D-E308-EACA-38A2-BF105AEAC514}"/>
          </ac:spMkLst>
        </pc:spChg>
        <pc:spChg chg="mod">
          <ac:chgData name="Kayla Besong" userId="1fe08136-ada4-4caa-badf-f829ad1288f2" providerId="ADAL" clId="{40ABDA0D-E311-9749-B757-2FBE669D1F00}" dt="2023-11-02T18:05:29.028" v="2473" actId="1076"/>
          <ac:spMkLst>
            <pc:docMk/>
            <pc:sldMk cId="3510448846" sldId="286"/>
            <ac:spMk id="125" creationId="{25110D12-8999-14F3-FAA6-BF4A42E03E93}"/>
          </ac:spMkLst>
        </pc:spChg>
        <pc:spChg chg="mod">
          <ac:chgData name="Kayla Besong" userId="1fe08136-ada4-4caa-badf-f829ad1288f2" providerId="ADAL" clId="{40ABDA0D-E311-9749-B757-2FBE669D1F00}" dt="2023-11-02T18:05:29.028" v="2473" actId="1076"/>
          <ac:spMkLst>
            <pc:docMk/>
            <pc:sldMk cId="3510448846" sldId="286"/>
            <ac:spMk id="126" creationId="{1F192997-9C2B-90DE-BAE9-A82496D12420}"/>
          </ac:spMkLst>
        </pc:spChg>
        <pc:spChg chg="mod">
          <ac:chgData name="Kayla Besong" userId="1fe08136-ada4-4caa-badf-f829ad1288f2" providerId="ADAL" clId="{40ABDA0D-E311-9749-B757-2FBE669D1F00}" dt="2023-11-02T18:05:29.028" v="2473" actId="1076"/>
          <ac:spMkLst>
            <pc:docMk/>
            <pc:sldMk cId="3510448846" sldId="286"/>
            <ac:spMk id="127" creationId="{3952A7B8-D45D-7ED4-2306-E859FFE4B2C7}"/>
          </ac:spMkLst>
        </pc:spChg>
        <pc:spChg chg="del">
          <ac:chgData name="Kayla Besong" userId="1fe08136-ada4-4caa-badf-f829ad1288f2" providerId="ADAL" clId="{40ABDA0D-E311-9749-B757-2FBE669D1F00}" dt="2023-11-02T18:00:55.799" v="2456" actId="478"/>
          <ac:spMkLst>
            <pc:docMk/>
            <pc:sldMk cId="3510448846" sldId="286"/>
            <ac:spMk id="130" creationId="{C2B49DFD-3F4A-13D8-2632-3B391335AA25}"/>
          </ac:spMkLst>
        </pc:spChg>
        <pc:spChg chg="del mod">
          <ac:chgData name="Kayla Besong" userId="1fe08136-ada4-4caa-badf-f829ad1288f2" providerId="ADAL" clId="{40ABDA0D-E311-9749-B757-2FBE669D1F00}" dt="2023-11-02T18:00:58.602" v="2461" actId="478"/>
          <ac:spMkLst>
            <pc:docMk/>
            <pc:sldMk cId="3510448846" sldId="286"/>
            <ac:spMk id="131" creationId="{F65F1D04-48DA-DE80-6909-632C2D3A1C1A}"/>
          </ac:spMkLst>
        </pc:spChg>
        <pc:spChg chg="del">
          <ac:chgData name="Kayla Besong" userId="1fe08136-ada4-4caa-badf-f829ad1288f2" providerId="ADAL" clId="{40ABDA0D-E311-9749-B757-2FBE669D1F00}" dt="2023-11-02T18:00:54.329" v="2455" actId="478"/>
          <ac:spMkLst>
            <pc:docMk/>
            <pc:sldMk cId="3510448846" sldId="286"/>
            <ac:spMk id="132" creationId="{20C225EE-370E-C985-3814-EB2EFD5D57F1}"/>
          </ac:spMkLst>
        </pc:spChg>
        <pc:spChg chg="mod">
          <ac:chgData name="Kayla Besong" userId="1fe08136-ada4-4caa-badf-f829ad1288f2" providerId="ADAL" clId="{40ABDA0D-E311-9749-B757-2FBE669D1F00}" dt="2023-11-02T18:05:05.947" v="2470" actId="1076"/>
          <ac:spMkLst>
            <pc:docMk/>
            <pc:sldMk cId="3510448846" sldId="286"/>
            <ac:spMk id="135" creationId="{102B1A5A-A764-BFBC-4736-5EE7C5EC79C5}"/>
          </ac:spMkLst>
        </pc:spChg>
        <pc:spChg chg="mod">
          <ac:chgData name="Kayla Besong" userId="1fe08136-ada4-4caa-badf-f829ad1288f2" providerId="ADAL" clId="{40ABDA0D-E311-9749-B757-2FBE669D1F00}" dt="2023-11-02T18:05:05.947" v="2470" actId="1076"/>
          <ac:spMkLst>
            <pc:docMk/>
            <pc:sldMk cId="3510448846" sldId="286"/>
            <ac:spMk id="136" creationId="{CCA0D300-B5D0-FFA9-1A06-3E6894CE736E}"/>
          </ac:spMkLst>
        </pc:spChg>
        <pc:spChg chg="mod">
          <ac:chgData name="Kayla Besong" userId="1fe08136-ada4-4caa-badf-f829ad1288f2" providerId="ADAL" clId="{40ABDA0D-E311-9749-B757-2FBE669D1F00}" dt="2023-11-02T18:05:05.947" v="2470" actId="1076"/>
          <ac:spMkLst>
            <pc:docMk/>
            <pc:sldMk cId="3510448846" sldId="286"/>
            <ac:spMk id="137" creationId="{3FFC871B-6308-EB59-DAD4-0D26EA54F744}"/>
          </ac:spMkLst>
        </pc:spChg>
        <pc:spChg chg="mod">
          <ac:chgData name="Kayla Besong" userId="1fe08136-ada4-4caa-badf-f829ad1288f2" providerId="ADAL" clId="{40ABDA0D-E311-9749-B757-2FBE669D1F00}" dt="2023-11-02T18:04:54.708" v="2469" actId="1076"/>
          <ac:spMkLst>
            <pc:docMk/>
            <pc:sldMk cId="3510448846" sldId="286"/>
            <ac:spMk id="140" creationId="{C9BEB281-9F20-1C3F-6FB0-05F6EBB04A0A}"/>
          </ac:spMkLst>
        </pc:spChg>
        <pc:spChg chg="mod">
          <ac:chgData name="Kayla Besong" userId="1fe08136-ada4-4caa-badf-f829ad1288f2" providerId="ADAL" clId="{40ABDA0D-E311-9749-B757-2FBE669D1F00}" dt="2023-11-02T18:04:54.708" v="2469" actId="1076"/>
          <ac:spMkLst>
            <pc:docMk/>
            <pc:sldMk cId="3510448846" sldId="286"/>
            <ac:spMk id="141" creationId="{C4CF6A59-CDE7-6A18-21CB-934D4520B6AC}"/>
          </ac:spMkLst>
        </pc:spChg>
        <pc:spChg chg="mod">
          <ac:chgData name="Kayla Besong" userId="1fe08136-ada4-4caa-badf-f829ad1288f2" providerId="ADAL" clId="{40ABDA0D-E311-9749-B757-2FBE669D1F00}" dt="2023-11-02T18:04:54.708" v="2469" actId="1076"/>
          <ac:spMkLst>
            <pc:docMk/>
            <pc:sldMk cId="3510448846" sldId="286"/>
            <ac:spMk id="142" creationId="{57E983F4-6FEA-5AB3-6457-7982C3B08AAB}"/>
          </ac:spMkLst>
        </pc:spChg>
        <pc:spChg chg="mod">
          <ac:chgData name="Kayla Besong" userId="1fe08136-ada4-4caa-badf-f829ad1288f2" providerId="ADAL" clId="{40ABDA0D-E311-9749-B757-2FBE669D1F00}" dt="2023-11-02T18:04:54.708" v="2469" actId="1076"/>
          <ac:spMkLst>
            <pc:docMk/>
            <pc:sldMk cId="3510448846" sldId="286"/>
            <ac:spMk id="145" creationId="{D31958EA-4BA6-FEE7-6BE6-661EFB371B17}"/>
          </ac:spMkLst>
        </pc:spChg>
        <pc:spChg chg="mod">
          <ac:chgData name="Kayla Besong" userId="1fe08136-ada4-4caa-badf-f829ad1288f2" providerId="ADAL" clId="{40ABDA0D-E311-9749-B757-2FBE669D1F00}" dt="2023-11-02T18:04:54.708" v="2469" actId="1076"/>
          <ac:spMkLst>
            <pc:docMk/>
            <pc:sldMk cId="3510448846" sldId="286"/>
            <ac:spMk id="146" creationId="{194D1307-0050-8DB9-8B9D-20FFC8903212}"/>
          </ac:spMkLst>
        </pc:spChg>
        <pc:spChg chg="mod">
          <ac:chgData name="Kayla Besong" userId="1fe08136-ada4-4caa-badf-f829ad1288f2" providerId="ADAL" clId="{40ABDA0D-E311-9749-B757-2FBE669D1F00}" dt="2023-11-02T18:04:54.708" v="2469" actId="1076"/>
          <ac:spMkLst>
            <pc:docMk/>
            <pc:sldMk cId="3510448846" sldId="286"/>
            <ac:spMk id="147" creationId="{CC47E812-9221-1AF4-E8BD-2092C7106958}"/>
          </ac:spMkLst>
        </pc:spChg>
        <pc:spChg chg="mod">
          <ac:chgData name="Kayla Besong" userId="1fe08136-ada4-4caa-badf-f829ad1288f2" providerId="ADAL" clId="{40ABDA0D-E311-9749-B757-2FBE669D1F00}" dt="2023-11-02T18:06:26.619" v="2476" actId="1076"/>
          <ac:spMkLst>
            <pc:docMk/>
            <pc:sldMk cId="3510448846" sldId="286"/>
            <ac:spMk id="149" creationId="{B5841935-6FBE-297D-4621-EEA2E278CF3C}"/>
          </ac:spMkLst>
        </pc:spChg>
        <pc:spChg chg="mod">
          <ac:chgData name="Kayla Besong" userId="1fe08136-ada4-4caa-badf-f829ad1288f2" providerId="ADAL" clId="{40ABDA0D-E311-9749-B757-2FBE669D1F00}" dt="2023-11-02T18:06:26.619" v="2476" actId="1076"/>
          <ac:spMkLst>
            <pc:docMk/>
            <pc:sldMk cId="3510448846" sldId="286"/>
            <ac:spMk id="150" creationId="{7629B4D7-29A7-5921-363E-09D43663E26B}"/>
          </ac:spMkLst>
        </pc:spChg>
        <pc:spChg chg="mod">
          <ac:chgData name="Kayla Besong" userId="1fe08136-ada4-4caa-badf-f829ad1288f2" providerId="ADAL" clId="{40ABDA0D-E311-9749-B757-2FBE669D1F00}" dt="2023-11-02T18:06:26.619" v="2476" actId="1076"/>
          <ac:spMkLst>
            <pc:docMk/>
            <pc:sldMk cId="3510448846" sldId="286"/>
            <ac:spMk id="151" creationId="{CE61488C-9301-413B-44CB-CF94D751C915}"/>
          </ac:spMkLst>
        </pc:spChg>
        <pc:spChg chg="mod">
          <ac:chgData name="Kayla Besong" userId="1fe08136-ada4-4caa-badf-f829ad1288f2" providerId="ADAL" clId="{40ABDA0D-E311-9749-B757-2FBE669D1F00}" dt="2023-11-02T18:09:45.632" v="2516" actId="1035"/>
          <ac:spMkLst>
            <pc:docMk/>
            <pc:sldMk cId="3510448846" sldId="286"/>
            <ac:spMk id="159" creationId="{B28B0CE1-1C15-7DE2-BDBC-03213BD03657}"/>
          </ac:spMkLst>
        </pc:spChg>
        <pc:grpChg chg="mod">
          <ac:chgData name="Kayla Besong" userId="1fe08136-ada4-4caa-badf-f829ad1288f2" providerId="ADAL" clId="{40ABDA0D-E311-9749-B757-2FBE669D1F00}" dt="2023-11-02T18:16:26.540" v="2678" actId="1076"/>
          <ac:grpSpMkLst>
            <pc:docMk/>
            <pc:sldMk cId="3510448846" sldId="286"/>
            <ac:grpSpMk id="16" creationId="{55C7E53E-5E82-A40D-C5FD-D33667EFC732}"/>
          </ac:grpSpMkLst>
        </pc:grpChg>
        <pc:grpChg chg="del">
          <ac:chgData name="Kayla Besong" userId="1fe08136-ada4-4caa-badf-f829ad1288f2" providerId="ADAL" clId="{40ABDA0D-E311-9749-B757-2FBE669D1F00}" dt="2023-11-02T18:00:55.799" v="2456" actId="478"/>
          <ac:grpSpMkLst>
            <pc:docMk/>
            <pc:sldMk cId="3510448846" sldId="286"/>
            <ac:grpSpMk id="128" creationId="{956418DF-E541-A7CC-4306-9AEF3DB97544}"/>
          </ac:grpSpMkLst>
        </pc:grpChg>
        <pc:grpChg chg="del">
          <ac:chgData name="Kayla Besong" userId="1fe08136-ada4-4caa-badf-f829ad1288f2" providerId="ADAL" clId="{40ABDA0D-E311-9749-B757-2FBE669D1F00}" dt="2023-11-02T18:00:54.329" v="2455" actId="478"/>
          <ac:grpSpMkLst>
            <pc:docMk/>
            <pc:sldMk cId="3510448846" sldId="286"/>
            <ac:grpSpMk id="129" creationId="{6299361C-AB0A-C99B-9714-E67960E32966}"/>
          </ac:grpSpMkLst>
        </pc:grpChg>
        <pc:cxnChg chg="add del">
          <ac:chgData name="Kayla Besong" userId="1fe08136-ada4-4caa-badf-f829ad1288f2" providerId="ADAL" clId="{40ABDA0D-E311-9749-B757-2FBE669D1F00}" dt="2023-11-02T18:09:24.253" v="2500" actId="478"/>
          <ac:cxnSpMkLst>
            <pc:docMk/>
            <pc:sldMk cId="3510448846" sldId="286"/>
            <ac:cxnSpMk id="4" creationId="{40F7AF15-441A-C49B-3D15-356A97E7EB9C}"/>
          </ac:cxnSpMkLst>
        </pc:cxnChg>
        <pc:cxnChg chg="mod">
          <ac:chgData name="Kayla Besong" userId="1fe08136-ada4-4caa-badf-f829ad1288f2" providerId="ADAL" clId="{40ABDA0D-E311-9749-B757-2FBE669D1F00}" dt="2023-11-02T18:07:46.959" v="2489" actId="14100"/>
          <ac:cxnSpMkLst>
            <pc:docMk/>
            <pc:sldMk cId="3510448846" sldId="286"/>
            <ac:cxnSpMk id="5" creationId="{9173C5A0-5F53-83E8-ED49-D7B6CA913EA2}"/>
          </ac:cxnSpMkLst>
        </pc:cxnChg>
        <pc:cxnChg chg="mod">
          <ac:chgData name="Kayla Besong" userId="1fe08136-ada4-4caa-badf-f829ad1288f2" providerId="ADAL" clId="{40ABDA0D-E311-9749-B757-2FBE669D1F00}" dt="2023-11-02T18:07:53.597" v="2490" actId="14100"/>
          <ac:cxnSpMkLst>
            <pc:docMk/>
            <pc:sldMk cId="3510448846" sldId="286"/>
            <ac:cxnSpMk id="7" creationId="{FA35972F-DF0F-1787-89C3-2005F1D51D85}"/>
          </ac:cxnSpMkLst>
        </pc:cxnChg>
        <pc:cxnChg chg="mod">
          <ac:chgData name="Kayla Besong" userId="1fe08136-ada4-4caa-badf-f829ad1288f2" providerId="ADAL" clId="{40ABDA0D-E311-9749-B757-2FBE669D1F00}" dt="2023-11-02T18:08:00.737" v="2491" actId="14100"/>
          <ac:cxnSpMkLst>
            <pc:docMk/>
            <pc:sldMk cId="3510448846" sldId="286"/>
            <ac:cxnSpMk id="8" creationId="{C6417E80-3CC2-B7B7-D683-20DB961BE324}"/>
          </ac:cxnSpMkLst>
        </pc:cxnChg>
        <pc:cxnChg chg="mod">
          <ac:chgData name="Kayla Besong" userId="1fe08136-ada4-4caa-badf-f829ad1288f2" providerId="ADAL" clId="{40ABDA0D-E311-9749-B757-2FBE669D1F00}" dt="2023-11-02T18:08:09.113" v="2492" actId="14100"/>
          <ac:cxnSpMkLst>
            <pc:docMk/>
            <pc:sldMk cId="3510448846" sldId="286"/>
            <ac:cxnSpMk id="9" creationId="{0BFF866B-B851-B661-67B2-08AA52CC2B0B}"/>
          </ac:cxnSpMkLst>
        </pc:cxnChg>
        <pc:cxnChg chg="mod">
          <ac:chgData name="Kayla Besong" userId="1fe08136-ada4-4caa-badf-f829ad1288f2" providerId="ADAL" clId="{40ABDA0D-E311-9749-B757-2FBE669D1F00}" dt="2023-11-02T18:08:18.931" v="2493" actId="14100"/>
          <ac:cxnSpMkLst>
            <pc:docMk/>
            <pc:sldMk cId="3510448846" sldId="286"/>
            <ac:cxnSpMk id="10" creationId="{DBCAE382-5F47-791A-FB50-79079769B334}"/>
          </ac:cxnSpMkLst>
        </pc:cxnChg>
        <pc:cxnChg chg="mod">
          <ac:chgData name="Kayla Besong" userId="1fe08136-ada4-4caa-badf-f829ad1288f2" providerId="ADAL" clId="{40ABDA0D-E311-9749-B757-2FBE669D1F00}" dt="2023-11-02T18:08:32.341" v="2494" actId="14100"/>
          <ac:cxnSpMkLst>
            <pc:docMk/>
            <pc:sldMk cId="3510448846" sldId="286"/>
            <ac:cxnSpMk id="11" creationId="{E22C4B42-D551-705F-74AE-33B100A30B37}"/>
          </ac:cxnSpMkLst>
        </pc:cxnChg>
        <pc:cxnChg chg="mod">
          <ac:chgData name="Kayla Besong" userId="1fe08136-ada4-4caa-badf-f829ad1288f2" providerId="ADAL" clId="{40ABDA0D-E311-9749-B757-2FBE669D1F00}" dt="2023-11-02T18:08:39.383" v="2495" actId="14100"/>
          <ac:cxnSpMkLst>
            <pc:docMk/>
            <pc:sldMk cId="3510448846" sldId="286"/>
            <ac:cxnSpMk id="12" creationId="{486EF9C9-C2CD-0593-2864-F4388F2FF74A}"/>
          </ac:cxnSpMkLst>
        </pc:cxnChg>
        <pc:cxnChg chg="mod">
          <ac:chgData name="Kayla Besong" userId="1fe08136-ada4-4caa-badf-f829ad1288f2" providerId="ADAL" clId="{40ABDA0D-E311-9749-B757-2FBE669D1F00}" dt="2023-11-02T18:08:49.429" v="2496" actId="14100"/>
          <ac:cxnSpMkLst>
            <pc:docMk/>
            <pc:sldMk cId="3510448846" sldId="286"/>
            <ac:cxnSpMk id="13" creationId="{4B03712B-536A-2DFE-7003-CBED997A21C1}"/>
          </ac:cxnSpMkLst>
        </pc:cxnChg>
        <pc:cxnChg chg="mod">
          <ac:chgData name="Kayla Besong" userId="1fe08136-ada4-4caa-badf-f829ad1288f2" providerId="ADAL" clId="{40ABDA0D-E311-9749-B757-2FBE669D1F00}" dt="2023-11-02T18:08:58.110" v="2497" actId="14100"/>
          <ac:cxnSpMkLst>
            <pc:docMk/>
            <pc:sldMk cId="3510448846" sldId="286"/>
            <ac:cxnSpMk id="14" creationId="{8B87F5E1-DAFF-721E-5DE9-BAE7B32E5551}"/>
          </ac:cxnSpMkLst>
        </pc:cxnChg>
        <pc:cxnChg chg="mod">
          <ac:chgData name="Kayla Besong" userId="1fe08136-ada4-4caa-badf-f829ad1288f2" providerId="ADAL" clId="{40ABDA0D-E311-9749-B757-2FBE669D1F00}" dt="2023-11-02T18:09:02.406" v="2498" actId="14100"/>
          <ac:cxnSpMkLst>
            <pc:docMk/>
            <pc:sldMk cId="3510448846" sldId="286"/>
            <ac:cxnSpMk id="15" creationId="{B938EBD3-E6DC-A3F3-19D8-17D74CB2C8DD}"/>
          </ac:cxnSpMkLst>
        </pc:cxnChg>
        <pc:cxnChg chg="mod">
          <ac:chgData name="Kayla Besong" userId="1fe08136-ada4-4caa-badf-f829ad1288f2" providerId="ADAL" clId="{40ABDA0D-E311-9749-B757-2FBE669D1F00}" dt="2023-11-02T18:06:48.978" v="2478" actId="14100"/>
          <ac:cxnSpMkLst>
            <pc:docMk/>
            <pc:sldMk cId="3510448846" sldId="286"/>
            <ac:cxnSpMk id="21" creationId="{B89A5F5F-AAF3-F96B-F6BE-726264D603D1}"/>
          </ac:cxnSpMkLst>
        </pc:cxnChg>
        <pc:cxnChg chg="mod">
          <ac:chgData name="Kayla Besong" userId="1fe08136-ada4-4caa-badf-f829ad1288f2" providerId="ADAL" clId="{40ABDA0D-E311-9749-B757-2FBE669D1F00}" dt="2023-11-02T18:06:52.646" v="2479" actId="14100"/>
          <ac:cxnSpMkLst>
            <pc:docMk/>
            <pc:sldMk cId="3510448846" sldId="286"/>
            <ac:cxnSpMk id="23" creationId="{595B51F7-FA2E-D603-3AAF-B0C8767CD72C}"/>
          </ac:cxnSpMkLst>
        </pc:cxnChg>
        <pc:cxnChg chg="mod">
          <ac:chgData name="Kayla Besong" userId="1fe08136-ada4-4caa-badf-f829ad1288f2" providerId="ADAL" clId="{40ABDA0D-E311-9749-B757-2FBE669D1F00}" dt="2023-11-02T18:06:58.908" v="2480" actId="14100"/>
          <ac:cxnSpMkLst>
            <pc:docMk/>
            <pc:sldMk cId="3510448846" sldId="286"/>
            <ac:cxnSpMk id="24" creationId="{630F63EF-AABB-5E12-19FC-BC37A9E0C011}"/>
          </ac:cxnSpMkLst>
        </pc:cxnChg>
        <pc:cxnChg chg="mod">
          <ac:chgData name="Kayla Besong" userId="1fe08136-ada4-4caa-badf-f829ad1288f2" providerId="ADAL" clId="{40ABDA0D-E311-9749-B757-2FBE669D1F00}" dt="2023-11-02T18:09:14.212" v="2499" actId="14100"/>
          <ac:cxnSpMkLst>
            <pc:docMk/>
            <pc:sldMk cId="3510448846" sldId="286"/>
            <ac:cxnSpMk id="25" creationId="{BAE6B06F-2F80-E18D-C616-1BA45A7EB767}"/>
          </ac:cxnSpMkLst>
        </pc:cxnChg>
        <pc:cxnChg chg="mod">
          <ac:chgData name="Kayla Besong" userId="1fe08136-ada4-4caa-badf-f829ad1288f2" providerId="ADAL" clId="{40ABDA0D-E311-9749-B757-2FBE669D1F00}" dt="2023-11-02T18:07:17.474" v="2483" actId="14100"/>
          <ac:cxnSpMkLst>
            <pc:docMk/>
            <pc:sldMk cId="3510448846" sldId="286"/>
            <ac:cxnSpMk id="26" creationId="{0F0E539C-DB7F-04D2-3692-FD0A34968A3F}"/>
          </ac:cxnSpMkLst>
        </pc:cxnChg>
        <pc:cxnChg chg="mod">
          <ac:chgData name="Kayla Besong" userId="1fe08136-ada4-4caa-badf-f829ad1288f2" providerId="ADAL" clId="{40ABDA0D-E311-9749-B757-2FBE669D1F00}" dt="2023-11-02T18:07:30.594" v="2485" actId="14100"/>
          <ac:cxnSpMkLst>
            <pc:docMk/>
            <pc:sldMk cId="3510448846" sldId="286"/>
            <ac:cxnSpMk id="28" creationId="{05337286-3DBB-18AC-F6F3-50D8F929483F}"/>
          </ac:cxnSpMkLst>
        </pc:cxnChg>
        <pc:cxnChg chg="mod">
          <ac:chgData name="Kayla Besong" userId="1fe08136-ada4-4caa-badf-f829ad1288f2" providerId="ADAL" clId="{40ABDA0D-E311-9749-B757-2FBE669D1F00}" dt="2023-11-02T18:06:44.544" v="2477" actId="14100"/>
          <ac:cxnSpMkLst>
            <pc:docMk/>
            <pc:sldMk cId="3510448846" sldId="286"/>
            <ac:cxnSpMk id="29" creationId="{6592B5E0-DE34-73FF-4C3F-3AF87409DC65}"/>
          </ac:cxnSpMkLst>
        </pc:cxnChg>
        <pc:cxnChg chg="mod">
          <ac:chgData name="Kayla Besong" userId="1fe08136-ada4-4caa-badf-f829ad1288f2" providerId="ADAL" clId="{40ABDA0D-E311-9749-B757-2FBE669D1F00}" dt="2023-11-02T18:07:38.328" v="2487" actId="14100"/>
          <ac:cxnSpMkLst>
            <pc:docMk/>
            <pc:sldMk cId="3510448846" sldId="286"/>
            <ac:cxnSpMk id="30" creationId="{BF116AAE-6D8D-DC8C-135A-F00297469740}"/>
          </ac:cxnSpMkLst>
        </pc:cxnChg>
        <pc:cxnChg chg="mod">
          <ac:chgData name="Kayla Besong" userId="1fe08136-ada4-4caa-badf-f829ad1288f2" providerId="ADAL" clId="{40ABDA0D-E311-9749-B757-2FBE669D1F00}" dt="2023-11-02T18:07:02.986" v="2481" actId="14100"/>
          <ac:cxnSpMkLst>
            <pc:docMk/>
            <pc:sldMk cId="3510448846" sldId="286"/>
            <ac:cxnSpMk id="32" creationId="{EB68809B-3C02-D538-80D8-1060F8673C98}"/>
          </ac:cxnSpMkLst>
        </pc:cxnChg>
        <pc:cxnChg chg="mod">
          <ac:chgData name="Kayla Besong" userId="1fe08136-ada4-4caa-badf-f829ad1288f2" providerId="ADAL" clId="{40ABDA0D-E311-9749-B757-2FBE669D1F00}" dt="2023-11-02T18:07:26.454" v="2484" actId="14100"/>
          <ac:cxnSpMkLst>
            <pc:docMk/>
            <pc:sldMk cId="3510448846" sldId="286"/>
            <ac:cxnSpMk id="33" creationId="{0615F6B8-7CF9-1BE1-038A-3767E1CE44EA}"/>
          </ac:cxnSpMkLst>
        </pc:cxnChg>
        <pc:cxnChg chg="mod">
          <ac:chgData name="Kayla Besong" userId="1fe08136-ada4-4caa-badf-f829ad1288f2" providerId="ADAL" clId="{40ABDA0D-E311-9749-B757-2FBE669D1F00}" dt="2023-11-02T18:07:34.034" v="2486" actId="14100"/>
          <ac:cxnSpMkLst>
            <pc:docMk/>
            <pc:sldMk cId="3510448846" sldId="286"/>
            <ac:cxnSpMk id="34" creationId="{94F484EA-57C8-A6F1-44DF-D7139B7BC572}"/>
          </ac:cxnSpMkLst>
        </pc:cxnChg>
        <pc:cxnChg chg="mod">
          <ac:chgData name="Kayla Besong" userId="1fe08136-ada4-4caa-badf-f829ad1288f2" providerId="ADAL" clId="{40ABDA0D-E311-9749-B757-2FBE669D1F00}" dt="2023-11-02T18:09:33.316" v="2501" actId="14100"/>
          <ac:cxnSpMkLst>
            <pc:docMk/>
            <pc:sldMk cId="3510448846" sldId="286"/>
            <ac:cxnSpMk id="162" creationId="{B3D2D65D-B3A9-93EF-3F03-1C48AB4FAD0D}"/>
          </ac:cxnSpMkLst>
        </pc:cxnChg>
      </pc:sldChg>
      <pc:sldChg chg="delSp modSp add mod">
        <pc:chgData name="Kayla Besong" userId="1fe08136-ada4-4caa-badf-f829ad1288f2" providerId="ADAL" clId="{40ABDA0D-E311-9749-B757-2FBE669D1F00}" dt="2023-11-02T18:16:11.539" v="2677" actId="1076"/>
        <pc:sldMkLst>
          <pc:docMk/>
          <pc:sldMk cId="1789624651" sldId="287"/>
        </pc:sldMkLst>
        <pc:spChg chg="mod">
          <ac:chgData name="Kayla Besong" userId="1fe08136-ada4-4caa-badf-f829ad1288f2" providerId="ADAL" clId="{40ABDA0D-E311-9749-B757-2FBE669D1F00}" dt="2023-11-02T18:10:48.407" v="2543" actId="1038"/>
          <ac:spMkLst>
            <pc:docMk/>
            <pc:sldMk cId="1789624651" sldId="287"/>
            <ac:spMk id="6" creationId="{5041D80B-DB9B-ECBF-90FB-1427FDED84D6}"/>
          </ac:spMkLst>
        </pc:spChg>
        <pc:spChg chg="mod">
          <ac:chgData name="Kayla Besong" userId="1fe08136-ada4-4caa-badf-f829ad1288f2" providerId="ADAL" clId="{40ABDA0D-E311-9749-B757-2FBE669D1F00}" dt="2023-11-02T18:10:48.407" v="2543" actId="1038"/>
          <ac:spMkLst>
            <pc:docMk/>
            <pc:sldMk cId="1789624651" sldId="287"/>
            <ac:spMk id="7" creationId="{D848370A-626E-7952-40A6-F74955E455EF}"/>
          </ac:spMkLst>
        </pc:spChg>
        <pc:spChg chg="del">
          <ac:chgData name="Kayla Besong" userId="1fe08136-ada4-4caa-badf-f829ad1288f2" providerId="ADAL" clId="{40ABDA0D-E311-9749-B757-2FBE669D1F00}" dt="2023-11-02T18:10:36.526" v="2520" actId="478"/>
          <ac:spMkLst>
            <pc:docMk/>
            <pc:sldMk cId="1789624651" sldId="287"/>
            <ac:spMk id="9" creationId="{A5C98BFD-F207-A084-17CC-3479F50C35AA}"/>
          </ac:spMkLst>
        </pc:spChg>
        <pc:spChg chg="mod">
          <ac:chgData name="Kayla Besong" userId="1fe08136-ada4-4caa-badf-f829ad1288f2" providerId="ADAL" clId="{40ABDA0D-E311-9749-B757-2FBE669D1F00}" dt="2023-11-02T18:10:32.041" v="2519" actId="207"/>
          <ac:spMkLst>
            <pc:docMk/>
            <pc:sldMk cId="1789624651" sldId="287"/>
            <ac:spMk id="12" creationId="{3A27E844-EB5F-19E3-3A6D-27AC61EC432E}"/>
          </ac:spMkLst>
        </pc:spChg>
        <pc:spChg chg="mod">
          <ac:chgData name="Kayla Besong" userId="1fe08136-ada4-4caa-badf-f829ad1288f2" providerId="ADAL" clId="{40ABDA0D-E311-9749-B757-2FBE669D1F00}" dt="2023-11-02T18:10:23.759" v="2518" actId="207"/>
          <ac:spMkLst>
            <pc:docMk/>
            <pc:sldMk cId="1789624651" sldId="287"/>
            <ac:spMk id="15" creationId="{7C59DAEF-8E0E-7A96-9224-16D9A8A49F67}"/>
          </ac:spMkLst>
        </pc:spChg>
        <pc:grpChg chg="mod">
          <ac:chgData name="Kayla Besong" userId="1fe08136-ada4-4caa-badf-f829ad1288f2" providerId="ADAL" clId="{40ABDA0D-E311-9749-B757-2FBE669D1F00}" dt="2023-11-02T18:16:11.539" v="2677" actId="1076"/>
          <ac:grpSpMkLst>
            <pc:docMk/>
            <pc:sldMk cId="1789624651" sldId="287"/>
            <ac:grpSpMk id="19" creationId="{8D57A937-C60C-A9CF-472C-A1037C997C57}"/>
          </ac:grpSpMkLst>
        </pc:grpChg>
      </pc:sldChg>
      <pc:sldChg chg="addSp delSp modSp add mod">
        <pc:chgData name="Kayla Besong" userId="1fe08136-ada4-4caa-badf-f829ad1288f2" providerId="ADAL" clId="{40ABDA0D-E311-9749-B757-2FBE669D1F00}" dt="2023-11-02T20:31:05.921" v="2710" actId="1076"/>
        <pc:sldMkLst>
          <pc:docMk/>
          <pc:sldMk cId="1698456398" sldId="288"/>
        </pc:sldMkLst>
        <pc:spChg chg="mod">
          <ac:chgData name="Kayla Besong" userId="1fe08136-ada4-4caa-badf-f829ad1288f2" providerId="ADAL" clId="{40ABDA0D-E311-9749-B757-2FBE669D1F00}" dt="2023-11-02T20:31:05.921" v="2710" actId="1076"/>
          <ac:spMkLst>
            <pc:docMk/>
            <pc:sldMk cId="1698456398" sldId="288"/>
            <ac:spMk id="5" creationId="{D80B6E6C-4B54-A1FA-AF66-0103576A9CAA}"/>
          </ac:spMkLst>
        </pc:spChg>
        <pc:spChg chg="add mod">
          <ac:chgData name="Kayla Besong" userId="1fe08136-ada4-4caa-badf-f829ad1288f2" providerId="ADAL" clId="{40ABDA0D-E311-9749-B757-2FBE669D1F00}" dt="2023-11-02T20:30:53.829" v="2709" actId="1076"/>
          <ac:spMkLst>
            <pc:docMk/>
            <pc:sldMk cId="1698456398" sldId="288"/>
            <ac:spMk id="13" creationId="{90AE550A-99E5-943A-AEA1-00BFBFA95163}"/>
          </ac:spMkLst>
        </pc:spChg>
        <pc:spChg chg="mod">
          <ac:chgData name="Kayla Besong" userId="1fe08136-ada4-4caa-badf-f829ad1288f2" providerId="ADAL" clId="{40ABDA0D-E311-9749-B757-2FBE669D1F00}" dt="2023-11-02T18:11:03.559" v="2546" actId="20577"/>
          <ac:spMkLst>
            <pc:docMk/>
            <pc:sldMk cId="1698456398" sldId="288"/>
            <ac:spMk id="74" creationId="{1F2230FD-FADA-CA8B-AD52-895F222A82B1}"/>
          </ac:spMkLst>
        </pc:spChg>
        <pc:spChg chg="mod topLvl">
          <ac:chgData name="Kayla Besong" userId="1fe08136-ada4-4caa-badf-f829ad1288f2" providerId="ADAL" clId="{40ABDA0D-E311-9749-B757-2FBE669D1F00}" dt="2023-11-02T18:12:49.067" v="2603" actId="164"/>
          <ac:spMkLst>
            <pc:docMk/>
            <pc:sldMk cId="1698456398" sldId="288"/>
            <ac:spMk id="105" creationId="{E377648B-275F-ACE4-6797-ED5723AA73FE}"/>
          </ac:spMkLst>
        </pc:spChg>
        <pc:spChg chg="mod topLvl">
          <ac:chgData name="Kayla Besong" userId="1fe08136-ada4-4caa-badf-f829ad1288f2" providerId="ADAL" clId="{40ABDA0D-E311-9749-B757-2FBE669D1F00}" dt="2023-11-02T18:12:49.067" v="2603" actId="164"/>
          <ac:spMkLst>
            <pc:docMk/>
            <pc:sldMk cId="1698456398" sldId="288"/>
            <ac:spMk id="106" creationId="{D41A26A0-3DEB-1CB1-CFEA-85104CDA8F09}"/>
          </ac:spMkLst>
        </pc:spChg>
        <pc:spChg chg="mod topLvl">
          <ac:chgData name="Kayla Besong" userId="1fe08136-ada4-4caa-badf-f829ad1288f2" providerId="ADAL" clId="{40ABDA0D-E311-9749-B757-2FBE669D1F00}" dt="2023-11-02T18:12:49.067" v="2603" actId="164"/>
          <ac:spMkLst>
            <pc:docMk/>
            <pc:sldMk cId="1698456398" sldId="288"/>
            <ac:spMk id="107" creationId="{CDA14F33-E334-AD45-2645-905342D60C6D}"/>
          </ac:spMkLst>
        </pc:spChg>
        <pc:spChg chg="mod topLvl">
          <ac:chgData name="Kayla Besong" userId="1fe08136-ada4-4caa-badf-f829ad1288f2" providerId="ADAL" clId="{40ABDA0D-E311-9749-B757-2FBE669D1F00}" dt="2023-11-02T18:12:49.067" v="2603" actId="164"/>
          <ac:spMkLst>
            <pc:docMk/>
            <pc:sldMk cId="1698456398" sldId="288"/>
            <ac:spMk id="108" creationId="{5CAD88F0-C581-A1C5-F683-BC2EF550ECF6}"/>
          </ac:spMkLst>
        </pc:spChg>
        <pc:spChg chg="mod topLvl">
          <ac:chgData name="Kayla Besong" userId="1fe08136-ada4-4caa-badf-f829ad1288f2" providerId="ADAL" clId="{40ABDA0D-E311-9749-B757-2FBE669D1F00}" dt="2023-11-02T18:12:49.067" v="2603" actId="164"/>
          <ac:spMkLst>
            <pc:docMk/>
            <pc:sldMk cId="1698456398" sldId="288"/>
            <ac:spMk id="110" creationId="{6B40D166-EFC2-38EB-0DF0-FA9C50EE6452}"/>
          </ac:spMkLst>
        </pc:spChg>
        <pc:spChg chg="del">
          <ac:chgData name="Kayla Besong" userId="1fe08136-ada4-4caa-badf-f829ad1288f2" providerId="ADAL" clId="{40ABDA0D-E311-9749-B757-2FBE669D1F00}" dt="2023-11-02T18:11:26.088" v="2560" actId="478"/>
          <ac:spMkLst>
            <pc:docMk/>
            <pc:sldMk cId="1698456398" sldId="288"/>
            <ac:spMk id="111" creationId="{65A463B3-1BE1-3480-36BA-F8DB85B3AACB}"/>
          </ac:spMkLst>
        </pc:spChg>
        <pc:spChg chg="mod topLvl">
          <ac:chgData name="Kayla Besong" userId="1fe08136-ada4-4caa-badf-f829ad1288f2" providerId="ADAL" clId="{40ABDA0D-E311-9749-B757-2FBE669D1F00}" dt="2023-11-02T18:12:49.067" v="2603" actId="164"/>
          <ac:spMkLst>
            <pc:docMk/>
            <pc:sldMk cId="1698456398" sldId="288"/>
            <ac:spMk id="112" creationId="{F67734FD-769B-1619-7D9A-54C0327390C0}"/>
          </ac:spMkLst>
        </pc:spChg>
        <pc:spChg chg="mod topLvl">
          <ac:chgData name="Kayla Besong" userId="1fe08136-ada4-4caa-badf-f829ad1288f2" providerId="ADAL" clId="{40ABDA0D-E311-9749-B757-2FBE669D1F00}" dt="2023-11-02T18:12:49.067" v="2603" actId="164"/>
          <ac:spMkLst>
            <pc:docMk/>
            <pc:sldMk cId="1698456398" sldId="288"/>
            <ac:spMk id="113" creationId="{21303909-0349-5E44-A753-B0B4434047BD}"/>
          </ac:spMkLst>
        </pc:spChg>
        <pc:spChg chg="mod topLvl">
          <ac:chgData name="Kayla Besong" userId="1fe08136-ada4-4caa-badf-f829ad1288f2" providerId="ADAL" clId="{40ABDA0D-E311-9749-B757-2FBE669D1F00}" dt="2023-11-02T18:12:49.067" v="2603" actId="164"/>
          <ac:spMkLst>
            <pc:docMk/>
            <pc:sldMk cId="1698456398" sldId="288"/>
            <ac:spMk id="114" creationId="{392D37E7-E91C-6D0B-90D7-2681FF837877}"/>
          </ac:spMkLst>
        </pc:spChg>
        <pc:spChg chg="mod topLvl">
          <ac:chgData name="Kayla Besong" userId="1fe08136-ada4-4caa-badf-f829ad1288f2" providerId="ADAL" clId="{40ABDA0D-E311-9749-B757-2FBE669D1F00}" dt="2023-11-02T18:12:49.067" v="2603" actId="164"/>
          <ac:spMkLst>
            <pc:docMk/>
            <pc:sldMk cId="1698456398" sldId="288"/>
            <ac:spMk id="115" creationId="{5524C965-2EDF-E4EA-1A3F-6BBC42F38CAF}"/>
          </ac:spMkLst>
        </pc:spChg>
        <pc:spChg chg="mod">
          <ac:chgData name="Kayla Besong" userId="1fe08136-ada4-4caa-badf-f829ad1288f2" providerId="ADAL" clId="{40ABDA0D-E311-9749-B757-2FBE669D1F00}" dt="2023-11-02T18:11:14.408" v="2559" actId="1035"/>
          <ac:spMkLst>
            <pc:docMk/>
            <pc:sldMk cId="1698456398" sldId="288"/>
            <ac:spMk id="116" creationId="{C03F7E6A-2431-0735-6E72-66FA12843DED}"/>
          </ac:spMkLst>
        </pc:spChg>
        <pc:spChg chg="mod">
          <ac:chgData name="Kayla Besong" userId="1fe08136-ada4-4caa-badf-f829ad1288f2" providerId="ADAL" clId="{40ABDA0D-E311-9749-B757-2FBE669D1F00}" dt="2023-11-02T18:11:14.408" v="2559" actId="1035"/>
          <ac:spMkLst>
            <pc:docMk/>
            <pc:sldMk cId="1698456398" sldId="288"/>
            <ac:spMk id="117" creationId="{C3E99536-F37D-08F6-E39C-FC5975154158}"/>
          </ac:spMkLst>
        </pc:spChg>
        <pc:spChg chg="mod">
          <ac:chgData name="Kayla Besong" userId="1fe08136-ada4-4caa-badf-f829ad1288f2" providerId="ADAL" clId="{40ABDA0D-E311-9749-B757-2FBE669D1F00}" dt="2023-11-02T18:11:14.408" v="2559" actId="1035"/>
          <ac:spMkLst>
            <pc:docMk/>
            <pc:sldMk cId="1698456398" sldId="288"/>
            <ac:spMk id="118" creationId="{72000844-F3A8-898B-50F3-A5592B7719CB}"/>
          </ac:spMkLst>
        </pc:spChg>
        <pc:spChg chg="mod">
          <ac:chgData name="Kayla Besong" userId="1fe08136-ada4-4caa-badf-f829ad1288f2" providerId="ADAL" clId="{40ABDA0D-E311-9749-B757-2FBE669D1F00}" dt="2023-11-02T18:11:14.408" v="2559" actId="1035"/>
          <ac:spMkLst>
            <pc:docMk/>
            <pc:sldMk cId="1698456398" sldId="288"/>
            <ac:spMk id="119" creationId="{BBABFA63-00E1-6369-DD1F-38E1B3EF61FC}"/>
          </ac:spMkLst>
        </pc:spChg>
        <pc:spChg chg="mod">
          <ac:chgData name="Kayla Besong" userId="1fe08136-ada4-4caa-badf-f829ad1288f2" providerId="ADAL" clId="{40ABDA0D-E311-9749-B757-2FBE669D1F00}" dt="2023-11-02T18:11:14.408" v="2559" actId="1035"/>
          <ac:spMkLst>
            <pc:docMk/>
            <pc:sldMk cId="1698456398" sldId="288"/>
            <ac:spMk id="120" creationId="{D00BCBDB-4435-DB2E-1BFE-ACEE0C8FE5FC}"/>
          </ac:spMkLst>
        </pc:spChg>
        <pc:spChg chg="mod">
          <ac:chgData name="Kayla Besong" userId="1fe08136-ada4-4caa-badf-f829ad1288f2" providerId="ADAL" clId="{40ABDA0D-E311-9749-B757-2FBE669D1F00}" dt="2023-11-02T18:11:14.408" v="2559" actId="1035"/>
          <ac:spMkLst>
            <pc:docMk/>
            <pc:sldMk cId="1698456398" sldId="288"/>
            <ac:spMk id="121" creationId="{FBC3C830-1964-B649-937C-646E27B08E20}"/>
          </ac:spMkLst>
        </pc:spChg>
        <pc:spChg chg="mod">
          <ac:chgData name="Kayla Besong" userId="1fe08136-ada4-4caa-badf-f829ad1288f2" providerId="ADAL" clId="{40ABDA0D-E311-9749-B757-2FBE669D1F00}" dt="2023-11-02T18:11:14.408" v="2559" actId="1035"/>
          <ac:spMkLst>
            <pc:docMk/>
            <pc:sldMk cId="1698456398" sldId="288"/>
            <ac:spMk id="122" creationId="{CDBEF1F0-B871-1EDD-3C0A-1732D937834B}"/>
          </ac:spMkLst>
        </pc:spChg>
        <pc:spChg chg="mod">
          <ac:chgData name="Kayla Besong" userId="1fe08136-ada4-4caa-badf-f829ad1288f2" providerId="ADAL" clId="{40ABDA0D-E311-9749-B757-2FBE669D1F00}" dt="2023-11-02T18:11:14.408" v="2559" actId="1035"/>
          <ac:spMkLst>
            <pc:docMk/>
            <pc:sldMk cId="1698456398" sldId="288"/>
            <ac:spMk id="123" creationId="{17A19C49-3FB2-54A1-56E3-F79875222F8B}"/>
          </ac:spMkLst>
        </pc:spChg>
        <pc:spChg chg="mod topLvl">
          <ac:chgData name="Kayla Besong" userId="1fe08136-ada4-4caa-badf-f829ad1288f2" providerId="ADAL" clId="{40ABDA0D-E311-9749-B757-2FBE669D1F00}" dt="2023-11-02T18:12:53.894" v="2604" actId="164"/>
          <ac:spMkLst>
            <pc:docMk/>
            <pc:sldMk cId="1698456398" sldId="288"/>
            <ac:spMk id="137" creationId="{5CF2FC1C-AF4A-4D7A-F787-E7256CDB48CA}"/>
          </ac:spMkLst>
        </pc:spChg>
        <pc:spChg chg="mod topLvl">
          <ac:chgData name="Kayla Besong" userId="1fe08136-ada4-4caa-badf-f829ad1288f2" providerId="ADAL" clId="{40ABDA0D-E311-9749-B757-2FBE669D1F00}" dt="2023-11-02T18:12:53.894" v="2604" actId="164"/>
          <ac:spMkLst>
            <pc:docMk/>
            <pc:sldMk cId="1698456398" sldId="288"/>
            <ac:spMk id="138" creationId="{69224CFC-52DC-4F42-F3A2-E02F55AA8E30}"/>
          </ac:spMkLst>
        </pc:spChg>
        <pc:spChg chg="mod topLvl">
          <ac:chgData name="Kayla Besong" userId="1fe08136-ada4-4caa-badf-f829ad1288f2" providerId="ADAL" clId="{40ABDA0D-E311-9749-B757-2FBE669D1F00}" dt="2023-11-02T18:12:53.894" v="2604" actId="164"/>
          <ac:spMkLst>
            <pc:docMk/>
            <pc:sldMk cId="1698456398" sldId="288"/>
            <ac:spMk id="139" creationId="{757F3858-1DF6-E108-C03F-75D19DA4B964}"/>
          </ac:spMkLst>
        </pc:spChg>
        <pc:spChg chg="mod topLvl">
          <ac:chgData name="Kayla Besong" userId="1fe08136-ada4-4caa-badf-f829ad1288f2" providerId="ADAL" clId="{40ABDA0D-E311-9749-B757-2FBE669D1F00}" dt="2023-11-02T18:12:53.894" v="2604" actId="164"/>
          <ac:spMkLst>
            <pc:docMk/>
            <pc:sldMk cId="1698456398" sldId="288"/>
            <ac:spMk id="140" creationId="{940E33DD-0DC7-B802-5C37-B43BC0DED889}"/>
          </ac:spMkLst>
        </pc:spChg>
        <pc:spChg chg="mod topLvl">
          <ac:chgData name="Kayla Besong" userId="1fe08136-ada4-4caa-badf-f829ad1288f2" providerId="ADAL" clId="{40ABDA0D-E311-9749-B757-2FBE669D1F00}" dt="2023-11-02T18:12:53.894" v="2604" actId="164"/>
          <ac:spMkLst>
            <pc:docMk/>
            <pc:sldMk cId="1698456398" sldId="288"/>
            <ac:spMk id="141" creationId="{63126FD4-B7FA-197C-AE8B-D5C05479D7D9}"/>
          </ac:spMkLst>
        </pc:spChg>
        <pc:spChg chg="del">
          <ac:chgData name="Kayla Besong" userId="1fe08136-ada4-4caa-badf-f829ad1288f2" providerId="ADAL" clId="{40ABDA0D-E311-9749-B757-2FBE669D1F00}" dt="2023-11-02T18:11:28.038" v="2561" actId="478"/>
          <ac:spMkLst>
            <pc:docMk/>
            <pc:sldMk cId="1698456398" sldId="288"/>
            <ac:spMk id="142" creationId="{7DF4CAE3-2709-2A3F-4162-A56BE3D5A8AF}"/>
          </ac:spMkLst>
        </pc:spChg>
        <pc:spChg chg="mod topLvl">
          <ac:chgData name="Kayla Besong" userId="1fe08136-ada4-4caa-badf-f829ad1288f2" providerId="ADAL" clId="{40ABDA0D-E311-9749-B757-2FBE669D1F00}" dt="2023-11-02T18:12:53.894" v="2604" actId="164"/>
          <ac:spMkLst>
            <pc:docMk/>
            <pc:sldMk cId="1698456398" sldId="288"/>
            <ac:spMk id="143" creationId="{E4A571C6-069E-4491-B643-8D2E64F46AAF}"/>
          </ac:spMkLst>
        </pc:spChg>
        <pc:spChg chg="mod topLvl">
          <ac:chgData name="Kayla Besong" userId="1fe08136-ada4-4caa-badf-f829ad1288f2" providerId="ADAL" clId="{40ABDA0D-E311-9749-B757-2FBE669D1F00}" dt="2023-11-02T18:12:53.894" v="2604" actId="164"/>
          <ac:spMkLst>
            <pc:docMk/>
            <pc:sldMk cId="1698456398" sldId="288"/>
            <ac:spMk id="144" creationId="{B55F678F-3854-2783-533B-606854E85063}"/>
          </ac:spMkLst>
        </pc:spChg>
        <pc:spChg chg="mod topLvl">
          <ac:chgData name="Kayla Besong" userId="1fe08136-ada4-4caa-badf-f829ad1288f2" providerId="ADAL" clId="{40ABDA0D-E311-9749-B757-2FBE669D1F00}" dt="2023-11-02T18:12:53.894" v="2604" actId="164"/>
          <ac:spMkLst>
            <pc:docMk/>
            <pc:sldMk cId="1698456398" sldId="288"/>
            <ac:spMk id="145" creationId="{09B485AD-8D72-3FC1-6714-61A5A3E952F4}"/>
          </ac:spMkLst>
        </pc:spChg>
        <pc:spChg chg="mod topLvl">
          <ac:chgData name="Kayla Besong" userId="1fe08136-ada4-4caa-badf-f829ad1288f2" providerId="ADAL" clId="{40ABDA0D-E311-9749-B757-2FBE669D1F00}" dt="2023-11-02T18:12:53.894" v="2604" actId="164"/>
          <ac:spMkLst>
            <pc:docMk/>
            <pc:sldMk cId="1698456398" sldId="288"/>
            <ac:spMk id="146" creationId="{A9D09BDC-C1F9-21BD-E67E-6263BA535071}"/>
          </ac:spMkLst>
        </pc:spChg>
        <pc:spChg chg="mod">
          <ac:chgData name="Kayla Besong" userId="1fe08136-ada4-4caa-badf-f829ad1288f2" providerId="ADAL" clId="{40ABDA0D-E311-9749-B757-2FBE669D1F00}" dt="2023-11-02T18:11:14.408" v="2559" actId="1035"/>
          <ac:spMkLst>
            <pc:docMk/>
            <pc:sldMk cId="1698456398" sldId="288"/>
            <ac:spMk id="147" creationId="{5BD81539-4154-C189-4460-FD29DF660E56}"/>
          </ac:spMkLst>
        </pc:spChg>
        <pc:spChg chg="mod topLvl">
          <ac:chgData name="Kayla Besong" userId="1fe08136-ada4-4caa-badf-f829ad1288f2" providerId="ADAL" clId="{40ABDA0D-E311-9749-B757-2FBE669D1F00}" dt="2023-11-02T18:12:59.116" v="2605" actId="164"/>
          <ac:spMkLst>
            <pc:docMk/>
            <pc:sldMk cId="1698456398" sldId="288"/>
            <ac:spMk id="149" creationId="{F76622BE-1A8F-83C9-0CD4-D7C1A697551E}"/>
          </ac:spMkLst>
        </pc:spChg>
        <pc:spChg chg="mod topLvl">
          <ac:chgData name="Kayla Besong" userId="1fe08136-ada4-4caa-badf-f829ad1288f2" providerId="ADAL" clId="{40ABDA0D-E311-9749-B757-2FBE669D1F00}" dt="2023-11-02T18:12:59.116" v="2605" actId="164"/>
          <ac:spMkLst>
            <pc:docMk/>
            <pc:sldMk cId="1698456398" sldId="288"/>
            <ac:spMk id="150" creationId="{3D1C009E-88BA-63FE-1497-08E90966781F}"/>
          </ac:spMkLst>
        </pc:spChg>
        <pc:spChg chg="mod topLvl">
          <ac:chgData name="Kayla Besong" userId="1fe08136-ada4-4caa-badf-f829ad1288f2" providerId="ADAL" clId="{40ABDA0D-E311-9749-B757-2FBE669D1F00}" dt="2023-11-02T18:12:59.116" v="2605" actId="164"/>
          <ac:spMkLst>
            <pc:docMk/>
            <pc:sldMk cId="1698456398" sldId="288"/>
            <ac:spMk id="151" creationId="{D2AE6F41-7977-0BED-8620-8A9AF7C4425E}"/>
          </ac:spMkLst>
        </pc:spChg>
        <pc:spChg chg="mod topLvl">
          <ac:chgData name="Kayla Besong" userId="1fe08136-ada4-4caa-badf-f829ad1288f2" providerId="ADAL" clId="{40ABDA0D-E311-9749-B757-2FBE669D1F00}" dt="2023-11-02T18:12:59.116" v="2605" actId="164"/>
          <ac:spMkLst>
            <pc:docMk/>
            <pc:sldMk cId="1698456398" sldId="288"/>
            <ac:spMk id="152" creationId="{D3A9F494-8C48-A3FB-87FE-097E3FBC2E1B}"/>
          </ac:spMkLst>
        </pc:spChg>
        <pc:spChg chg="mod topLvl">
          <ac:chgData name="Kayla Besong" userId="1fe08136-ada4-4caa-badf-f829ad1288f2" providerId="ADAL" clId="{40ABDA0D-E311-9749-B757-2FBE669D1F00}" dt="2023-11-02T18:12:59.116" v="2605" actId="164"/>
          <ac:spMkLst>
            <pc:docMk/>
            <pc:sldMk cId="1698456398" sldId="288"/>
            <ac:spMk id="153" creationId="{12405F0F-3BF8-0122-6925-ADAAF7BE2B76}"/>
          </ac:spMkLst>
        </pc:spChg>
        <pc:spChg chg="del">
          <ac:chgData name="Kayla Besong" userId="1fe08136-ada4-4caa-badf-f829ad1288f2" providerId="ADAL" clId="{40ABDA0D-E311-9749-B757-2FBE669D1F00}" dt="2023-11-02T18:11:31.417" v="2562" actId="478"/>
          <ac:spMkLst>
            <pc:docMk/>
            <pc:sldMk cId="1698456398" sldId="288"/>
            <ac:spMk id="154" creationId="{88ECA63D-3370-AF38-172E-A9402F528080}"/>
          </ac:spMkLst>
        </pc:spChg>
        <pc:spChg chg="mod topLvl">
          <ac:chgData name="Kayla Besong" userId="1fe08136-ada4-4caa-badf-f829ad1288f2" providerId="ADAL" clId="{40ABDA0D-E311-9749-B757-2FBE669D1F00}" dt="2023-11-02T18:12:59.116" v="2605" actId="164"/>
          <ac:spMkLst>
            <pc:docMk/>
            <pc:sldMk cId="1698456398" sldId="288"/>
            <ac:spMk id="155" creationId="{E7A1E542-7061-2075-91A2-B998F570792D}"/>
          </ac:spMkLst>
        </pc:spChg>
        <pc:spChg chg="mod topLvl">
          <ac:chgData name="Kayla Besong" userId="1fe08136-ada4-4caa-badf-f829ad1288f2" providerId="ADAL" clId="{40ABDA0D-E311-9749-B757-2FBE669D1F00}" dt="2023-11-02T18:12:59.116" v="2605" actId="164"/>
          <ac:spMkLst>
            <pc:docMk/>
            <pc:sldMk cId="1698456398" sldId="288"/>
            <ac:spMk id="156" creationId="{CA151FBE-331E-8FA3-95C7-E74309A20D1F}"/>
          </ac:spMkLst>
        </pc:spChg>
        <pc:spChg chg="mod topLvl">
          <ac:chgData name="Kayla Besong" userId="1fe08136-ada4-4caa-badf-f829ad1288f2" providerId="ADAL" clId="{40ABDA0D-E311-9749-B757-2FBE669D1F00}" dt="2023-11-02T18:12:59.116" v="2605" actId="164"/>
          <ac:spMkLst>
            <pc:docMk/>
            <pc:sldMk cId="1698456398" sldId="288"/>
            <ac:spMk id="157" creationId="{E39805AD-0E82-A7D5-0339-9C0D9D6801AD}"/>
          </ac:spMkLst>
        </pc:spChg>
        <pc:spChg chg="mod topLvl">
          <ac:chgData name="Kayla Besong" userId="1fe08136-ada4-4caa-badf-f829ad1288f2" providerId="ADAL" clId="{40ABDA0D-E311-9749-B757-2FBE669D1F00}" dt="2023-11-02T18:12:59.116" v="2605" actId="164"/>
          <ac:spMkLst>
            <pc:docMk/>
            <pc:sldMk cId="1698456398" sldId="288"/>
            <ac:spMk id="158" creationId="{43A2FCBA-1511-BE08-AB19-BEB4E6F81C32}"/>
          </ac:spMkLst>
        </pc:spChg>
        <pc:spChg chg="mod topLvl">
          <ac:chgData name="Kayla Besong" userId="1fe08136-ada4-4caa-badf-f829ad1288f2" providerId="ADAL" clId="{40ABDA0D-E311-9749-B757-2FBE669D1F00}" dt="2023-11-02T18:13:09.398" v="2606" actId="164"/>
          <ac:spMkLst>
            <pc:docMk/>
            <pc:sldMk cId="1698456398" sldId="288"/>
            <ac:spMk id="160" creationId="{47C81F0F-2A5A-E69D-4598-A460357081DC}"/>
          </ac:spMkLst>
        </pc:spChg>
        <pc:spChg chg="mod topLvl">
          <ac:chgData name="Kayla Besong" userId="1fe08136-ada4-4caa-badf-f829ad1288f2" providerId="ADAL" clId="{40ABDA0D-E311-9749-B757-2FBE669D1F00}" dt="2023-11-02T18:13:09.398" v="2606" actId="164"/>
          <ac:spMkLst>
            <pc:docMk/>
            <pc:sldMk cId="1698456398" sldId="288"/>
            <ac:spMk id="161" creationId="{7B5D122B-2650-21D5-8FC3-28AA18902D03}"/>
          </ac:spMkLst>
        </pc:spChg>
        <pc:spChg chg="mod topLvl">
          <ac:chgData name="Kayla Besong" userId="1fe08136-ada4-4caa-badf-f829ad1288f2" providerId="ADAL" clId="{40ABDA0D-E311-9749-B757-2FBE669D1F00}" dt="2023-11-02T18:13:09.398" v="2606" actId="164"/>
          <ac:spMkLst>
            <pc:docMk/>
            <pc:sldMk cId="1698456398" sldId="288"/>
            <ac:spMk id="162" creationId="{0E7026B6-A754-4086-4C24-5CF10FD36107}"/>
          </ac:spMkLst>
        </pc:spChg>
        <pc:spChg chg="mod topLvl">
          <ac:chgData name="Kayla Besong" userId="1fe08136-ada4-4caa-badf-f829ad1288f2" providerId="ADAL" clId="{40ABDA0D-E311-9749-B757-2FBE669D1F00}" dt="2023-11-02T18:13:09.398" v="2606" actId="164"/>
          <ac:spMkLst>
            <pc:docMk/>
            <pc:sldMk cId="1698456398" sldId="288"/>
            <ac:spMk id="163" creationId="{A6C144F8-42D5-E13F-6795-9D43656B7900}"/>
          </ac:spMkLst>
        </pc:spChg>
        <pc:spChg chg="mod topLvl">
          <ac:chgData name="Kayla Besong" userId="1fe08136-ada4-4caa-badf-f829ad1288f2" providerId="ADAL" clId="{40ABDA0D-E311-9749-B757-2FBE669D1F00}" dt="2023-11-02T18:13:09.398" v="2606" actId="164"/>
          <ac:spMkLst>
            <pc:docMk/>
            <pc:sldMk cId="1698456398" sldId="288"/>
            <ac:spMk id="164" creationId="{28B5EAB8-E949-E78F-C41E-EAF1D03B0E9E}"/>
          </ac:spMkLst>
        </pc:spChg>
        <pc:spChg chg="del">
          <ac:chgData name="Kayla Besong" userId="1fe08136-ada4-4caa-badf-f829ad1288f2" providerId="ADAL" clId="{40ABDA0D-E311-9749-B757-2FBE669D1F00}" dt="2023-11-02T18:11:34.484" v="2563" actId="478"/>
          <ac:spMkLst>
            <pc:docMk/>
            <pc:sldMk cId="1698456398" sldId="288"/>
            <ac:spMk id="165" creationId="{5E7FA0DD-5461-5031-EF85-11EF290A96A4}"/>
          </ac:spMkLst>
        </pc:spChg>
        <pc:spChg chg="mod topLvl">
          <ac:chgData name="Kayla Besong" userId="1fe08136-ada4-4caa-badf-f829ad1288f2" providerId="ADAL" clId="{40ABDA0D-E311-9749-B757-2FBE669D1F00}" dt="2023-11-02T18:13:09.398" v="2606" actId="164"/>
          <ac:spMkLst>
            <pc:docMk/>
            <pc:sldMk cId="1698456398" sldId="288"/>
            <ac:spMk id="166" creationId="{1EC8A8B4-BFB2-1D15-B6AD-CCA532921913}"/>
          </ac:spMkLst>
        </pc:spChg>
        <pc:spChg chg="mod topLvl">
          <ac:chgData name="Kayla Besong" userId="1fe08136-ada4-4caa-badf-f829ad1288f2" providerId="ADAL" clId="{40ABDA0D-E311-9749-B757-2FBE669D1F00}" dt="2023-11-02T18:13:09.398" v="2606" actId="164"/>
          <ac:spMkLst>
            <pc:docMk/>
            <pc:sldMk cId="1698456398" sldId="288"/>
            <ac:spMk id="167" creationId="{73AB3FD5-1B2F-E4B1-26CF-D0FACDD54A9A}"/>
          </ac:spMkLst>
        </pc:spChg>
        <pc:spChg chg="mod topLvl">
          <ac:chgData name="Kayla Besong" userId="1fe08136-ada4-4caa-badf-f829ad1288f2" providerId="ADAL" clId="{40ABDA0D-E311-9749-B757-2FBE669D1F00}" dt="2023-11-02T18:13:09.398" v="2606" actId="164"/>
          <ac:spMkLst>
            <pc:docMk/>
            <pc:sldMk cId="1698456398" sldId="288"/>
            <ac:spMk id="168" creationId="{96C791C3-B7A5-D747-7772-79958291E488}"/>
          </ac:spMkLst>
        </pc:spChg>
        <pc:spChg chg="mod topLvl">
          <ac:chgData name="Kayla Besong" userId="1fe08136-ada4-4caa-badf-f829ad1288f2" providerId="ADAL" clId="{40ABDA0D-E311-9749-B757-2FBE669D1F00}" dt="2023-11-02T18:13:09.398" v="2606" actId="164"/>
          <ac:spMkLst>
            <pc:docMk/>
            <pc:sldMk cId="1698456398" sldId="288"/>
            <ac:spMk id="169" creationId="{BC3C6E8C-4016-8F76-289F-BA337E7B0208}"/>
          </ac:spMkLst>
        </pc:spChg>
        <pc:spChg chg="mod topLvl">
          <ac:chgData name="Kayla Besong" userId="1fe08136-ada4-4caa-badf-f829ad1288f2" providerId="ADAL" clId="{40ABDA0D-E311-9749-B757-2FBE669D1F00}" dt="2023-11-02T18:13:18.702" v="2608" actId="164"/>
          <ac:spMkLst>
            <pc:docMk/>
            <pc:sldMk cId="1698456398" sldId="288"/>
            <ac:spMk id="171" creationId="{1CFA08A8-5A73-0CBF-FBB2-8A7FEBB4412F}"/>
          </ac:spMkLst>
        </pc:spChg>
        <pc:spChg chg="mod topLvl">
          <ac:chgData name="Kayla Besong" userId="1fe08136-ada4-4caa-badf-f829ad1288f2" providerId="ADAL" clId="{40ABDA0D-E311-9749-B757-2FBE669D1F00}" dt="2023-11-02T18:13:18.702" v="2608" actId="164"/>
          <ac:spMkLst>
            <pc:docMk/>
            <pc:sldMk cId="1698456398" sldId="288"/>
            <ac:spMk id="172" creationId="{589EAA31-9A76-0D77-4383-2E6666C0370D}"/>
          </ac:spMkLst>
        </pc:spChg>
        <pc:spChg chg="mod topLvl">
          <ac:chgData name="Kayla Besong" userId="1fe08136-ada4-4caa-badf-f829ad1288f2" providerId="ADAL" clId="{40ABDA0D-E311-9749-B757-2FBE669D1F00}" dt="2023-11-02T18:13:18.702" v="2608" actId="164"/>
          <ac:spMkLst>
            <pc:docMk/>
            <pc:sldMk cId="1698456398" sldId="288"/>
            <ac:spMk id="173" creationId="{4E951644-A7BC-AA27-B61F-9406A75A5893}"/>
          </ac:spMkLst>
        </pc:spChg>
        <pc:spChg chg="mod topLvl">
          <ac:chgData name="Kayla Besong" userId="1fe08136-ada4-4caa-badf-f829ad1288f2" providerId="ADAL" clId="{40ABDA0D-E311-9749-B757-2FBE669D1F00}" dt="2023-11-02T18:13:18.702" v="2608" actId="164"/>
          <ac:spMkLst>
            <pc:docMk/>
            <pc:sldMk cId="1698456398" sldId="288"/>
            <ac:spMk id="174" creationId="{553D4DE7-0176-6FBC-2748-5A48F35066E9}"/>
          </ac:spMkLst>
        </pc:spChg>
        <pc:spChg chg="mod topLvl">
          <ac:chgData name="Kayla Besong" userId="1fe08136-ada4-4caa-badf-f829ad1288f2" providerId="ADAL" clId="{40ABDA0D-E311-9749-B757-2FBE669D1F00}" dt="2023-11-02T18:13:18.702" v="2608" actId="164"/>
          <ac:spMkLst>
            <pc:docMk/>
            <pc:sldMk cId="1698456398" sldId="288"/>
            <ac:spMk id="175" creationId="{D4A6FB69-2C61-A345-240A-2A26C437705C}"/>
          </ac:spMkLst>
        </pc:spChg>
        <pc:spChg chg="del">
          <ac:chgData name="Kayla Besong" userId="1fe08136-ada4-4caa-badf-f829ad1288f2" providerId="ADAL" clId="{40ABDA0D-E311-9749-B757-2FBE669D1F00}" dt="2023-11-02T18:11:39.381" v="2565" actId="478"/>
          <ac:spMkLst>
            <pc:docMk/>
            <pc:sldMk cId="1698456398" sldId="288"/>
            <ac:spMk id="176" creationId="{AE5DB917-D42B-D6A7-B59E-A07CDC11FB63}"/>
          </ac:spMkLst>
        </pc:spChg>
        <pc:spChg chg="mod topLvl">
          <ac:chgData name="Kayla Besong" userId="1fe08136-ada4-4caa-badf-f829ad1288f2" providerId="ADAL" clId="{40ABDA0D-E311-9749-B757-2FBE669D1F00}" dt="2023-11-02T18:13:18.702" v="2608" actId="164"/>
          <ac:spMkLst>
            <pc:docMk/>
            <pc:sldMk cId="1698456398" sldId="288"/>
            <ac:spMk id="178" creationId="{3D4EE95C-6108-0AF5-9962-22AC15EA6F81}"/>
          </ac:spMkLst>
        </pc:spChg>
        <pc:spChg chg="mod topLvl">
          <ac:chgData name="Kayla Besong" userId="1fe08136-ada4-4caa-badf-f829ad1288f2" providerId="ADAL" clId="{40ABDA0D-E311-9749-B757-2FBE669D1F00}" dt="2023-11-02T18:13:14.662" v="2607" actId="164"/>
          <ac:spMkLst>
            <pc:docMk/>
            <pc:sldMk cId="1698456398" sldId="288"/>
            <ac:spMk id="193" creationId="{ED23E6C2-DBF0-16C6-28FB-3491B99BE2EE}"/>
          </ac:spMkLst>
        </pc:spChg>
        <pc:spChg chg="mod topLvl">
          <ac:chgData name="Kayla Besong" userId="1fe08136-ada4-4caa-badf-f829ad1288f2" providerId="ADAL" clId="{40ABDA0D-E311-9749-B757-2FBE669D1F00}" dt="2023-11-02T18:13:14.662" v="2607" actId="164"/>
          <ac:spMkLst>
            <pc:docMk/>
            <pc:sldMk cId="1698456398" sldId="288"/>
            <ac:spMk id="194" creationId="{7F7AC82B-EFDB-BA5D-5EC2-93C44921B765}"/>
          </ac:spMkLst>
        </pc:spChg>
        <pc:spChg chg="mod topLvl">
          <ac:chgData name="Kayla Besong" userId="1fe08136-ada4-4caa-badf-f829ad1288f2" providerId="ADAL" clId="{40ABDA0D-E311-9749-B757-2FBE669D1F00}" dt="2023-11-02T18:13:14.662" v="2607" actId="164"/>
          <ac:spMkLst>
            <pc:docMk/>
            <pc:sldMk cId="1698456398" sldId="288"/>
            <ac:spMk id="195" creationId="{C1DA8E1A-F975-3971-E707-55A75F44EC83}"/>
          </ac:spMkLst>
        </pc:spChg>
        <pc:spChg chg="mod topLvl">
          <ac:chgData name="Kayla Besong" userId="1fe08136-ada4-4caa-badf-f829ad1288f2" providerId="ADAL" clId="{40ABDA0D-E311-9749-B757-2FBE669D1F00}" dt="2023-11-02T18:13:14.662" v="2607" actId="164"/>
          <ac:spMkLst>
            <pc:docMk/>
            <pc:sldMk cId="1698456398" sldId="288"/>
            <ac:spMk id="196" creationId="{BD31E7B1-C3A5-F077-073F-81DC736FBB1D}"/>
          </ac:spMkLst>
        </pc:spChg>
        <pc:spChg chg="mod topLvl">
          <ac:chgData name="Kayla Besong" userId="1fe08136-ada4-4caa-badf-f829ad1288f2" providerId="ADAL" clId="{40ABDA0D-E311-9749-B757-2FBE669D1F00}" dt="2023-11-02T18:13:14.662" v="2607" actId="164"/>
          <ac:spMkLst>
            <pc:docMk/>
            <pc:sldMk cId="1698456398" sldId="288"/>
            <ac:spMk id="197" creationId="{720C3281-39C2-32B5-797A-5574AA927BE3}"/>
          </ac:spMkLst>
        </pc:spChg>
        <pc:spChg chg="del">
          <ac:chgData name="Kayla Besong" userId="1fe08136-ada4-4caa-badf-f829ad1288f2" providerId="ADAL" clId="{40ABDA0D-E311-9749-B757-2FBE669D1F00}" dt="2023-11-02T18:11:37.203" v="2564" actId="478"/>
          <ac:spMkLst>
            <pc:docMk/>
            <pc:sldMk cId="1698456398" sldId="288"/>
            <ac:spMk id="198" creationId="{E95B9FD1-AE30-8212-AB1A-E5F8E2EE0F46}"/>
          </ac:spMkLst>
        </pc:spChg>
        <pc:spChg chg="mod topLvl">
          <ac:chgData name="Kayla Besong" userId="1fe08136-ada4-4caa-badf-f829ad1288f2" providerId="ADAL" clId="{40ABDA0D-E311-9749-B757-2FBE669D1F00}" dt="2023-11-02T18:13:14.662" v="2607" actId="164"/>
          <ac:spMkLst>
            <pc:docMk/>
            <pc:sldMk cId="1698456398" sldId="288"/>
            <ac:spMk id="199" creationId="{54A10627-C51A-932F-3666-0F40BD10338E}"/>
          </ac:spMkLst>
        </pc:spChg>
        <pc:spChg chg="mod topLvl">
          <ac:chgData name="Kayla Besong" userId="1fe08136-ada4-4caa-badf-f829ad1288f2" providerId="ADAL" clId="{40ABDA0D-E311-9749-B757-2FBE669D1F00}" dt="2023-11-02T18:13:14.662" v="2607" actId="164"/>
          <ac:spMkLst>
            <pc:docMk/>
            <pc:sldMk cId="1698456398" sldId="288"/>
            <ac:spMk id="200" creationId="{4DC30398-7BC4-E6E5-3088-2017AB77F8A8}"/>
          </ac:spMkLst>
        </pc:spChg>
        <pc:spChg chg="mod topLvl">
          <ac:chgData name="Kayla Besong" userId="1fe08136-ada4-4caa-badf-f829ad1288f2" providerId="ADAL" clId="{40ABDA0D-E311-9749-B757-2FBE669D1F00}" dt="2023-11-02T18:13:28.952" v="2610" actId="164"/>
          <ac:spMkLst>
            <pc:docMk/>
            <pc:sldMk cId="1698456398" sldId="288"/>
            <ac:spMk id="204" creationId="{B7A8F43E-F48B-0C06-0155-BCFE3125F788}"/>
          </ac:spMkLst>
        </pc:spChg>
        <pc:spChg chg="mod topLvl">
          <ac:chgData name="Kayla Besong" userId="1fe08136-ada4-4caa-badf-f829ad1288f2" providerId="ADAL" clId="{40ABDA0D-E311-9749-B757-2FBE669D1F00}" dt="2023-11-02T18:13:28.952" v="2610" actId="164"/>
          <ac:spMkLst>
            <pc:docMk/>
            <pc:sldMk cId="1698456398" sldId="288"/>
            <ac:spMk id="205" creationId="{79D80C96-E1A0-811B-66A4-66D7D47417F8}"/>
          </ac:spMkLst>
        </pc:spChg>
        <pc:spChg chg="mod topLvl">
          <ac:chgData name="Kayla Besong" userId="1fe08136-ada4-4caa-badf-f829ad1288f2" providerId="ADAL" clId="{40ABDA0D-E311-9749-B757-2FBE669D1F00}" dt="2023-11-02T18:13:28.952" v="2610" actId="164"/>
          <ac:spMkLst>
            <pc:docMk/>
            <pc:sldMk cId="1698456398" sldId="288"/>
            <ac:spMk id="206" creationId="{91AEB66C-6A25-3AE1-5272-B0588257E964}"/>
          </ac:spMkLst>
        </pc:spChg>
        <pc:spChg chg="mod topLvl">
          <ac:chgData name="Kayla Besong" userId="1fe08136-ada4-4caa-badf-f829ad1288f2" providerId="ADAL" clId="{40ABDA0D-E311-9749-B757-2FBE669D1F00}" dt="2023-11-02T18:13:28.952" v="2610" actId="164"/>
          <ac:spMkLst>
            <pc:docMk/>
            <pc:sldMk cId="1698456398" sldId="288"/>
            <ac:spMk id="207" creationId="{82F22C13-B3AA-641E-0EAB-22B65C0A7A9F}"/>
          </ac:spMkLst>
        </pc:spChg>
        <pc:spChg chg="mod topLvl">
          <ac:chgData name="Kayla Besong" userId="1fe08136-ada4-4caa-badf-f829ad1288f2" providerId="ADAL" clId="{40ABDA0D-E311-9749-B757-2FBE669D1F00}" dt="2023-11-02T18:13:28.952" v="2610" actId="164"/>
          <ac:spMkLst>
            <pc:docMk/>
            <pc:sldMk cId="1698456398" sldId="288"/>
            <ac:spMk id="208" creationId="{355F4CC1-6A23-5400-D100-49BC03BA94AF}"/>
          </ac:spMkLst>
        </pc:spChg>
        <pc:spChg chg="del">
          <ac:chgData name="Kayla Besong" userId="1fe08136-ada4-4caa-badf-f829ad1288f2" providerId="ADAL" clId="{40ABDA0D-E311-9749-B757-2FBE669D1F00}" dt="2023-11-02T18:11:42.610" v="2567" actId="478"/>
          <ac:spMkLst>
            <pc:docMk/>
            <pc:sldMk cId="1698456398" sldId="288"/>
            <ac:spMk id="209" creationId="{C2F80E56-BA4F-5461-9BBD-1634D1D15A4B}"/>
          </ac:spMkLst>
        </pc:spChg>
        <pc:spChg chg="mod topLvl">
          <ac:chgData name="Kayla Besong" userId="1fe08136-ada4-4caa-badf-f829ad1288f2" providerId="ADAL" clId="{40ABDA0D-E311-9749-B757-2FBE669D1F00}" dt="2023-11-02T18:13:28.952" v="2610" actId="164"/>
          <ac:spMkLst>
            <pc:docMk/>
            <pc:sldMk cId="1698456398" sldId="288"/>
            <ac:spMk id="210" creationId="{48628D9F-F3DE-5D86-2690-02FFE67A7954}"/>
          </ac:spMkLst>
        </pc:spChg>
        <pc:spChg chg="mod topLvl">
          <ac:chgData name="Kayla Besong" userId="1fe08136-ada4-4caa-badf-f829ad1288f2" providerId="ADAL" clId="{40ABDA0D-E311-9749-B757-2FBE669D1F00}" dt="2023-11-02T18:13:28.952" v="2610" actId="164"/>
          <ac:spMkLst>
            <pc:docMk/>
            <pc:sldMk cId="1698456398" sldId="288"/>
            <ac:spMk id="211" creationId="{497508D8-D152-535D-93B5-46FA8F163BA8}"/>
          </ac:spMkLst>
        </pc:spChg>
        <pc:spChg chg="mod topLvl">
          <ac:chgData name="Kayla Besong" userId="1fe08136-ada4-4caa-badf-f829ad1288f2" providerId="ADAL" clId="{40ABDA0D-E311-9749-B757-2FBE669D1F00}" dt="2023-11-02T18:13:28.952" v="2610" actId="164"/>
          <ac:spMkLst>
            <pc:docMk/>
            <pc:sldMk cId="1698456398" sldId="288"/>
            <ac:spMk id="212" creationId="{3B5C1AAF-CEEC-7C1C-2D60-BC53CAFBE5E2}"/>
          </ac:spMkLst>
        </pc:spChg>
        <pc:spChg chg="mod topLvl">
          <ac:chgData name="Kayla Besong" userId="1fe08136-ada4-4caa-badf-f829ad1288f2" providerId="ADAL" clId="{40ABDA0D-E311-9749-B757-2FBE669D1F00}" dt="2023-11-02T18:13:28.952" v="2610" actId="164"/>
          <ac:spMkLst>
            <pc:docMk/>
            <pc:sldMk cId="1698456398" sldId="288"/>
            <ac:spMk id="213" creationId="{219CEF43-EE99-9DA6-6924-2EA863A8075C}"/>
          </ac:spMkLst>
        </pc:spChg>
        <pc:spChg chg="mod topLvl">
          <ac:chgData name="Kayla Besong" userId="1fe08136-ada4-4caa-badf-f829ad1288f2" providerId="ADAL" clId="{40ABDA0D-E311-9749-B757-2FBE669D1F00}" dt="2023-11-02T18:13:22.532" v="2609" actId="164"/>
          <ac:spMkLst>
            <pc:docMk/>
            <pc:sldMk cId="1698456398" sldId="288"/>
            <ac:spMk id="215" creationId="{0E86A84D-AFA9-C95C-9E26-E5EF026A8FD3}"/>
          </ac:spMkLst>
        </pc:spChg>
        <pc:spChg chg="mod topLvl">
          <ac:chgData name="Kayla Besong" userId="1fe08136-ada4-4caa-badf-f829ad1288f2" providerId="ADAL" clId="{40ABDA0D-E311-9749-B757-2FBE669D1F00}" dt="2023-11-02T18:13:22.532" v="2609" actId="164"/>
          <ac:spMkLst>
            <pc:docMk/>
            <pc:sldMk cId="1698456398" sldId="288"/>
            <ac:spMk id="216" creationId="{23A7C01E-0359-E6E2-BC58-66F9C08B1947}"/>
          </ac:spMkLst>
        </pc:spChg>
        <pc:spChg chg="mod topLvl">
          <ac:chgData name="Kayla Besong" userId="1fe08136-ada4-4caa-badf-f829ad1288f2" providerId="ADAL" clId="{40ABDA0D-E311-9749-B757-2FBE669D1F00}" dt="2023-11-02T18:13:22.532" v="2609" actId="164"/>
          <ac:spMkLst>
            <pc:docMk/>
            <pc:sldMk cId="1698456398" sldId="288"/>
            <ac:spMk id="217" creationId="{96F983CE-89E6-F2A8-2CB5-CEE1D64AB30E}"/>
          </ac:spMkLst>
        </pc:spChg>
        <pc:spChg chg="mod topLvl">
          <ac:chgData name="Kayla Besong" userId="1fe08136-ada4-4caa-badf-f829ad1288f2" providerId="ADAL" clId="{40ABDA0D-E311-9749-B757-2FBE669D1F00}" dt="2023-11-02T18:13:22.532" v="2609" actId="164"/>
          <ac:spMkLst>
            <pc:docMk/>
            <pc:sldMk cId="1698456398" sldId="288"/>
            <ac:spMk id="218" creationId="{C8CFC84E-8E85-ED9D-F33D-48ABA6D08AD6}"/>
          </ac:spMkLst>
        </pc:spChg>
        <pc:spChg chg="mod topLvl">
          <ac:chgData name="Kayla Besong" userId="1fe08136-ada4-4caa-badf-f829ad1288f2" providerId="ADAL" clId="{40ABDA0D-E311-9749-B757-2FBE669D1F00}" dt="2023-11-02T18:13:22.532" v="2609" actId="164"/>
          <ac:spMkLst>
            <pc:docMk/>
            <pc:sldMk cId="1698456398" sldId="288"/>
            <ac:spMk id="219" creationId="{7EE27E49-861B-71AC-FDAE-16C426DFA0D4}"/>
          </ac:spMkLst>
        </pc:spChg>
        <pc:spChg chg="del">
          <ac:chgData name="Kayla Besong" userId="1fe08136-ada4-4caa-badf-f829ad1288f2" providerId="ADAL" clId="{40ABDA0D-E311-9749-B757-2FBE669D1F00}" dt="2023-11-02T18:11:40.868" v="2566" actId="478"/>
          <ac:spMkLst>
            <pc:docMk/>
            <pc:sldMk cId="1698456398" sldId="288"/>
            <ac:spMk id="220" creationId="{180AFB49-9E99-2305-A974-A294F6F990FD}"/>
          </ac:spMkLst>
        </pc:spChg>
        <pc:spChg chg="mod topLvl">
          <ac:chgData name="Kayla Besong" userId="1fe08136-ada4-4caa-badf-f829ad1288f2" providerId="ADAL" clId="{40ABDA0D-E311-9749-B757-2FBE669D1F00}" dt="2023-11-02T18:13:22.532" v="2609" actId="164"/>
          <ac:spMkLst>
            <pc:docMk/>
            <pc:sldMk cId="1698456398" sldId="288"/>
            <ac:spMk id="221" creationId="{9D922219-FDA6-0B64-372C-827F1F1B2606}"/>
          </ac:spMkLst>
        </pc:spChg>
        <pc:grpChg chg="add mod">
          <ac:chgData name="Kayla Besong" userId="1fe08136-ada4-4caa-badf-f829ad1288f2" providerId="ADAL" clId="{40ABDA0D-E311-9749-B757-2FBE669D1F00}" dt="2023-11-02T18:12:49.067" v="2603" actId="164"/>
          <ac:grpSpMkLst>
            <pc:docMk/>
            <pc:sldMk cId="1698456398" sldId="288"/>
            <ac:grpSpMk id="2" creationId="{A9BEC5E8-9703-6514-9EB9-8D4086BD6BCF}"/>
          </ac:grpSpMkLst>
        </pc:grpChg>
        <pc:grpChg chg="add mod">
          <ac:chgData name="Kayla Besong" userId="1fe08136-ada4-4caa-badf-f829ad1288f2" providerId="ADAL" clId="{40ABDA0D-E311-9749-B757-2FBE669D1F00}" dt="2023-11-02T18:12:53.894" v="2604" actId="164"/>
          <ac:grpSpMkLst>
            <pc:docMk/>
            <pc:sldMk cId="1698456398" sldId="288"/>
            <ac:grpSpMk id="3" creationId="{D7793B09-F6AE-C4D5-4041-5EA3750FDF21}"/>
          </ac:grpSpMkLst>
        </pc:grpChg>
        <pc:grpChg chg="add mod">
          <ac:chgData name="Kayla Besong" userId="1fe08136-ada4-4caa-badf-f829ad1288f2" providerId="ADAL" clId="{40ABDA0D-E311-9749-B757-2FBE669D1F00}" dt="2023-11-02T18:12:59.116" v="2605" actId="164"/>
          <ac:grpSpMkLst>
            <pc:docMk/>
            <pc:sldMk cId="1698456398" sldId="288"/>
            <ac:grpSpMk id="4" creationId="{E8DE164E-541A-B024-6CA8-A8775D0C994F}"/>
          </ac:grpSpMkLst>
        </pc:grpChg>
        <pc:grpChg chg="add mod">
          <ac:chgData name="Kayla Besong" userId="1fe08136-ada4-4caa-badf-f829ad1288f2" providerId="ADAL" clId="{40ABDA0D-E311-9749-B757-2FBE669D1F00}" dt="2023-11-02T18:13:09.398" v="2606" actId="164"/>
          <ac:grpSpMkLst>
            <pc:docMk/>
            <pc:sldMk cId="1698456398" sldId="288"/>
            <ac:grpSpMk id="7" creationId="{8764B46D-15D5-FEB3-BB93-00BE5EB93C6B}"/>
          </ac:grpSpMkLst>
        </pc:grpChg>
        <pc:grpChg chg="add mod">
          <ac:chgData name="Kayla Besong" userId="1fe08136-ada4-4caa-badf-f829ad1288f2" providerId="ADAL" clId="{40ABDA0D-E311-9749-B757-2FBE669D1F00}" dt="2023-11-02T18:13:14.662" v="2607" actId="164"/>
          <ac:grpSpMkLst>
            <pc:docMk/>
            <pc:sldMk cId="1698456398" sldId="288"/>
            <ac:grpSpMk id="9" creationId="{0DE3CC71-D453-B74A-F0D1-7CA8AD631AA3}"/>
          </ac:grpSpMkLst>
        </pc:grpChg>
        <pc:grpChg chg="add mod">
          <ac:chgData name="Kayla Besong" userId="1fe08136-ada4-4caa-badf-f829ad1288f2" providerId="ADAL" clId="{40ABDA0D-E311-9749-B757-2FBE669D1F00}" dt="2023-11-02T18:13:18.702" v="2608" actId="164"/>
          <ac:grpSpMkLst>
            <pc:docMk/>
            <pc:sldMk cId="1698456398" sldId="288"/>
            <ac:grpSpMk id="10" creationId="{B4EB1DC0-412C-8FF7-2255-39910EAA85A9}"/>
          </ac:grpSpMkLst>
        </pc:grpChg>
        <pc:grpChg chg="add mod">
          <ac:chgData name="Kayla Besong" userId="1fe08136-ada4-4caa-badf-f829ad1288f2" providerId="ADAL" clId="{40ABDA0D-E311-9749-B757-2FBE669D1F00}" dt="2023-11-02T18:13:22.532" v="2609" actId="164"/>
          <ac:grpSpMkLst>
            <pc:docMk/>
            <pc:sldMk cId="1698456398" sldId="288"/>
            <ac:grpSpMk id="11" creationId="{BCA4195B-CC19-951D-8270-8A37E84B1C07}"/>
          </ac:grpSpMkLst>
        </pc:grpChg>
        <pc:grpChg chg="add mod">
          <ac:chgData name="Kayla Besong" userId="1fe08136-ada4-4caa-badf-f829ad1288f2" providerId="ADAL" clId="{40ABDA0D-E311-9749-B757-2FBE669D1F00}" dt="2023-11-02T18:13:28.952" v="2610" actId="164"/>
          <ac:grpSpMkLst>
            <pc:docMk/>
            <pc:sldMk cId="1698456398" sldId="288"/>
            <ac:grpSpMk id="12" creationId="{7F43D0AD-BEAF-E723-E077-3487785DA9AA}"/>
          </ac:grpSpMkLst>
        </pc:grpChg>
        <pc:grpChg chg="del">
          <ac:chgData name="Kayla Besong" userId="1fe08136-ada4-4caa-badf-f829ad1288f2" providerId="ADAL" clId="{40ABDA0D-E311-9749-B757-2FBE669D1F00}" dt="2023-11-02T18:11:55.321" v="2568" actId="165"/>
          <ac:grpSpMkLst>
            <pc:docMk/>
            <pc:sldMk cId="1698456398" sldId="288"/>
            <ac:grpSpMk id="135" creationId="{95A107EE-0BDD-0B80-886C-6720FEA8F234}"/>
          </ac:grpSpMkLst>
        </pc:grpChg>
        <pc:grpChg chg="del">
          <ac:chgData name="Kayla Besong" userId="1fe08136-ada4-4caa-badf-f829ad1288f2" providerId="ADAL" clId="{40ABDA0D-E311-9749-B757-2FBE669D1F00}" dt="2023-11-02T18:11:55.321" v="2568" actId="165"/>
          <ac:grpSpMkLst>
            <pc:docMk/>
            <pc:sldMk cId="1698456398" sldId="288"/>
            <ac:grpSpMk id="136" creationId="{259BFE21-6071-F3BF-7001-DF6F4D5C15B0}"/>
          </ac:grpSpMkLst>
        </pc:grpChg>
        <pc:grpChg chg="del">
          <ac:chgData name="Kayla Besong" userId="1fe08136-ada4-4caa-badf-f829ad1288f2" providerId="ADAL" clId="{40ABDA0D-E311-9749-B757-2FBE669D1F00}" dt="2023-11-02T18:11:55.321" v="2568" actId="165"/>
          <ac:grpSpMkLst>
            <pc:docMk/>
            <pc:sldMk cId="1698456398" sldId="288"/>
            <ac:grpSpMk id="148" creationId="{3F44277B-EBC7-D36F-C930-449E28BEC009}"/>
          </ac:grpSpMkLst>
        </pc:grpChg>
        <pc:grpChg chg="del">
          <ac:chgData name="Kayla Besong" userId="1fe08136-ada4-4caa-badf-f829ad1288f2" providerId="ADAL" clId="{40ABDA0D-E311-9749-B757-2FBE669D1F00}" dt="2023-11-02T18:11:55.321" v="2568" actId="165"/>
          <ac:grpSpMkLst>
            <pc:docMk/>
            <pc:sldMk cId="1698456398" sldId="288"/>
            <ac:grpSpMk id="159" creationId="{78D44DB4-E4CC-2565-41A0-6DCD0FA6276C}"/>
          </ac:grpSpMkLst>
        </pc:grpChg>
        <pc:grpChg chg="del">
          <ac:chgData name="Kayla Besong" userId="1fe08136-ada4-4caa-badf-f829ad1288f2" providerId="ADAL" clId="{40ABDA0D-E311-9749-B757-2FBE669D1F00}" dt="2023-11-02T18:11:55.321" v="2568" actId="165"/>
          <ac:grpSpMkLst>
            <pc:docMk/>
            <pc:sldMk cId="1698456398" sldId="288"/>
            <ac:grpSpMk id="181" creationId="{33BC2460-DD19-99E2-A05A-659382EFE034}"/>
          </ac:grpSpMkLst>
        </pc:grpChg>
        <pc:grpChg chg="del">
          <ac:chgData name="Kayla Besong" userId="1fe08136-ada4-4caa-badf-f829ad1288f2" providerId="ADAL" clId="{40ABDA0D-E311-9749-B757-2FBE669D1F00}" dt="2023-11-02T18:11:55.321" v="2568" actId="165"/>
          <ac:grpSpMkLst>
            <pc:docMk/>
            <pc:sldMk cId="1698456398" sldId="288"/>
            <ac:grpSpMk id="192" creationId="{AF379C82-7335-7F44-B1A1-A3542C9D4450}"/>
          </ac:grpSpMkLst>
        </pc:grpChg>
        <pc:grpChg chg="del">
          <ac:chgData name="Kayla Besong" userId="1fe08136-ada4-4caa-badf-f829ad1288f2" providerId="ADAL" clId="{40ABDA0D-E311-9749-B757-2FBE669D1F00}" dt="2023-11-02T18:11:55.321" v="2568" actId="165"/>
          <ac:grpSpMkLst>
            <pc:docMk/>
            <pc:sldMk cId="1698456398" sldId="288"/>
            <ac:grpSpMk id="203" creationId="{14DCE63A-520A-BE7C-2F7F-04CBEE162081}"/>
          </ac:grpSpMkLst>
        </pc:grpChg>
        <pc:grpChg chg="del">
          <ac:chgData name="Kayla Besong" userId="1fe08136-ada4-4caa-badf-f829ad1288f2" providerId="ADAL" clId="{40ABDA0D-E311-9749-B757-2FBE669D1F00}" dt="2023-11-02T18:11:55.321" v="2568" actId="165"/>
          <ac:grpSpMkLst>
            <pc:docMk/>
            <pc:sldMk cId="1698456398" sldId="288"/>
            <ac:grpSpMk id="214" creationId="{A1FAA33A-60C6-C38A-4290-9F152F14ACE4}"/>
          </ac:grpSpMkLst>
        </pc:grpChg>
      </pc:sldChg>
      <pc:sldChg chg="delSp modSp add mod">
        <pc:chgData name="Kayla Besong" userId="1fe08136-ada4-4caa-badf-f829ad1288f2" providerId="ADAL" clId="{40ABDA0D-E311-9749-B757-2FBE669D1F00}" dt="2023-11-02T18:16:06.239" v="2675" actId="1076"/>
        <pc:sldMkLst>
          <pc:docMk/>
          <pc:sldMk cId="1080262013" sldId="289"/>
        </pc:sldMkLst>
        <pc:spChg chg="mod">
          <ac:chgData name="Kayla Besong" userId="1fe08136-ada4-4caa-badf-f829ad1288f2" providerId="ADAL" clId="{40ABDA0D-E311-9749-B757-2FBE669D1F00}" dt="2023-11-02T18:13:44.404" v="2612" actId="20577"/>
          <ac:spMkLst>
            <pc:docMk/>
            <pc:sldMk cId="1080262013" sldId="289"/>
            <ac:spMk id="74" creationId="{1F2230FD-FADA-CA8B-AD52-895F222A82B1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06" creationId="{D41A26A0-3DEB-1CB1-CFEA-85104CDA8F09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07" creationId="{CDA14F33-E334-AD45-2645-905342D60C6D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08" creationId="{5CAD88F0-C581-A1C5-F683-BC2EF550ECF6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10" creationId="{6B40D166-EFC2-38EB-0DF0-FA9C50EE6452}"/>
          </ac:spMkLst>
        </pc:spChg>
        <pc:spChg chg="del">
          <ac:chgData name="Kayla Besong" userId="1fe08136-ada4-4caa-badf-f829ad1288f2" providerId="ADAL" clId="{40ABDA0D-E311-9749-B757-2FBE669D1F00}" dt="2023-11-02T18:13:58.501" v="2627" actId="478"/>
          <ac:spMkLst>
            <pc:docMk/>
            <pc:sldMk cId="1080262013" sldId="289"/>
            <ac:spMk id="111" creationId="{65A463B3-1BE1-3480-36BA-F8DB85B3AACB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13" creationId="{21303909-0349-5E44-A753-B0B4434047BD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14" creationId="{392D37E7-E91C-6D0B-90D7-2681FF837877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15" creationId="{5524C965-2EDF-E4EA-1A3F-6BBC42F38CAF}"/>
          </ac:spMkLst>
        </pc:spChg>
        <pc:spChg chg="mod">
          <ac:chgData name="Kayla Besong" userId="1fe08136-ada4-4caa-badf-f829ad1288f2" providerId="ADAL" clId="{40ABDA0D-E311-9749-B757-2FBE669D1F00}" dt="2023-11-02T18:13:53.845" v="2626" actId="1035"/>
          <ac:spMkLst>
            <pc:docMk/>
            <pc:sldMk cId="1080262013" sldId="289"/>
            <ac:spMk id="116" creationId="{C03F7E6A-2431-0735-6E72-66FA12843DED}"/>
          </ac:spMkLst>
        </pc:spChg>
        <pc:spChg chg="mod">
          <ac:chgData name="Kayla Besong" userId="1fe08136-ada4-4caa-badf-f829ad1288f2" providerId="ADAL" clId="{40ABDA0D-E311-9749-B757-2FBE669D1F00}" dt="2023-11-02T18:13:53.845" v="2626" actId="1035"/>
          <ac:spMkLst>
            <pc:docMk/>
            <pc:sldMk cId="1080262013" sldId="289"/>
            <ac:spMk id="117" creationId="{C3E99536-F37D-08F6-E39C-FC5975154158}"/>
          </ac:spMkLst>
        </pc:spChg>
        <pc:spChg chg="mod">
          <ac:chgData name="Kayla Besong" userId="1fe08136-ada4-4caa-badf-f829ad1288f2" providerId="ADAL" clId="{40ABDA0D-E311-9749-B757-2FBE669D1F00}" dt="2023-11-02T18:13:53.845" v="2626" actId="1035"/>
          <ac:spMkLst>
            <pc:docMk/>
            <pc:sldMk cId="1080262013" sldId="289"/>
            <ac:spMk id="118" creationId="{72000844-F3A8-898B-50F3-A5592B7719CB}"/>
          </ac:spMkLst>
        </pc:spChg>
        <pc:spChg chg="mod">
          <ac:chgData name="Kayla Besong" userId="1fe08136-ada4-4caa-badf-f829ad1288f2" providerId="ADAL" clId="{40ABDA0D-E311-9749-B757-2FBE669D1F00}" dt="2023-11-02T18:13:53.845" v="2626" actId="1035"/>
          <ac:spMkLst>
            <pc:docMk/>
            <pc:sldMk cId="1080262013" sldId="289"/>
            <ac:spMk id="119" creationId="{BBABFA63-00E1-6369-DD1F-38E1B3EF61FC}"/>
          </ac:spMkLst>
        </pc:spChg>
        <pc:spChg chg="mod">
          <ac:chgData name="Kayla Besong" userId="1fe08136-ada4-4caa-badf-f829ad1288f2" providerId="ADAL" clId="{40ABDA0D-E311-9749-B757-2FBE669D1F00}" dt="2023-11-02T18:13:53.845" v="2626" actId="1035"/>
          <ac:spMkLst>
            <pc:docMk/>
            <pc:sldMk cId="1080262013" sldId="289"/>
            <ac:spMk id="120" creationId="{D00BCBDB-4435-DB2E-1BFE-ACEE0C8FE5FC}"/>
          </ac:spMkLst>
        </pc:spChg>
        <pc:spChg chg="mod">
          <ac:chgData name="Kayla Besong" userId="1fe08136-ada4-4caa-badf-f829ad1288f2" providerId="ADAL" clId="{40ABDA0D-E311-9749-B757-2FBE669D1F00}" dt="2023-11-02T18:13:53.845" v="2626" actId="1035"/>
          <ac:spMkLst>
            <pc:docMk/>
            <pc:sldMk cId="1080262013" sldId="289"/>
            <ac:spMk id="121" creationId="{FBC3C830-1964-B649-937C-646E27B08E20}"/>
          </ac:spMkLst>
        </pc:spChg>
        <pc:spChg chg="mod">
          <ac:chgData name="Kayla Besong" userId="1fe08136-ada4-4caa-badf-f829ad1288f2" providerId="ADAL" clId="{40ABDA0D-E311-9749-B757-2FBE669D1F00}" dt="2023-11-02T18:13:53.845" v="2626" actId="1035"/>
          <ac:spMkLst>
            <pc:docMk/>
            <pc:sldMk cId="1080262013" sldId="289"/>
            <ac:spMk id="122" creationId="{CDBEF1F0-B871-1EDD-3C0A-1732D937834B}"/>
          </ac:spMkLst>
        </pc:spChg>
        <pc:spChg chg="mod">
          <ac:chgData name="Kayla Besong" userId="1fe08136-ada4-4caa-badf-f829ad1288f2" providerId="ADAL" clId="{40ABDA0D-E311-9749-B757-2FBE669D1F00}" dt="2023-11-02T18:13:53.845" v="2626" actId="1035"/>
          <ac:spMkLst>
            <pc:docMk/>
            <pc:sldMk cId="1080262013" sldId="289"/>
            <ac:spMk id="123" creationId="{17A19C49-3FB2-54A1-56E3-F79875222F8B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38" creationId="{69224CFC-52DC-4F42-F3A2-E02F55AA8E30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39" creationId="{757F3858-1DF6-E108-C03F-75D19DA4B964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40" creationId="{940E33DD-0DC7-B802-5C37-B43BC0DED889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41" creationId="{63126FD4-B7FA-197C-AE8B-D5C05479D7D9}"/>
          </ac:spMkLst>
        </pc:spChg>
        <pc:spChg chg="del">
          <ac:chgData name="Kayla Besong" userId="1fe08136-ada4-4caa-badf-f829ad1288f2" providerId="ADAL" clId="{40ABDA0D-E311-9749-B757-2FBE669D1F00}" dt="2023-11-02T18:14:00.301" v="2628" actId="478"/>
          <ac:spMkLst>
            <pc:docMk/>
            <pc:sldMk cId="1080262013" sldId="289"/>
            <ac:spMk id="142" creationId="{7DF4CAE3-2709-2A3F-4162-A56BE3D5A8AF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44" creationId="{B55F678F-3854-2783-533B-606854E85063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45" creationId="{09B485AD-8D72-3FC1-6714-61A5A3E952F4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46" creationId="{A9D09BDC-C1F9-21BD-E67E-6263BA535071}"/>
          </ac:spMkLst>
        </pc:spChg>
        <pc:spChg chg="mod">
          <ac:chgData name="Kayla Besong" userId="1fe08136-ada4-4caa-badf-f829ad1288f2" providerId="ADAL" clId="{40ABDA0D-E311-9749-B757-2FBE669D1F00}" dt="2023-11-02T18:13:53.845" v="2626" actId="1035"/>
          <ac:spMkLst>
            <pc:docMk/>
            <pc:sldMk cId="1080262013" sldId="289"/>
            <ac:spMk id="147" creationId="{5BD81539-4154-C189-4460-FD29DF660E56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50" creationId="{3D1C009E-88BA-63FE-1497-08E90966781F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51" creationId="{D2AE6F41-7977-0BED-8620-8A9AF7C4425E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52" creationId="{D3A9F494-8C48-A3FB-87FE-097E3FBC2E1B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53" creationId="{12405F0F-3BF8-0122-6925-ADAAF7BE2B76}"/>
          </ac:spMkLst>
        </pc:spChg>
        <pc:spChg chg="del">
          <ac:chgData name="Kayla Besong" userId="1fe08136-ada4-4caa-badf-f829ad1288f2" providerId="ADAL" clId="{40ABDA0D-E311-9749-B757-2FBE669D1F00}" dt="2023-11-02T18:14:05.177" v="2629" actId="478"/>
          <ac:spMkLst>
            <pc:docMk/>
            <pc:sldMk cId="1080262013" sldId="289"/>
            <ac:spMk id="154" creationId="{88ECA63D-3370-AF38-172E-A9402F528080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56" creationId="{CA151FBE-331E-8FA3-95C7-E74309A20D1F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57" creationId="{E39805AD-0E82-A7D5-0339-9C0D9D6801AD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58" creationId="{43A2FCBA-1511-BE08-AB19-BEB4E6F81C32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61" creationId="{7B5D122B-2650-21D5-8FC3-28AA18902D03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62" creationId="{0E7026B6-A754-4086-4C24-5CF10FD36107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63" creationId="{A6C144F8-42D5-E13F-6795-9D43656B7900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64" creationId="{28B5EAB8-E949-E78F-C41E-EAF1D03B0E9E}"/>
          </ac:spMkLst>
        </pc:spChg>
        <pc:spChg chg="del">
          <ac:chgData name="Kayla Besong" userId="1fe08136-ada4-4caa-badf-f829ad1288f2" providerId="ADAL" clId="{40ABDA0D-E311-9749-B757-2FBE669D1F00}" dt="2023-11-02T18:14:07.022" v="2630" actId="478"/>
          <ac:spMkLst>
            <pc:docMk/>
            <pc:sldMk cId="1080262013" sldId="289"/>
            <ac:spMk id="165" creationId="{5E7FA0DD-5461-5031-EF85-11EF290A96A4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67" creationId="{73AB3FD5-1B2F-E4B1-26CF-D0FACDD54A9A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68" creationId="{96C791C3-B7A5-D747-7772-79958291E488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69" creationId="{BC3C6E8C-4016-8F76-289F-BA337E7B0208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72" creationId="{589EAA31-9A76-0D77-4383-2E6666C0370D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73" creationId="{4E951644-A7BC-AA27-B61F-9406A75A5893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74" creationId="{553D4DE7-0176-6FBC-2748-5A48F35066E9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75" creationId="{D4A6FB69-2C61-A345-240A-2A26C437705C}"/>
          </ac:spMkLst>
        </pc:spChg>
        <pc:spChg chg="del">
          <ac:chgData name="Kayla Besong" userId="1fe08136-ada4-4caa-badf-f829ad1288f2" providerId="ADAL" clId="{40ABDA0D-E311-9749-B757-2FBE669D1F00}" dt="2023-11-02T18:14:10.848" v="2632" actId="478"/>
          <ac:spMkLst>
            <pc:docMk/>
            <pc:sldMk cId="1080262013" sldId="289"/>
            <ac:spMk id="176" creationId="{AE5DB917-D42B-D6A7-B59E-A07CDC11FB63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78" creationId="{3D4EE95C-6108-0AF5-9962-22AC15EA6F81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94" creationId="{7F7AC82B-EFDB-BA5D-5EC2-93C44921B765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95" creationId="{C1DA8E1A-F975-3971-E707-55A75F44EC83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96" creationId="{BD31E7B1-C3A5-F077-073F-81DC736FBB1D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197" creationId="{720C3281-39C2-32B5-797A-5574AA927BE3}"/>
          </ac:spMkLst>
        </pc:spChg>
        <pc:spChg chg="del">
          <ac:chgData name="Kayla Besong" userId="1fe08136-ada4-4caa-badf-f829ad1288f2" providerId="ADAL" clId="{40ABDA0D-E311-9749-B757-2FBE669D1F00}" dt="2023-11-02T18:14:09.002" v="2631" actId="478"/>
          <ac:spMkLst>
            <pc:docMk/>
            <pc:sldMk cId="1080262013" sldId="289"/>
            <ac:spMk id="198" creationId="{E95B9FD1-AE30-8212-AB1A-E5F8E2EE0F46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200" creationId="{4DC30398-7BC4-E6E5-3088-2017AB77F8A8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205" creationId="{79D80C96-E1A0-811B-66A4-66D7D47417F8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206" creationId="{91AEB66C-6A25-3AE1-5272-B0588257E964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207" creationId="{82F22C13-B3AA-641E-0EAB-22B65C0A7A9F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208" creationId="{355F4CC1-6A23-5400-D100-49BC03BA94AF}"/>
          </ac:spMkLst>
        </pc:spChg>
        <pc:spChg chg="del">
          <ac:chgData name="Kayla Besong" userId="1fe08136-ada4-4caa-badf-f829ad1288f2" providerId="ADAL" clId="{40ABDA0D-E311-9749-B757-2FBE669D1F00}" dt="2023-11-02T18:14:19.007" v="2634" actId="478"/>
          <ac:spMkLst>
            <pc:docMk/>
            <pc:sldMk cId="1080262013" sldId="289"/>
            <ac:spMk id="209" creationId="{C2F80E56-BA4F-5461-9BBD-1634D1D15A4B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211" creationId="{497508D8-D152-535D-93B5-46FA8F163BA8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212" creationId="{3B5C1AAF-CEEC-7C1C-2D60-BC53CAFBE5E2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213" creationId="{219CEF43-EE99-9DA6-6924-2EA863A8075C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216" creationId="{23A7C01E-0359-E6E2-BC58-66F9C08B1947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217" creationId="{96F983CE-89E6-F2A8-2CB5-CEE1D64AB30E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218" creationId="{C8CFC84E-8E85-ED9D-F33D-48ABA6D08AD6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219" creationId="{7EE27E49-861B-71AC-FDAE-16C426DFA0D4}"/>
          </ac:spMkLst>
        </pc:spChg>
        <pc:spChg chg="del">
          <ac:chgData name="Kayla Besong" userId="1fe08136-ada4-4caa-badf-f829ad1288f2" providerId="ADAL" clId="{40ABDA0D-E311-9749-B757-2FBE669D1F00}" dt="2023-11-02T18:14:16.653" v="2633" actId="478"/>
          <ac:spMkLst>
            <pc:docMk/>
            <pc:sldMk cId="1080262013" sldId="289"/>
            <ac:spMk id="220" creationId="{180AFB49-9E99-2305-A974-A294F6F990FD}"/>
          </ac:spMkLst>
        </pc:spChg>
        <pc:spChg chg="mod">
          <ac:chgData name="Kayla Besong" userId="1fe08136-ada4-4caa-badf-f829ad1288f2" providerId="ADAL" clId="{40ABDA0D-E311-9749-B757-2FBE669D1F00}" dt="2023-11-02T18:15:27.866" v="2674" actId="1037"/>
          <ac:spMkLst>
            <pc:docMk/>
            <pc:sldMk cId="1080262013" sldId="289"/>
            <ac:spMk id="221" creationId="{9D922219-FDA6-0B64-372C-827F1F1B2606}"/>
          </ac:spMkLst>
        </pc:spChg>
        <pc:grpChg chg="mod">
          <ac:chgData name="Kayla Besong" userId="1fe08136-ada4-4caa-badf-f829ad1288f2" providerId="ADAL" clId="{40ABDA0D-E311-9749-B757-2FBE669D1F00}" dt="2023-11-02T18:16:06.239" v="2675" actId="1076"/>
          <ac:grpSpMkLst>
            <pc:docMk/>
            <pc:sldMk cId="1080262013" sldId="289"/>
            <ac:grpSpMk id="2" creationId="{F7CAF4AC-035C-D827-6E8C-D1D0DC205558}"/>
          </ac:grpSpMkLst>
        </pc:grpChg>
      </pc:sldChg>
    </pc:docChg>
  </pc:docChgLst>
  <pc:docChgLst>
    <pc:chgData name="Kayla Besong" userId="1fe08136-ada4-4caa-badf-f829ad1288f2" providerId="ADAL" clId="{36F7185C-6CA4-4348-B688-D527A61D00BA}"/>
    <pc:docChg chg="undo custSel modSld">
      <pc:chgData name="Kayla Besong" userId="1fe08136-ada4-4caa-badf-f829ad1288f2" providerId="ADAL" clId="{36F7185C-6CA4-4348-B688-D527A61D00BA}" dt="2024-01-09T22:34:15.710" v="89" actId="1076"/>
      <pc:docMkLst>
        <pc:docMk/>
      </pc:docMkLst>
      <pc:sldChg chg="addSp delSp modSp mod">
        <pc:chgData name="Kayla Besong" userId="1fe08136-ada4-4caa-badf-f829ad1288f2" providerId="ADAL" clId="{36F7185C-6CA4-4348-B688-D527A61D00BA}" dt="2024-01-05T16:16:44.193" v="52" actId="1076"/>
        <pc:sldMkLst>
          <pc:docMk/>
          <pc:sldMk cId="3510448846" sldId="286"/>
        </pc:sldMkLst>
        <pc:spChg chg="mod topLvl">
          <ac:chgData name="Kayla Besong" userId="1fe08136-ada4-4caa-badf-f829ad1288f2" providerId="ADAL" clId="{36F7185C-6CA4-4348-B688-D527A61D00BA}" dt="2024-01-05T16:12:04.292" v="4" actId="165"/>
          <ac:spMkLst>
            <pc:docMk/>
            <pc:sldMk cId="3510448846" sldId="286"/>
            <ac:spMk id="2" creationId="{25326DEB-4D7D-9220-6BB2-E0C9D12E2204}"/>
          </ac:spMkLst>
        </pc:spChg>
        <pc:spChg chg="mod topLvl">
          <ac:chgData name="Kayla Besong" userId="1fe08136-ada4-4caa-badf-f829ad1288f2" providerId="ADAL" clId="{36F7185C-6CA4-4348-B688-D527A61D00BA}" dt="2024-01-05T16:16:35.826" v="50" actId="164"/>
          <ac:spMkLst>
            <pc:docMk/>
            <pc:sldMk cId="3510448846" sldId="286"/>
            <ac:spMk id="6" creationId="{C4ED933D-E308-EACA-38A2-BF105AEAC514}"/>
          </ac:spMkLst>
        </pc:spChg>
        <pc:spChg chg="mod">
          <ac:chgData name="Kayla Besong" userId="1fe08136-ada4-4caa-badf-f829ad1288f2" providerId="ADAL" clId="{36F7185C-6CA4-4348-B688-D527A61D00BA}" dt="2024-01-05T16:14:37.212" v="32" actId="571"/>
          <ac:spMkLst>
            <pc:docMk/>
            <pc:sldMk cId="3510448846" sldId="286"/>
            <ac:spMk id="19" creationId="{972068AC-7137-32E0-7831-76B05A490439}"/>
          </ac:spMkLst>
        </pc:spChg>
        <pc:spChg chg="mod">
          <ac:chgData name="Kayla Besong" userId="1fe08136-ada4-4caa-badf-f829ad1288f2" providerId="ADAL" clId="{36F7185C-6CA4-4348-B688-D527A61D00BA}" dt="2024-01-05T16:14:37.212" v="32" actId="571"/>
          <ac:spMkLst>
            <pc:docMk/>
            <pc:sldMk cId="3510448846" sldId="286"/>
            <ac:spMk id="20" creationId="{48F2401D-4870-55CF-011A-5C04F02A80BC}"/>
          </ac:spMkLst>
        </pc:spChg>
        <pc:spChg chg="mod">
          <ac:chgData name="Kayla Besong" userId="1fe08136-ada4-4caa-badf-f829ad1288f2" providerId="ADAL" clId="{36F7185C-6CA4-4348-B688-D527A61D00BA}" dt="2024-01-05T16:14:37.212" v="32" actId="571"/>
          <ac:spMkLst>
            <pc:docMk/>
            <pc:sldMk cId="3510448846" sldId="286"/>
            <ac:spMk id="22" creationId="{802D929E-8E4A-C6F6-BBE5-5493DCBB52EB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64" creationId="{7D0CEEB2-ED5D-09E4-6C24-9A04CD3490DE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78" creationId="{32A4F830-F284-D2CB-88BE-E41336072EC8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87" creationId="{B74B20F6-46AB-B3E2-8E61-32B41379AAB0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108" creationId="{6C698B7C-06C3-D381-C469-B1AD6E5315F6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109" creationId="{19A6051C-F786-B33D-7CB4-06D8DC42C819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110" creationId="{3A95E76D-4892-B5E5-0379-980DD9143387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112" creationId="{C3AFC4EE-5959-D368-9064-D1C5DDB21AB5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113" creationId="{2EB6E634-0859-6F54-A91A-BB1073DD68B6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114" creationId="{BAF9E044-CAE8-C6F4-4D4B-9151FF1A5B8A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116" creationId="{6C35894A-7E30-79D1-709A-0F9893CCE866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117" creationId="{9706B6C2-5ED2-6ED9-857A-E862ABFB2672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118" creationId="{96CEFB40-D56D-F5A8-5FBC-FBC270F4019D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125" creationId="{25110D12-8999-14F3-FAA6-BF4A42E03E93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126" creationId="{1F192997-9C2B-90DE-BAE9-A82496D12420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127" creationId="{3952A7B8-D45D-7ED4-2306-E859FFE4B2C7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135" creationId="{102B1A5A-A764-BFBC-4736-5EE7C5EC79C5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136" creationId="{CCA0D300-B5D0-FFA9-1A06-3E6894CE736E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137" creationId="{3FFC871B-6308-EB59-DAD4-0D26EA54F744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140" creationId="{C9BEB281-9F20-1C3F-6FB0-05F6EBB04A0A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141" creationId="{C4CF6A59-CDE7-6A18-21CB-934D4520B6AC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142" creationId="{57E983F4-6FEA-5AB3-6457-7982C3B08AAB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145" creationId="{D31958EA-4BA6-FEE7-6BE6-661EFB371B17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146" creationId="{194D1307-0050-8DB9-8B9D-20FFC8903212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147" creationId="{CC47E812-9221-1AF4-E8BD-2092C7106958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149" creationId="{B5841935-6FBE-297D-4621-EEA2E278CF3C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150" creationId="{7629B4D7-29A7-5921-363E-09D43663E26B}"/>
          </ac:spMkLst>
        </pc:spChg>
        <pc:spChg chg="mod">
          <ac:chgData name="Kayla Besong" userId="1fe08136-ada4-4caa-badf-f829ad1288f2" providerId="ADAL" clId="{36F7185C-6CA4-4348-B688-D527A61D00BA}" dt="2024-01-05T16:16:12.855" v="46" actId="164"/>
          <ac:spMkLst>
            <pc:docMk/>
            <pc:sldMk cId="3510448846" sldId="286"/>
            <ac:spMk id="151" creationId="{CE61488C-9301-413B-44CB-CF94D751C915}"/>
          </ac:spMkLst>
        </pc:spChg>
        <pc:spChg chg="mod topLvl">
          <ac:chgData name="Kayla Besong" userId="1fe08136-ada4-4caa-badf-f829ad1288f2" providerId="ADAL" clId="{36F7185C-6CA4-4348-B688-D527A61D00BA}" dt="2024-01-05T16:16:35.826" v="50" actId="164"/>
          <ac:spMkLst>
            <pc:docMk/>
            <pc:sldMk cId="3510448846" sldId="286"/>
            <ac:spMk id="158" creationId="{24EFB707-E61F-8EC1-7972-1D22FAD5C7F7}"/>
          </ac:spMkLst>
        </pc:spChg>
        <pc:spChg chg="mod topLvl">
          <ac:chgData name="Kayla Besong" userId="1fe08136-ada4-4caa-badf-f829ad1288f2" providerId="ADAL" clId="{36F7185C-6CA4-4348-B688-D527A61D00BA}" dt="2024-01-05T16:16:35.826" v="50" actId="164"/>
          <ac:spMkLst>
            <pc:docMk/>
            <pc:sldMk cId="3510448846" sldId="286"/>
            <ac:spMk id="159" creationId="{B28B0CE1-1C15-7DE2-BDBC-03213BD03657}"/>
          </ac:spMkLst>
        </pc:spChg>
        <pc:spChg chg="mod topLvl">
          <ac:chgData name="Kayla Besong" userId="1fe08136-ada4-4caa-badf-f829ad1288f2" providerId="ADAL" clId="{36F7185C-6CA4-4348-B688-D527A61D00BA}" dt="2024-01-05T16:16:35.826" v="50" actId="164"/>
          <ac:spMkLst>
            <pc:docMk/>
            <pc:sldMk cId="3510448846" sldId="286"/>
            <ac:spMk id="173" creationId="{DF1DE0EE-137E-FF12-4FF1-C765816CE603}"/>
          </ac:spMkLst>
        </pc:spChg>
        <pc:grpChg chg="del">
          <ac:chgData name="Kayla Besong" userId="1fe08136-ada4-4caa-badf-f829ad1288f2" providerId="ADAL" clId="{36F7185C-6CA4-4348-B688-D527A61D00BA}" dt="2024-01-05T16:11:26.987" v="0" actId="165"/>
          <ac:grpSpMkLst>
            <pc:docMk/>
            <pc:sldMk cId="3510448846" sldId="286"/>
            <ac:grpSpMk id="16" creationId="{55C7E53E-5E82-A40D-C5FD-D33667EFC732}"/>
          </ac:grpSpMkLst>
        </pc:grpChg>
        <pc:grpChg chg="add mod">
          <ac:chgData name="Kayla Besong" userId="1fe08136-ada4-4caa-badf-f829ad1288f2" providerId="ADAL" clId="{36F7185C-6CA4-4348-B688-D527A61D00BA}" dt="2024-01-05T16:14:37.212" v="32" actId="571"/>
          <ac:grpSpMkLst>
            <pc:docMk/>
            <pc:sldMk cId="3510448846" sldId="286"/>
            <ac:grpSpMk id="17" creationId="{AF69AFAA-290E-90F3-F089-652F62EB0BB8}"/>
          </ac:grpSpMkLst>
        </pc:grpChg>
        <pc:grpChg chg="mod">
          <ac:chgData name="Kayla Besong" userId="1fe08136-ada4-4caa-badf-f829ad1288f2" providerId="ADAL" clId="{36F7185C-6CA4-4348-B688-D527A61D00BA}" dt="2024-01-05T16:14:37.212" v="32" actId="571"/>
          <ac:grpSpMkLst>
            <pc:docMk/>
            <pc:sldMk cId="3510448846" sldId="286"/>
            <ac:grpSpMk id="18" creationId="{FC39CDF4-89D6-10D5-073C-150F26B41E2B}"/>
          </ac:grpSpMkLst>
        </pc:grpChg>
        <pc:grpChg chg="add mod">
          <ac:chgData name="Kayla Besong" userId="1fe08136-ada4-4caa-badf-f829ad1288f2" providerId="ADAL" clId="{36F7185C-6CA4-4348-B688-D527A61D00BA}" dt="2024-01-05T16:16:12.855" v="46" actId="164"/>
          <ac:grpSpMkLst>
            <pc:docMk/>
            <pc:sldMk cId="3510448846" sldId="286"/>
            <ac:grpSpMk id="27" creationId="{FC71BFDD-F7B2-ACCC-806C-68D459BCF0D7}"/>
          </ac:grpSpMkLst>
        </pc:grpChg>
        <pc:grpChg chg="add mod">
          <ac:chgData name="Kayla Besong" userId="1fe08136-ada4-4caa-badf-f829ad1288f2" providerId="ADAL" clId="{36F7185C-6CA4-4348-B688-D527A61D00BA}" dt="2024-01-05T16:16:44.193" v="52" actId="1076"/>
          <ac:grpSpMkLst>
            <pc:docMk/>
            <pc:sldMk cId="3510448846" sldId="286"/>
            <ac:grpSpMk id="31" creationId="{829CA66A-7F1F-B8D4-2BCF-F7BDDB196476}"/>
          </ac:grpSpMkLst>
        </pc:grpChg>
        <pc:grpChg chg="add del mod topLvl">
          <ac:chgData name="Kayla Besong" userId="1fe08136-ada4-4caa-badf-f829ad1288f2" providerId="ADAL" clId="{36F7185C-6CA4-4348-B688-D527A61D00BA}" dt="2024-01-05T16:16:35.826" v="50" actId="164"/>
          <ac:grpSpMkLst>
            <pc:docMk/>
            <pc:sldMk cId="3510448846" sldId="286"/>
            <ac:grpSpMk id="56" creationId="{7844CEF4-E0ED-8BE2-9D7E-387813B5B570}"/>
          </ac:grpSpMkLst>
        </pc:grpChg>
        <pc:grpChg chg="mod topLvl">
          <ac:chgData name="Kayla Besong" userId="1fe08136-ada4-4caa-badf-f829ad1288f2" providerId="ADAL" clId="{36F7185C-6CA4-4348-B688-D527A61D00BA}" dt="2024-01-05T16:16:35.826" v="50" actId="164"/>
          <ac:grpSpMkLst>
            <pc:docMk/>
            <pc:sldMk cId="3510448846" sldId="286"/>
            <ac:grpSpMk id="107" creationId="{789C1A28-F66A-1149-F796-8A4E6742DF2E}"/>
          </ac:grpSpMkLst>
        </pc:grpChg>
        <pc:grpChg chg="mod topLvl">
          <ac:chgData name="Kayla Besong" userId="1fe08136-ada4-4caa-badf-f829ad1288f2" providerId="ADAL" clId="{36F7185C-6CA4-4348-B688-D527A61D00BA}" dt="2024-01-05T16:16:35.826" v="50" actId="164"/>
          <ac:grpSpMkLst>
            <pc:docMk/>
            <pc:sldMk cId="3510448846" sldId="286"/>
            <ac:grpSpMk id="111" creationId="{8D9616D4-C206-F090-DDA0-64B99A243720}"/>
          </ac:grpSpMkLst>
        </pc:grpChg>
        <pc:grpChg chg="mod topLvl">
          <ac:chgData name="Kayla Besong" userId="1fe08136-ada4-4caa-badf-f829ad1288f2" providerId="ADAL" clId="{36F7185C-6CA4-4348-B688-D527A61D00BA}" dt="2024-01-05T16:16:35.826" v="50" actId="164"/>
          <ac:grpSpMkLst>
            <pc:docMk/>
            <pc:sldMk cId="3510448846" sldId="286"/>
            <ac:grpSpMk id="115" creationId="{C055C75C-E1CC-9609-DA17-F18001FFD3F6}"/>
          </ac:grpSpMkLst>
        </pc:grpChg>
        <pc:grpChg chg="mod topLvl">
          <ac:chgData name="Kayla Besong" userId="1fe08136-ada4-4caa-badf-f829ad1288f2" providerId="ADAL" clId="{36F7185C-6CA4-4348-B688-D527A61D00BA}" dt="2024-01-05T16:16:35.826" v="50" actId="164"/>
          <ac:grpSpMkLst>
            <pc:docMk/>
            <pc:sldMk cId="3510448846" sldId="286"/>
            <ac:grpSpMk id="123" creationId="{B7C1BC83-0425-9F86-B1C2-28F290427BAD}"/>
          </ac:grpSpMkLst>
        </pc:grpChg>
        <pc:grpChg chg="mod">
          <ac:chgData name="Kayla Besong" userId="1fe08136-ada4-4caa-badf-f829ad1288f2" providerId="ADAL" clId="{36F7185C-6CA4-4348-B688-D527A61D00BA}" dt="2024-01-05T16:16:12.855" v="46" actId="164"/>
          <ac:grpSpMkLst>
            <pc:docMk/>
            <pc:sldMk cId="3510448846" sldId="286"/>
            <ac:grpSpMk id="124" creationId="{5F2DFFF9-095A-89C4-4574-7FFC330D033A}"/>
          </ac:grpSpMkLst>
        </pc:grpChg>
        <pc:grpChg chg="mod topLvl">
          <ac:chgData name="Kayla Besong" userId="1fe08136-ada4-4caa-badf-f829ad1288f2" providerId="ADAL" clId="{36F7185C-6CA4-4348-B688-D527A61D00BA}" dt="2024-01-05T16:16:35.826" v="50" actId="164"/>
          <ac:grpSpMkLst>
            <pc:docMk/>
            <pc:sldMk cId="3510448846" sldId="286"/>
            <ac:grpSpMk id="133" creationId="{E434B571-5D0E-C55B-707B-5DB058A94A7F}"/>
          </ac:grpSpMkLst>
        </pc:grpChg>
        <pc:grpChg chg="mod">
          <ac:chgData name="Kayla Besong" userId="1fe08136-ada4-4caa-badf-f829ad1288f2" providerId="ADAL" clId="{36F7185C-6CA4-4348-B688-D527A61D00BA}" dt="2024-01-05T16:16:12.855" v="46" actId="164"/>
          <ac:grpSpMkLst>
            <pc:docMk/>
            <pc:sldMk cId="3510448846" sldId="286"/>
            <ac:grpSpMk id="134" creationId="{AFDA7EB5-3B35-0816-DC3D-0E3D9D64A1F9}"/>
          </ac:grpSpMkLst>
        </pc:grpChg>
        <pc:grpChg chg="mod topLvl">
          <ac:chgData name="Kayla Besong" userId="1fe08136-ada4-4caa-badf-f829ad1288f2" providerId="ADAL" clId="{36F7185C-6CA4-4348-B688-D527A61D00BA}" dt="2024-01-05T16:16:35.826" v="50" actId="164"/>
          <ac:grpSpMkLst>
            <pc:docMk/>
            <pc:sldMk cId="3510448846" sldId="286"/>
            <ac:grpSpMk id="138" creationId="{F5E92663-AF03-D2D2-3442-C31BEE31A186}"/>
          </ac:grpSpMkLst>
        </pc:grpChg>
        <pc:grpChg chg="mod">
          <ac:chgData name="Kayla Besong" userId="1fe08136-ada4-4caa-badf-f829ad1288f2" providerId="ADAL" clId="{36F7185C-6CA4-4348-B688-D527A61D00BA}" dt="2024-01-05T16:16:12.855" v="46" actId="164"/>
          <ac:grpSpMkLst>
            <pc:docMk/>
            <pc:sldMk cId="3510448846" sldId="286"/>
            <ac:grpSpMk id="139" creationId="{AE4EAC31-BF98-E4EA-134D-7700C32FC1BA}"/>
          </ac:grpSpMkLst>
        </pc:grpChg>
        <pc:grpChg chg="mod topLvl">
          <ac:chgData name="Kayla Besong" userId="1fe08136-ada4-4caa-badf-f829ad1288f2" providerId="ADAL" clId="{36F7185C-6CA4-4348-B688-D527A61D00BA}" dt="2024-01-05T16:16:35.826" v="50" actId="164"/>
          <ac:grpSpMkLst>
            <pc:docMk/>
            <pc:sldMk cId="3510448846" sldId="286"/>
            <ac:grpSpMk id="143" creationId="{76A5245A-74B3-9FEA-18B8-C9C4E39B27CF}"/>
          </ac:grpSpMkLst>
        </pc:grpChg>
        <pc:grpChg chg="mod">
          <ac:chgData name="Kayla Besong" userId="1fe08136-ada4-4caa-badf-f829ad1288f2" providerId="ADAL" clId="{36F7185C-6CA4-4348-B688-D527A61D00BA}" dt="2024-01-05T16:16:12.855" v="46" actId="164"/>
          <ac:grpSpMkLst>
            <pc:docMk/>
            <pc:sldMk cId="3510448846" sldId="286"/>
            <ac:grpSpMk id="144" creationId="{47BE6CE5-8502-1513-C9EE-ACC94E717801}"/>
          </ac:grpSpMkLst>
        </pc:grpChg>
        <pc:grpChg chg="mod topLvl">
          <ac:chgData name="Kayla Besong" userId="1fe08136-ada4-4caa-badf-f829ad1288f2" providerId="ADAL" clId="{36F7185C-6CA4-4348-B688-D527A61D00BA}" dt="2024-01-05T16:16:35.826" v="50" actId="164"/>
          <ac:grpSpMkLst>
            <pc:docMk/>
            <pc:sldMk cId="3510448846" sldId="286"/>
            <ac:grpSpMk id="148" creationId="{5BBD93F0-93A1-64B5-B85F-D27F1D5EB056}"/>
          </ac:grpSpMkLst>
        </pc:grpChg>
        <pc:grpChg chg="mod topLvl">
          <ac:chgData name="Kayla Besong" userId="1fe08136-ada4-4caa-badf-f829ad1288f2" providerId="ADAL" clId="{36F7185C-6CA4-4348-B688-D527A61D00BA}" dt="2024-01-05T16:16:35.826" v="50" actId="164"/>
          <ac:grpSpMkLst>
            <pc:docMk/>
            <pc:sldMk cId="3510448846" sldId="286"/>
            <ac:grpSpMk id="154" creationId="{28927304-3EF8-F4D3-77DF-A5F84EBBF9A0}"/>
          </ac:grpSpMkLst>
        </pc:grpChg>
        <pc:grpChg chg="del mod topLvl">
          <ac:chgData name="Kayla Besong" userId="1fe08136-ada4-4caa-badf-f829ad1288f2" providerId="ADAL" clId="{36F7185C-6CA4-4348-B688-D527A61D00BA}" dt="2024-01-05T16:11:47.046" v="2" actId="165"/>
          <ac:grpSpMkLst>
            <pc:docMk/>
            <pc:sldMk cId="3510448846" sldId="286"/>
            <ac:grpSpMk id="157" creationId="{29350ACD-E234-C50F-4398-9AA9613368D2}"/>
          </ac:grpSpMkLst>
        </pc:grpChg>
        <pc:grpChg chg="del mod topLvl">
          <ac:chgData name="Kayla Besong" userId="1fe08136-ada4-4caa-badf-f829ad1288f2" providerId="ADAL" clId="{36F7185C-6CA4-4348-B688-D527A61D00BA}" dt="2024-01-05T16:11:32.893" v="1" actId="165"/>
          <ac:grpSpMkLst>
            <pc:docMk/>
            <pc:sldMk cId="3510448846" sldId="286"/>
            <ac:grpSpMk id="174" creationId="{BC494BA2-E59D-7865-4A6D-17DA412205F9}"/>
          </ac:grpSpMkLst>
        </pc:grpChg>
        <pc:cxnChg chg="add del">
          <ac:chgData name="Kayla Besong" userId="1fe08136-ada4-4caa-badf-f829ad1288f2" providerId="ADAL" clId="{36F7185C-6CA4-4348-B688-D527A61D00BA}" dt="2024-01-05T16:15:29.906" v="40" actId="478"/>
          <ac:cxnSpMkLst>
            <pc:docMk/>
            <pc:sldMk cId="3510448846" sldId="286"/>
            <ac:cxnSpMk id="4" creationId="{18A3DA7C-69E8-5B5E-9A1F-19FC8ED3558C}"/>
          </ac:cxnSpMkLst>
        </pc:cxnChg>
        <pc:cxnChg chg="del mod topLvl">
          <ac:chgData name="Kayla Besong" userId="1fe08136-ada4-4caa-badf-f829ad1288f2" providerId="ADAL" clId="{36F7185C-6CA4-4348-B688-D527A61D00BA}" dt="2024-01-05T16:16:30.092" v="49" actId="478"/>
          <ac:cxnSpMkLst>
            <pc:docMk/>
            <pc:sldMk cId="3510448846" sldId="286"/>
            <ac:cxnSpMk id="5" creationId="{9173C5A0-5F53-83E8-ED49-D7B6CA913EA2}"/>
          </ac:cxnSpMkLst>
        </pc:cxnChg>
        <pc:cxnChg chg="mod topLvl">
          <ac:chgData name="Kayla Besong" userId="1fe08136-ada4-4caa-badf-f829ad1288f2" providerId="ADAL" clId="{36F7185C-6CA4-4348-B688-D527A61D00BA}" dt="2024-01-05T16:12:04.292" v="4" actId="165"/>
          <ac:cxnSpMkLst>
            <pc:docMk/>
            <pc:sldMk cId="3510448846" sldId="286"/>
            <ac:cxnSpMk id="7" creationId="{FA35972F-DF0F-1787-89C3-2005F1D51D85}"/>
          </ac:cxnSpMkLst>
        </pc:cxnChg>
        <pc:cxnChg chg="mod topLvl">
          <ac:chgData name="Kayla Besong" userId="1fe08136-ada4-4caa-badf-f829ad1288f2" providerId="ADAL" clId="{36F7185C-6CA4-4348-B688-D527A61D00BA}" dt="2024-01-05T16:12:04.292" v="4" actId="165"/>
          <ac:cxnSpMkLst>
            <pc:docMk/>
            <pc:sldMk cId="3510448846" sldId="286"/>
            <ac:cxnSpMk id="8" creationId="{C6417E80-3CC2-B7B7-D683-20DB961BE324}"/>
          </ac:cxnSpMkLst>
        </pc:cxnChg>
        <pc:cxnChg chg="mod topLvl">
          <ac:chgData name="Kayla Besong" userId="1fe08136-ada4-4caa-badf-f829ad1288f2" providerId="ADAL" clId="{36F7185C-6CA4-4348-B688-D527A61D00BA}" dt="2024-01-05T16:12:04.292" v="4" actId="165"/>
          <ac:cxnSpMkLst>
            <pc:docMk/>
            <pc:sldMk cId="3510448846" sldId="286"/>
            <ac:cxnSpMk id="9" creationId="{0BFF866B-B851-B661-67B2-08AA52CC2B0B}"/>
          </ac:cxnSpMkLst>
        </pc:cxnChg>
        <pc:cxnChg chg="mod topLvl">
          <ac:chgData name="Kayla Besong" userId="1fe08136-ada4-4caa-badf-f829ad1288f2" providerId="ADAL" clId="{36F7185C-6CA4-4348-B688-D527A61D00BA}" dt="2024-01-05T16:12:04.292" v="4" actId="165"/>
          <ac:cxnSpMkLst>
            <pc:docMk/>
            <pc:sldMk cId="3510448846" sldId="286"/>
            <ac:cxnSpMk id="10" creationId="{DBCAE382-5F47-791A-FB50-79079769B334}"/>
          </ac:cxnSpMkLst>
        </pc:cxnChg>
        <pc:cxnChg chg="mod topLvl">
          <ac:chgData name="Kayla Besong" userId="1fe08136-ada4-4caa-badf-f829ad1288f2" providerId="ADAL" clId="{36F7185C-6CA4-4348-B688-D527A61D00BA}" dt="2024-01-05T16:12:04.292" v="4" actId="165"/>
          <ac:cxnSpMkLst>
            <pc:docMk/>
            <pc:sldMk cId="3510448846" sldId="286"/>
            <ac:cxnSpMk id="11" creationId="{E22C4B42-D551-705F-74AE-33B100A30B37}"/>
          </ac:cxnSpMkLst>
        </pc:cxnChg>
        <pc:cxnChg chg="mod topLvl">
          <ac:chgData name="Kayla Besong" userId="1fe08136-ada4-4caa-badf-f829ad1288f2" providerId="ADAL" clId="{36F7185C-6CA4-4348-B688-D527A61D00BA}" dt="2024-01-05T16:12:04.292" v="4" actId="165"/>
          <ac:cxnSpMkLst>
            <pc:docMk/>
            <pc:sldMk cId="3510448846" sldId="286"/>
            <ac:cxnSpMk id="12" creationId="{486EF9C9-C2CD-0593-2864-F4388F2FF74A}"/>
          </ac:cxnSpMkLst>
        </pc:cxnChg>
        <pc:cxnChg chg="mod topLvl">
          <ac:chgData name="Kayla Besong" userId="1fe08136-ada4-4caa-badf-f829ad1288f2" providerId="ADAL" clId="{36F7185C-6CA4-4348-B688-D527A61D00BA}" dt="2024-01-05T16:12:04.292" v="4" actId="165"/>
          <ac:cxnSpMkLst>
            <pc:docMk/>
            <pc:sldMk cId="3510448846" sldId="286"/>
            <ac:cxnSpMk id="13" creationId="{4B03712B-536A-2DFE-7003-CBED997A21C1}"/>
          </ac:cxnSpMkLst>
        </pc:cxnChg>
        <pc:cxnChg chg="mod topLvl">
          <ac:chgData name="Kayla Besong" userId="1fe08136-ada4-4caa-badf-f829ad1288f2" providerId="ADAL" clId="{36F7185C-6CA4-4348-B688-D527A61D00BA}" dt="2024-01-05T16:12:04.292" v="4" actId="165"/>
          <ac:cxnSpMkLst>
            <pc:docMk/>
            <pc:sldMk cId="3510448846" sldId="286"/>
            <ac:cxnSpMk id="14" creationId="{8B87F5E1-DAFF-721E-5DE9-BAE7B32E5551}"/>
          </ac:cxnSpMkLst>
        </pc:cxnChg>
        <pc:cxnChg chg="mod topLvl">
          <ac:chgData name="Kayla Besong" userId="1fe08136-ada4-4caa-badf-f829ad1288f2" providerId="ADAL" clId="{36F7185C-6CA4-4348-B688-D527A61D00BA}" dt="2024-01-05T16:12:04.292" v="4" actId="165"/>
          <ac:cxnSpMkLst>
            <pc:docMk/>
            <pc:sldMk cId="3510448846" sldId="286"/>
            <ac:cxnSpMk id="15" creationId="{B938EBD3-E6DC-A3F3-19D8-17D74CB2C8DD}"/>
          </ac:cxnSpMkLst>
        </pc:cxnChg>
        <pc:cxnChg chg="mod topLvl">
          <ac:chgData name="Kayla Besong" userId="1fe08136-ada4-4caa-badf-f829ad1288f2" providerId="ADAL" clId="{36F7185C-6CA4-4348-B688-D527A61D00BA}" dt="2024-01-05T16:12:04.292" v="4" actId="165"/>
          <ac:cxnSpMkLst>
            <pc:docMk/>
            <pc:sldMk cId="3510448846" sldId="286"/>
            <ac:cxnSpMk id="21" creationId="{B89A5F5F-AAF3-F96B-F6BE-726264D603D1}"/>
          </ac:cxnSpMkLst>
        </pc:cxnChg>
        <pc:cxnChg chg="mod topLvl">
          <ac:chgData name="Kayla Besong" userId="1fe08136-ada4-4caa-badf-f829ad1288f2" providerId="ADAL" clId="{36F7185C-6CA4-4348-B688-D527A61D00BA}" dt="2024-01-05T16:12:04.292" v="4" actId="165"/>
          <ac:cxnSpMkLst>
            <pc:docMk/>
            <pc:sldMk cId="3510448846" sldId="286"/>
            <ac:cxnSpMk id="23" creationId="{595B51F7-FA2E-D603-3AAF-B0C8767CD72C}"/>
          </ac:cxnSpMkLst>
        </pc:cxnChg>
        <pc:cxnChg chg="mod topLvl">
          <ac:chgData name="Kayla Besong" userId="1fe08136-ada4-4caa-badf-f829ad1288f2" providerId="ADAL" clId="{36F7185C-6CA4-4348-B688-D527A61D00BA}" dt="2024-01-05T16:12:04.292" v="4" actId="165"/>
          <ac:cxnSpMkLst>
            <pc:docMk/>
            <pc:sldMk cId="3510448846" sldId="286"/>
            <ac:cxnSpMk id="24" creationId="{630F63EF-AABB-5E12-19FC-BC37A9E0C011}"/>
          </ac:cxnSpMkLst>
        </pc:cxnChg>
        <pc:cxnChg chg="mod topLvl">
          <ac:chgData name="Kayla Besong" userId="1fe08136-ada4-4caa-badf-f829ad1288f2" providerId="ADAL" clId="{36F7185C-6CA4-4348-B688-D527A61D00BA}" dt="2024-01-05T16:12:04.292" v="4" actId="165"/>
          <ac:cxnSpMkLst>
            <pc:docMk/>
            <pc:sldMk cId="3510448846" sldId="286"/>
            <ac:cxnSpMk id="25" creationId="{BAE6B06F-2F80-E18D-C616-1BA45A7EB767}"/>
          </ac:cxnSpMkLst>
        </pc:cxnChg>
        <pc:cxnChg chg="mod topLvl">
          <ac:chgData name="Kayla Besong" userId="1fe08136-ada4-4caa-badf-f829ad1288f2" providerId="ADAL" clId="{36F7185C-6CA4-4348-B688-D527A61D00BA}" dt="2024-01-05T16:12:04.292" v="4" actId="165"/>
          <ac:cxnSpMkLst>
            <pc:docMk/>
            <pc:sldMk cId="3510448846" sldId="286"/>
            <ac:cxnSpMk id="26" creationId="{0F0E539C-DB7F-04D2-3692-FD0A34968A3F}"/>
          </ac:cxnSpMkLst>
        </pc:cxnChg>
        <pc:cxnChg chg="mod topLvl">
          <ac:chgData name="Kayla Besong" userId="1fe08136-ada4-4caa-badf-f829ad1288f2" providerId="ADAL" clId="{36F7185C-6CA4-4348-B688-D527A61D00BA}" dt="2024-01-05T16:12:04.292" v="4" actId="165"/>
          <ac:cxnSpMkLst>
            <pc:docMk/>
            <pc:sldMk cId="3510448846" sldId="286"/>
            <ac:cxnSpMk id="28" creationId="{05337286-3DBB-18AC-F6F3-50D8F929483F}"/>
          </ac:cxnSpMkLst>
        </pc:cxnChg>
        <pc:cxnChg chg="mod topLvl">
          <ac:chgData name="Kayla Besong" userId="1fe08136-ada4-4caa-badf-f829ad1288f2" providerId="ADAL" clId="{36F7185C-6CA4-4348-B688-D527A61D00BA}" dt="2024-01-05T16:12:04.292" v="4" actId="165"/>
          <ac:cxnSpMkLst>
            <pc:docMk/>
            <pc:sldMk cId="3510448846" sldId="286"/>
            <ac:cxnSpMk id="29" creationId="{6592B5E0-DE34-73FF-4C3F-3AF87409DC65}"/>
          </ac:cxnSpMkLst>
        </pc:cxnChg>
        <pc:cxnChg chg="mod topLvl">
          <ac:chgData name="Kayla Besong" userId="1fe08136-ada4-4caa-badf-f829ad1288f2" providerId="ADAL" clId="{36F7185C-6CA4-4348-B688-D527A61D00BA}" dt="2024-01-05T16:12:04.292" v="4" actId="165"/>
          <ac:cxnSpMkLst>
            <pc:docMk/>
            <pc:sldMk cId="3510448846" sldId="286"/>
            <ac:cxnSpMk id="30" creationId="{BF116AAE-6D8D-DC8C-135A-F00297469740}"/>
          </ac:cxnSpMkLst>
        </pc:cxnChg>
        <pc:cxnChg chg="mod topLvl">
          <ac:chgData name="Kayla Besong" userId="1fe08136-ada4-4caa-badf-f829ad1288f2" providerId="ADAL" clId="{36F7185C-6CA4-4348-B688-D527A61D00BA}" dt="2024-01-05T16:12:04.292" v="4" actId="165"/>
          <ac:cxnSpMkLst>
            <pc:docMk/>
            <pc:sldMk cId="3510448846" sldId="286"/>
            <ac:cxnSpMk id="32" creationId="{EB68809B-3C02-D538-80D8-1060F8673C98}"/>
          </ac:cxnSpMkLst>
        </pc:cxnChg>
        <pc:cxnChg chg="mod topLvl">
          <ac:chgData name="Kayla Besong" userId="1fe08136-ada4-4caa-badf-f829ad1288f2" providerId="ADAL" clId="{36F7185C-6CA4-4348-B688-D527A61D00BA}" dt="2024-01-05T16:12:04.292" v="4" actId="165"/>
          <ac:cxnSpMkLst>
            <pc:docMk/>
            <pc:sldMk cId="3510448846" sldId="286"/>
            <ac:cxnSpMk id="33" creationId="{0615F6B8-7CF9-1BE1-038A-3767E1CE44EA}"/>
          </ac:cxnSpMkLst>
        </pc:cxnChg>
        <pc:cxnChg chg="mod topLvl">
          <ac:chgData name="Kayla Besong" userId="1fe08136-ada4-4caa-badf-f829ad1288f2" providerId="ADAL" clId="{36F7185C-6CA4-4348-B688-D527A61D00BA}" dt="2024-01-05T16:12:04.292" v="4" actId="165"/>
          <ac:cxnSpMkLst>
            <pc:docMk/>
            <pc:sldMk cId="3510448846" sldId="286"/>
            <ac:cxnSpMk id="34" creationId="{94F484EA-57C8-A6F1-44DF-D7139B7BC572}"/>
          </ac:cxnSpMkLst>
        </pc:cxnChg>
        <pc:cxnChg chg="mod topLvl">
          <ac:chgData name="Kayla Besong" userId="1fe08136-ada4-4caa-badf-f829ad1288f2" providerId="ADAL" clId="{36F7185C-6CA4-4348-B688-D527A61D00BA}" dt="2024-01-05T16:16:35.826" v="50" actId="164"/>
          <ac:cxnSpMkLst>
            <pc:docMk/>
            <pc:sldMk cId="3510448846" sldId="286"/>
            <ac:cxnSpMk id="162" creationId="{B3D2D65D-B3A9-93EF-3F03-1C48AB4FAD0D}"/>
          </ac:cxnSpMkLst>
        </pc:cxnChg>
      </pc:sldChg>
      <pc:sldChg chg="addSp delSp modSp mod">
        <pc:chgData name="Kayla Besong" userId="1fe08136-ada4-4caa-badf-f829ad1288f2" providerId="ADAL" clId="{36F7185C-6CA4-4348-B688-D527A61D00BA}" dt="2024-01-09T22:34:15.710" v="89" actId="1076"/>
        <pc:sldMkLst>
          <pc:docMk/>
          <pc:sldMk cId="2102401127" sldId="291"/>
        </pc:sldMkLst>
        <pc:spChg chg="mod">
          <ac:chgData name="Kayla Besong" userId="1fe08136-ada4-4caa-badf-f829ad1288f2" providerId="ADAL" clId="{36F7185C-6CA4-4348-B688-D527A61D00BA}" dt="2024-01-09T22:34:08.574" v="88" actId="164"/>
          <ac:spMkLst>
            <pc:docMk/>
            <pc:sldMk cId="2102401127" sldId="291"/>
            <ac:spMk id="5" creationId="{D80B6E6C-4B54-A1FA-AF66-0103576A9CAA}"/>
          </ac:spMkLst>
        </pc:spChg>
        <pc:spChg chg="mod">
          <ac:chgData name="Kayla Besong" userId="1fe08136-ada4-4caa-badf-f829ad1288f2" providerId="ADAL" clId="{36F7185C-6CA4-4348-B688-D527A61D00BA}" dt="2024-01-09T22:34:08.574" v="88" actId="164"/>
          <ac:spMkLst>
            <pc:docMk/>
            <pc:sldMk cId="2102401127" sldId="291"/>
            <ac:spMk id="6" creationId="{F3C3012E-4449-7CE9-611B-F425B3FE37BB}"/>
          </ac:spMkLst>
        </pc:spChg>
        <pc:spChg chg="mod">
          <ac:chgData name="Kayla Besong" userId="1fe08136-ada4-4caa-badf-f829ad1288f2" providerId="ADAL" clId="{36F7185C-6CA4-4348-B688-D527A61D00BA}" dt="2024-01-09T22:34:08.574" v="88" actId="164"/>
          <ac:spMkLst>
            <pc:docMk/>
            <pc:sldMk cId="2102401127" sldId="291"/>
            <ac:spMk id="13" creationId="{90AE550A-99E5-943A-AEA1-00BFBFA95163}"/>
          </ac:spMkLst>
        </pc:spChg>
        <pc:spChg chg="mod">
          <ac:chgData name="Kayla Besong" userId="1fe08136-ada4-4caa-badf-f829ad1288f2" providerId="ADAL" clId="{36F7185C-6CA4-4348-B688-D527A61D00BA}" dt="2024-01-09T22:34:08.574" v="88" actId="164"/>
          <ac:spMkLst>
            <pc:docMk/>
            <pc:sldMk cId="2102401127" sldId="291"/>
            <ac:spMk id="14" creationId="{62EB089D-2125-9A1C-B30C-902A3510685A}"/>
          </ac:spMkLst>
        </pc:spChg>
        <pc:spChg chg="mod">
          <ac:chgData name="Kayla Besong" userId="1fe08136-ada4-4caa-badf-f829ad1288f2" providerId="ADAL" clId="{36F7185C-6CA4-4348-B688-D527A61D00BA}" dt="2024-01-09T22:34:08.574" v="88" actId="164"/>
          <ac:spMkLst>
            <pc:docMk/>
            <pc:sldMk cId="2102401127" sldId="291"/>
            <ac:spMk id="32" creationId="{CFDEBD0F-C6FC-52AD-264D-EBAF03249D03}"/>
          </ac:spMkLst>
        </pc:spChg>
        <pc:spChg chg="mod">
          <ac:chgData name="Kayla Besong" userId="1fe08136-ada4-4caa-badf-f829ad1288f2" providerId="ADAL" clId="{36F7185C-6CA4-4348-B688-D527A61D00BA}" dt="2024-01-09T22:34:08.574" v="88" actId="164"/>
          <ac:spMkLst>
            <pc:docMk/>
            <pc:sldMk cId="2102401127" sldId="291"/>
            <ac:spMk id="77" creationId="{B68B2D54-660A-6B5A-C541-F102A1D84074}"/>
          </ac:spMkLst>
        </pc:spChg>
        <pc:spChg chg="mod">
          <ac:chgData name="Kayla Besong" userId="1fe08136-ada4-4caa-badf-f829ad1288f2" providerId="ADAL" clId="{36F7185C-6CA4-4348-B688-D527A61D00BA}" dt="2024-01-09T22:34:08.574" v="88" actId="164"/>
          <ac:spMkLst>
            <pc:docMk/>
            <pc:sldMk cId="2102401127" sldId="291"/>
            <ac:spMk id="78" creationId="{FA1B72E3-95A1-68F0-EE09-0C850C794F04}"/>
          </ac:spMkLst>
        </pc:spChg>
        <pc:spChg chg="mod">
          <ac:chgData name="Kayla Besong" userId="1fe08136-ada4-4caa-badf-f829ad1288f2" providerId="ADAL" clId="{36F7185C-6CA4-4348-B688-D527A61D00BA}" dt="2024-01-09T22:34:08.574" v="88" actId="164"/>
          <ac:spMkLst>
            <pc:docMk/>
            <pc:sldMk cId="2102401127" sldId="291"/>
            <ac:spMk id="79" creationId="{9DAC7E41-1662-3FF1-C667-69220F006DDC}"/>
          </ac:spMkLst>
        </pc:spChg>
        <pc:spChg chg="mod">
          <ac:chgData name="Kayla Besong" userId="1fe08136-ada4-4caa-badf-f829ad1288f2" providerId="ADAL" clId="{36F7185C-6CA4-4348-B688-D527A61D00BA}" dt="2024-01-09T22:34:08.574" v="88" actId="164"/>
          <ac:spMkLst>
            <pc:docMk/>
            <pc:sldMk cId="2102401127" sldId="291"/>
            <ac:spMk id="102" creationId="{47B3381C-CF7F-7DE1-39CA-0BD001FC38C0}"/>
          </ac:spMkLst>
        </pc:spChg>
        <pc:spChg chg="mod">
          <ac:chgData name="Kayla Besong" userId="1fe08136-ada4-4caa-badf-f829ad1288f2" providerId="ADAL" clId="{36F7185C-6CA4-4348-B688-D527A61D00BA}" dt="2024-01-09T22:34:08.574" v="88" actId="164"/>
          <ac:spMkLst>
            <pc:docMk/>
            <pc:sldMk cId="2102401127" sldId="291"/>
            <ac:spMk id="103" creationId="{C327D8C1-C46A-0253-AEFE-8C7BAE203596}"/>
          </ac:spMkLst>
        </pc:spChg>
        <pc:spChg chg="mod">
          <ac:chgData name="Kayla Besong" userId="1fe08136-ada4-4caa-badf-f829ad1288f2" providerId="ADAL" clId="{36F7185C-6CA4-4348-B688-D527A61D00BA}" dt="2024-01-09T22:34:08.574" v="88" actId="164"/>
          <ac:spMkLst>
            <pc:docMk/>
            <pc:sldMk cId="2102401127" sldId="291"/>
            <ac:spMk id="104" creationId="{2312A1B7-E606-4933-F854-A27CBC725D81}"/>
          </ac:spMkLst>
        </pc:spChg>
        <pc:spChg chg="mod">
          <ac:chgData name="Kayla Besong" userId="1fe08136-ada4-4caa-badf-f829ad1288f2" providerId="ADAL" clId="{36F7185C-6CA4-4348-B688-D527A61D00BA}" dt="2024-01-09T22:33:46.678" v="87" actId="1035"/>
          <ac:spMkLst>
            <pc:docMk/>
            <pc:sldMk cId="2102401127" sldId="291"/>
            <ac:spMk id="172" creationId="{589EAA31-9A76-0D77-4383-2E6666C0370D}"/>
          </ac:spMkLst>
        </pc:spChg>
        <pc:spChg chg="del">
          <ac:chgData name="Kayla Besong" userId="1fe08136-ada4-4caa-badf-f829ad1288f2" providerId="ADAL" clId="{36F7185C-6CA4-4348-B688-D527A61D00BA}" dt="2024-01-09T22:33:34.298" v="56" actId="478"/>
          <ac:spMkLst>
            <pc:docMk/>
            <pc:sldMk cId="2102401127" sldId="291"/>
            <ac:spMk id="174" creationId="{553D4DE7-0176-6FBC-2748-5A48F35066E9}"/>
          </ac:spMkLst>
        </pc:spChg>
        <pc:spChg chg="mod">
          <ac:chgData name="Kayla Besong" userId="1fe08136-ada4-4caa-badf-f829ad1288f2" providerId="ADAL" clId="{36F7185C-6CA4-4348-B688-D527A61D00BA}" dt="2024-01-09T22:34:08.574" v="88" actId="164"/>
          <ac:spMkLst>
            <pc:docMk/>
            <pc:sldMk cId="2102401127" sldId="291"/>
            <ac:spMk id="223" creationId="{A4BC909D-CCFF-AC36-AF1B-D0D0C2D15D6F}"/>
          </ac:spMkLst>
        </pc:spChg>
        <pc:grpChg chg="mod">
          <ac:chgData name="Kayla Besong" userId="1fe08136-ada4-4caa-badf-f829ad1288f2" providerId="ADAL" clId="{36F7185C-6CA4-4348-B688-D527A61D00BA}" dt="2024-01-09T22:34:08.574" v="88" actId="164"/>
          <ac:grpSpMkLst>
            <pc:docMk/>
            <pc:sldMk cId="2102401127" sldId="291"/>
            <ac:grpSpMk id="2" creationId="{A9BEC5E8-9703-6514-9EB9-8D4086BD6BCF}"/>
          </ac:grpSpMkLst>
        </pc:grpChg>
        <pc:grpChg chg="mod">
          <ac:chgData name="Kayla Besong" userId="1fe08136-ada4-4caa-badf-f829ad1288f2" providerId="ADAL" clId="{36F7185C-6CA4-4348-B688-D527A61D00BA}" dt="2024-01-09T22:34:08.574" v="88" actId="164"/>
          <ac:grpSpMkLst>
            <pc:docMk/>
            <pc:sldMk cId="2102401127" sldId="291"/>
            <ac:grpSpMk id="3" creationId="{D7793B09-F6AE-C4D5-4041-5EA3750FDF21}"/>
          </ac:grpSpMkLst>
        </pc:grpChg>
        <pc:grpChg chg="mod">
          <ac:chgData name="Kayla Besong" userId="1fe08136-ada4-4caa-badf-f829ad1288f2" providerId="ADAL" clId="{36F7185C-6CA4-4348-B688-D527A61D00BA}" dt="2024-01-09T22:34:08.574" v="88" actId="164"/>
          <ac:grpSpMkLst>
            <pc:docMk/>
            <pc:sldMk cId="2102401127" sldId="291"/>
            <ac:grpSpMk id="4" creationId="{E8DE164E-541A-B024-6CA8-A8775D0C994F}"/>
          </ac:grpSpMkLst>
        </pc:grpChg>
        <pc:grpChg chg="mod">
          <ac:chgData name="Kayla Besong" userId="1fe08136-ada4-4caa-badf-f829ad1288f2" providerId="ADAL" clId="{36F7185C-6CA4-4348-B688-D527A61D00BA}" dt="2024-01-09T22:34:08.574" v="88" actId="164"/>
          <ac:grpSpMkLst>
            <pc:docMk/>
            <pc:sldMk cId="2102401127" sldId="291"/>
            <ac:grpSpMk id="7" creationId="{8764B46D-15D5-FEB3-BB93-00BE5EB93C6B}"/>
          </ac:grpSpMkLst>
        </pc:grpChg>
        <pc:grpChg chg="mod">
          <ac:chgData name="Kayla Besong" userId="1fe08136-ada4-4caa-badf-f829ad1288f2" providerId="ADAL" clId="{36F7185C-6CA4-4348-B688-D527A61D00BA}" dt="2024-01-09T22:34:08.574" v="88" actId="164"/>
          <ac:grpSpMkLst>
            <pc:docMk/>
            <pc:sldMk cId="2102401127" sldId="291"/>
            <ac:grpSpMk id="9" creationId="{0DE3CC71-D453-B74A-F0D1-7CA8AD631AA3}"/>
          </ac:grpSpMkLst>
        </pc:grpChg>
        <pc:grpChg chg="mod">
          <ac:chgData name="Kayla Besong" userId="1fe08136-ada4-4caa-badf-f829ad1288f2" providerId="ADAL" clId="{36F7185C-6CA4-4348-B688-D527A61D00BA}" dt="2024-01-09T22:34:08.574" v="88" actId="164"/>
          <ac:grpSpMkLst>
            <pc:docMk/>
            <pc:sldMk cId="2102401127" sldId="291"/>
            <ac:grpSpMk id="10" creationId="{B4EB1DC0-412C-8FF7-2255-39910EAA85A9}"/>
          </ac:grpSpMkLst>
        </pc:grpChg>
        <pc:grpChg chg="mod">
          <ac:chgData name="Kayla Besong" userId="1fe08136-ada4-4caa-badf-f829ad1288f2" providerId="ADAL" clId="{36F7185C-6CA4-4348-B688-D527A61D00BA}" dt="2024-01-09T22:34:08.574" v="88" actId="164"/>
          <ac:grpSpMkLst>
            <pc:docMk/>
            <pc:sldMk cId="2102401127" sldId="291"/>
            <ac:grpSpMk id="11" creationId="{BCA4195B-CC19-951D-8270-8A37E84B1C07}"/>
          </ac:grpSpMkLst>
        </pc:grpChg>
        <pc:grpChg chg="mod">
          <ac:chgData name="Kayla Besong" userId="1fe08136-ada4-4caa-badf-f829ad1288f2" providerId="ADAL" clId="{36F7185C-6CA4-4348-B688-D527A61D00BA}" dt="2024-01-09T22:34:08.574" v="88" actId="164"/>
          <ac:grpSpMkLst>
            <pc:docMk/>
            <pc:sldMk cId="2102401127" sldId="291"/>
            <ac:grpSpMk id="12" creationId="{7F43D0AD-BEAF-E723-E077-3487785DA9AA}"/>
          </ac:grpSpMkLst>
        </pc:grpChg>
        <pc:grpChg chg="mod">
          <ac:chgData name="Kayla Besong" userId="1fe08136-ada4-4caa-badf-f829ad1288f2" providerId="ADAL" clId="{36F7185C-6CA4-4348-B688-D527A61D00BA}" dt="2024-01-09T22:34:08.574" v="88" actId="164"/>
          <ac:grpSpMkLst>
            <pc:docMk/>
            <pc:sldMk cId="2102401127" sldId="291"/>
            <ac:grpSpMk id="15" creationId="{90A5EF3B-1EDE-A90F-2930-145853929587}"/>
          </ac:grpSpMkLst>
        </pc:grpChg>
        <pc:grpChg chg="mod">
          <ac:chgData name="Kayla Besong" userId="1fe08136-ada4-4caa-badf-f829ad1288f2" providerId="ADAL" clId="{36F7185C-6CA4-4348-B688-D527A61D00BA}" dt="2024-01-09T22:34:08.574" v="88" actId="164"/>
          <ac:grpSpMkLst>
            <pc:docMk/>
            <pc:sldMk cId="2102401127" sldId="291"/>
            <ac:grpSpMk id="25" creationId="{4A1BAA6C-EC07-BAF1-D2F8-CCE092E7B43F}"/>
          </ac:grpSpMkLst>
        </pc:grpChg>
        <pc:grpChg chg="mod">
          <ac:chgData name="Kayla Besong" userId="1fe08136-ada4-4caa-badf-f829ad1288f2" providerId="ADAL" clId="{36F7185C-6CA4-4348-B688-D527A61D00BA}" dt="2024-01-09T22:34:08.574" v="88" actId="164"/>
          <ac:grpSpMkLst>
            <pc:docMk/>
            <pc:sldMk cId="2102401127" sldId="291"/>
            <ac:grpSpMk id="33" creationId="{7FD64EF0-9C8A-8EA8-8A7B-809C6CD36E96}"/>
          </ac:grpSpMkLst>
        </pc:grpChg>
        <pc:grpChg chg="add mod">
          <ac:chgData name="Kayla Besong" userId="1fe08136-ada4-4caa-badf-f829ad1288f2" providerId="ADAL" clId="{36F7185C-6CA4-4348-B688-D527A61D00BA}" dt="2024-01-09T22:34:15.710" v="89" actId="1076"/>
          <ac:grpSpMkLst>
            <pc:docMk/>
            <pc:sldMk cId="2102401127" sldId="291"/>
            <ac:grpSpMk id="43" creationId="{C1C5E7C6-1269-0DD8-E9CE-804E9D8A38EA}"/>
          </ac:grpSpMkLst>
        </pc:grpChg>
        <pc:grpChg chg="mod">
          <ac:chgData name="Kayla Besong" userId="1fe08136-ada4-4caa-badf-f829ad1288f2" providerId="ADAL" clId="{36F7185C-6CA4-4348-B688-D527A61D00BA}" dt="2024-01-09T22:34:08.574" v="88" actId="164"/>
          <ac:grpSpMkLst>
            <pc:docMk/>
            <pc:sldMk cId="2102401127" sldId="291"/>
            <ac:grpSpMk id="222" creationId="{AE0FC646-D59F-18AA-3786-A4D5B80F48C4}"/>
          </ac:grpSpMkLst>
        </pc:grpChg>
      </pc:sldChg>
    </pc:docChg>
  </pc:docChgLst>
  <pc:docChgLst>
    <pc:chgData name="Samantha Kramer" userId="85260e12-9d53-4bc8-9a5f-9809b3672bfe" providerId="ADAL" clId="{EC85B262-24B8-43A1-B334-84A9D4BA3B0D}"/>
    <pc:docChg chg="addSld modSld sldOrd">
      <pc:chgData name="Samantha Kramer" userId="85260e12-9d53-4bc8-9a5f-9809b3672bfe" providerId="ADAL" clId="{EC85B262-24B8-43A1-B334-84A9D4BA3B0D}" dt="2023-12-08T15:46:52.217" v="221"/>
      <pc:docMkLst>
        <pc:docMk/>
      </pc:docMkLst>
      <pc:sldChg chg="mod modShow">
        <pc:chgData name="Samantha Kramer" userId="85260e12-9d53-4bc8-9a5f-9809b3672bfe" providerId="ADAL" clId="{EC85B262-24B8-43A1-B334-84A9D4BA3B0D}" dt="2023-12-08T15:46:18.604" v="211" actId="729"/>
        <pc:sldMkLst>
          <pc:docMk/>
          <pc:sldMk cId="1698456398" sldId="288"/>
        </pc:sldMkLst>
      </pc:sldChg>
      <pc:sldChg chg="mod ord modShow">
        <pc:chgData name="Samantha Kramer" userId="85260e12-9d53-4bc8-9a5f-9809b3672bfe" providerId="ADAL" clId="{EC85B262-24B8-43A1-B334-84A9D4BA3B0D}" dt="2023-12-08T15:46:21.077" v="212" actId="729"/>
        <pc:sldMkLst>
          <pc:docMk/>
          <pc:sldMk cId="1080262013" sldId="289"/>
        </pc:sldMkLst>
      </pc:sldChg>
      <pc:sldChg chg="ord">
        <pc:chgData name="Samantha Kramer" userId="85260e12-9d53-4bc8-9a5f-9809b3672bfe" providerId="ADAL" clId="{EC85B262-24B8-43A1-B334-84A9D4BA3B0D}" dt="2023-12-08T15:46:52.217" v="221"/>
        <pc:sldMkLst>
          <pc:docMk/>
          <pc:sldMk cId="1728248511" sldId="290"/>
        </pc:sldMkLst>
      </pc:sldChg>
      <pc:sldChg chg="addSp modSp add mod">
        <pc:chgData name="Samantha Kramer" userId="85260e12-9d53-4bc8-9a5f-9809b3672bfe" providerId="ADAL" clId="{EC85B262-24B8-43A1-B334-84A9D4BA3B0D}" dt="2023-12-08T15:46:38.869" v="219" actId="1038"/>
        <pc:sldMkLst>
          <pc:docMk/>
          <pc:sldMk cId="2102401127" sldId="291"/>
        </pc:sldMkLst>
        <pc:spChg chg="mod">
          <ac:chgData name="Samantha Kramer" userId="85260e12-9d53-4bc8-9a5f-9809b3672bfe" providerId="ADAL" clId="{EC85B262-24B8-43A1-B334-84A9D4BA3B0D}" dt="2023-12-08T15:39:56.141" v="4" actId="1076"/>
          <ac:spMkLst>
            <pc:docMk/>
            <pc:sldMk cId="2102401127" sldId="291"/>
            <ac:spMk id="5" creationId="{D80B6E6C-4B54-A1FA-AF66-0103576A9CAA}"/>
          </ac:spMkLst>
        </pc:spChg>
        <pc:spChg chg="mod">
          <ac:chgData name="Samantha Kramer" userId="85260e12-9d53-4bc8-9a5f-9809b3672bfe" providerId="ADAL" clId="{EC85B262-24B8-43A1-B334-84A9D4BA3B0D}" dt="2023-12-08T15:40:15.228" v="7" actId="1076"/>
          <ac:spMkLst>
            <pc:docMk/>
            <pc:sldMk cId="2102401127" sldId="291"/>
            <ac:spMk id="6" creationId="{F3C3012E-4449-7CE9-611B-F425B3FE37BB}"/>
          </ac:spMkLst>
        </pc:spChg>
        <pc:spChg chg="mod">
          <ac:chgData name="Samantha Kramer" userId="85260e12-9d53-4bc8-9a5f-9809b3672bfe" providerId="ADAL" clId="{EC85B262-24B8-43A1-B334-84A9D4BA3B0D}" dt="2023-12-08T15:46:36.579" v="216" actId="1038"/>
          <ac:spMkLst>
            <pc:docMk/>
            <pc:sldMk cId="2102401127" sldId="291"/>
            <ac:spMk id="13" creationId="{90AE550A-99E5-943A-AEA1-00BFBFA95163}"/>
          </ac:spMkLst>
        </pc:spChg>
        <pc:spChg chg="mod">
          <ac:chgData name="Samantha Kramer" userId="85260e12-9d53-4bc8-9a5f-9809b3672bfe" providerId="ADAL" clId="{EC85B262-24B8-43A1-B334-84A9D4BA3B0D}" dt="2023-12-08T15:45:11.156" v="177" actId="1076"/>
          <ac:spMkLst>
            <pc:docMk/>
            <pc:sldMk cId="2102401127" sldId="291"/>
            <ac:spMk id="14" creationId="{62EB089D-2125-9A1C-B30C-902A3510685A}"/>
          </ac:spMkLst>
        </pc:spChg>
        <pc:spChg chg="add mod">
          <ac:chgData name="Samantha Kramer" userId="85260e12-9d53-4bc8-9a5f-9809b3672bfe" providerId="ADAL" clId="{EC85B262-24B8-43A1-B334-84A9D4BA3B0D}" dt="2023-12-08T15:46:26.915" v="213" actId="20577"/>
          <ac:spMkLst>
            <pc:docMk/>
            <pc:sldMk cId="2102401127" sldId="291"/>
            <ac:spMk id="32" creationId="{CFDEBD0F-C6FC-52AD-264D-EBAF03249D03}"/>
          </ac:spMkLst>
        </pc:spChg>
        <pc:spChg chg="mod">
          <ac:chgData name="Samantha Kramer" userId="85260e12-9d53-4bc8-9a5f-9809b3672bfe" providerId="ADAL" clId="{EC85B262-24B8-43A1-B334-84A9D4BA3B0D}" dt="2023-12-08T15:45:39.947" v="180"/>
          <ac:spMkLst>
            <pc:docMk/>
            <pc:sldMk cId="2102401127" sldId="291"/>
            <ac:spMk id="34" creationId="{ED6D91F9-BD54-F5DB-33F8-43301AA4023A}"/>
          </ac:spMkLst>
        </pc:spChg>
        <pc:spChg chg="mod">
          <ac:chgData name="Samantha Kramer" userId="85260e12-9d53-4bc8-9a5f-9809b3672bfe" providerId="ADAL" clId="{EC85B262-24B8-43A1-B334-84A9D4BA3B0D}" dt="2023-12-08T15:45:39.947" v="180"/>
          <ac:spMkLst>
            <pc:docMk/>
            <pc:sldMk cId="2102401127" sldId="291"/>
            <ac:spMk id="35" creationId="{7FB04821-88E3-76F2-B074-332471AB191E}"/>
          </ac:spMkLst>
        </pc:spChg>
        <pc:spChg chg="mod">
          <ac:chgData name="Samantha Kramer" userId="85260e12-9d53-4bc8-9a5f-9809b3672bfe" providerId="ADAL" clId="{EC85B262-24B8-43A1-B334-84A9D4BA3B0D}" dt="2023-12-08T15:45:39.947" v="180"/>
          <ac:spMkLst>
            <pc:docMk/>
            <pc:sldMk cId="2102401127" sldId="291"/>
            <ac:spMk id="36" creationId="{6F815045-A3A0-A01B-5B6A-02E12BAA83CB}"/>
          </ac:spMkLst>
        </pc:spChg>
        <pc:spChg chg="mod">
          <ac:chgData name="Samantha Kramer" userId="85260e12-9d53-4bc8-9a5f-9809b3672bfe" providerId="ADAL" clId="{EC85B262-24B8-43A1-B334-84A9D4BA3B0D}" dt="2023-12-08T15:45:39.947" v="180"/>
          <ac:spMkLst>
            <pc:docMk/>
            <pc:sldMk cId="2102401127" sldId="291"/>
            <ac:spMk id="37" creationId="{BF507E26-5977-27BB-67A7-95CC98F02C29}"/>
          </ac:spMkLst>
        </pc:spChg>
        <pc:spChg chg="mod">
          <ac:chgData name="Samantha Kramer" userId="85260e12-9d53-4bc8-9a5f-9809b3672bfe" providerId="ADAL" clId="{EC85B262-24B8-43A1-B334-84A9D4BA3B0D}" dt="2023-12-08T15:45:39.947" v="180"/>
          <ac:spMkLst>
            <pc:docMk/>
            <pc:sldMk cId="2102401127" sldId="291"/>
            <ac:spMk id="38" creationId="{1AD1D55F-37BC-6879-502D-898ABB967F18}"/>
          </ac:spMkLst>
        </pc:spChg>
        <pc:spChg chg="mod">
          <ac:chgData name="Samantha Kramer" userId="85260e12-9d53-4bc8-9a5f-9809b3672bfe" providerId="ADAL" clId="{EC85B262-24B8-43A1-B334-84A9D4BA3B0D}" dt="2023-12-08T15:45:39.947" v="180"/>
          <ac:spMkLst>
            <pc:docMk/>
            <pc:sldMk cId="2102401127" sldId="291"/>
            <ac:spMk id="39" creationId="{85311586-5497-D0B6-7C11-ABC8132EA4FD}"/>
          </ac:spMkLst>
        </pc:spChg>
        <pc:spChg chg="mod">
          <ac:chgData name="Samantha Kramer" userId="85260e12-9d53-4bc8-9a5f-9809b3672bfe" providerId="ADAL" clId="{EC85B262-24B8-43A1-B334-84A9D4BA3B0D}" dt="2023-12-08T15:45:39.947" v="180"/>
          <ac:spMkLst>
            <pc:docMk/>
            <pc:sldMk cId="2102401127" sldId="291"/>
            <ac:spMk id="40" creationId="{8958CD75-AEA2-BC18-DDEA-AAFE04809C8A}"/>
          </ac:spMkLst>
        </pc:spChg>
        <pc:spChg chg="mod">
          <ac:chgData name="Samantha Kramer" userId="85260e12-9d53-4bc8-9a5f-9809b3672bfe" providerId="ADAL" clId="{EC85B262-24B8-43A1-B334-84A9D4BA3B0D}" dt="2023-12-08T15:45:39.947" v="180"/>
          <ac:spMkLst>
            <pc:docMk/>
            <pc:sldMk cId="2102401127" sldId="291"/>
            <ac:spMk id="41" creationId="{C505D135-7F38-9583-7381-9879EF27E4E5}"/>
          </ac:spMkLst>
        </pc:spChg>
        <pc:spChg chg="mod">
          <ac:chgData name="Samantha Kramer" userId="85260e12-9d53-4bc8-9a5f-9809b3672bfe" providerId="ADAL" clId="{EC85B262-24B8-43A1-B334-84A9D4BA3B0D}" dt="2023-12-08T15:45:39.947" v="180"/>
          <ac:spMkLst>
            <pc:docMk/>
            <pc:sldMk cId="2102401127" sldId="291"/>
            <ac:spMk id="42" creationId="{CB193078-C356-E3FF-FFC5-F02F35C0FE52}"/>
          </ac:spMkLst>
        </pc:spChg>
        <pc:spChg chg="mod">
          <ac:chgData name="Samantha Kramer" userId="85260e12-9d53-4bc8-9a5f-9809b3672bfe" providerId="ADAL" clId="{EC85B262-24B8-43A1-B334-84A9D4BA3B0D}" dt="2023-12-08T15:40:31.059" v="13" actId="1076"/>
          <ac:spMkLst>
            <pc:docMk/>
            <pc:sldMk cId="2102401127" sldId="291"/>
            <ac:spMk id="77" creationId="{B68B2D54-660A-6B5A-C541-F102A1D84074}"/>
          </ac:spMkLst>
        </pc:spChg>
        <pc:spChg chg="mod">
          <ac:chgData name="Samantha Kramer" userId="85260e12-9d53-4bc8-9a5f-9809b3672bfe" providerId="ADAL" clId="{EC85B262-24B8-43A1-B334-84A9D4BA3B0D}" dt="2023-12-08T15:43:31.971" v="103" actId="1038"/>
          <ac:spMkLst>
            <pc:docMk/>
            <pc:sldMk cId="2102401127" sldId="291"/>
            <ac:spMk id="79" creationId="{9DAC7E41-1662-3FF1-C667-69220F006DDC}"/>
          </ac:spMkLst>
        </pc:spChg>
        <pc:spChg chg="mod">
          <ac:chgData name="Samantha Kramer" userId="85260e12-9d53-4bc8-9a5f-9809b3672bfe" providerId="ADAL" clId="{EC85B262-24B8-43A1-B334-84A9D4BA3B0D}" dt="2023-12-08T15:41:27.610" v="35" actId="1036"/>
          <ac:spMkLst>
            <pc:docMk/>
            <pc:sldMk cId="2102401127" sldId="291"/>
            <ac:spMk id="102" creationId="{47B3381C-CF7F-7DE1-39CA-0BD001FC38C0}"/>
          </ac:spMkLst>
        </pc:spChg>
        <pc:spChg chg="mod">
          <ac:chgData name="Samantha Kramer" userId="85260e12-9d53-4bc8-9a5f-9809b3672bfe" providerId="ADAL" clId="{EC85B262-24B8-43A1-B334-84A9D4BA3B0D}" dt="2023-12-08T15:41:54.166" v="38" actId="1076"/>
          <ac:spMkLst>
            <pc:docMk/>
            <pc:sldMk cId="2102401127" sldId="291"/>
            <ac:spMk id="103" creationId="{C327D8C1-C46A-0253-AEFE-8C7BAE203596}"/>
          </ac:spMkLst>
        </pc:spChg>
        <pc:spChg chg="mod">
          <ac:chgData name="Samantha Kramer" userId="85260e12-9d53-4bc8-9a5f-9809b3672bfe" providerId="ADAL" clId="{EC85B262-24B8-43A1-B334-84A9D4BA3B0D}" dt="2023-12-08T15:43:16.551" v="72" actId="1038"/>
          <ac:spMkLst>
            <pc:docMk/>
            <pc:sldMk cId="2102401127" sldId="291"/>
            <ac:spMk id="104" creationId="{2312A1B7-E606-4933-F854-A27CBC725D81}"/>
          </ac:spMkLst>
        </pc:spChg>
        <pc:spChg chg="mod">
          <ac:chgData name="Samantha Kramer" userId="85260e12-9d53-4bc8-9a5f-9809b3672bfe" providerId="ADAL" clId="{EC85B262-24B8-43A1-B334-84A9D4BA3B0D}" dt="2023-12-08T15:45:59.457" v="182" actId="14100"/>
          <ac:spMkLst>
            <pc:docMk/>
            <pc:sldMk cId="2102401127" sldId="291"/>
            <ac:spMk id="223" creationId="{A4BC909D-CCFF-AC36-AF1B-D0D0C2D15D6F}"/>
          </ac:spMkLst>
        </pc:spChg>
        <pc:grpChg chg="mod">
          <ac:chgData name="Samantha Kramer" userId="85260e12-9d53-4bc8-9a5f-9809b3672bfe" providerId="ADAL" clId="{EC85B262-24B8-43A1-B334-84A9D4BA3B0D}" dt="2023-12-08T15:43:38.741" v="113" actId="1038"/>
          <ac:grpSpMkLst>
            <pc:docMk/>
            <pc:sldMk cId="2102401127" sldId="291"/>
            <ac:grpSpMk id="3" creationId="{D7793B09-F6AE-C4D5-4041-5EA3750FDF21}"/>
          </ac:grpSpMkLst>
        </pc:grpChg>
        <pc:grpChg chg="mod">
          <ac:chgData name="Samantha Kramer" userId="85260e12-9d53-4bc8-9a5f-9809b3672bfe" providerId="ADAL" clId="{EC85B262-24B8-43A1-B334-84A9D4BA3B0D}" dt="2023-12-08T15:43:37.215" v="110" actId="1038"/>
          <ac:grpSpMkLst>
            <pc:docMk/>
            <pc:sldMk cId="2102401127" sldId="291"/>
            <ac:grpSpMk id="4" creationId="{E8DE164E-541A-B024-6CA8-A8775D0C994F}"/>
          </ac:grpSpMkLst>
        </pc:grpChg>
        <pc:grpChg chg="mod">
          <ac:chgData name="Samantha Kramer" userId="85260e12-9d53-4bc8-9a5f-9809b3672bfe" providerId="ADAL" clId="{EC85B262-24B8-43A1-B334-84A9D4BA3B0D}" dt="2023-12-08T15:43:35.449" v="108" actId="1038"/>
          <ac:grpSpMkLst>
            <pc:docMk/>
            <pc:sldMk cId="2102401127" sldId="291"/>
            <ac:grpSpMk id="7" creationId="{8764B46D-15D5-FEB3-BB93-00BE5EB93C6B}"/>
          </ac:grpSpMkLst>
        </pc:grpChg>
        <pc:grpChg chg="mod">
          <ac:chgData name="Samantha Kramer" userId="85260e12-9d53-4bc8-9a5f-9809b3672bfe" providerId="ADAL" clId="{EC85B262-24B8-43A1-B334-84A9D4BA3B0D}" dt="2023-12-08T15:43:32.804" v="104" actId="1038"/>
          <ac:grpSpMkLst>
            <pc:docMk/>
            <pc:sldMk cId="2102401127" sldId="291"/>
            <ac:grpSpMk id="9" creationId="{0DE3CC71-D453-B74A-F0D1-7CA8AD631AA3}"/>
          </ac:grpSpMkLst>
        </pc:grpChg>
        <pc:grpChg chg="mod">
          <ac:chgData name="Samantha Kramer" userId="85260e12-9d53-4bc8-9a5f-9809b3672bfe" providerId="ADAL" clId="{EC85B262-24B8-43A1-B334-84A9D4BA3B0D}" dt="2023-12-08T15:43:26.504" v="92" actId="1038"/>
          <ac:grpSpMkLst>
            <pc:docMk/>
            <pc:sldMk cId="2102401127" sldId="291"/>
            <ac:grpSpMk id="10" creationId="{B4EB1DC0-412C-8FF7-2255-39910EAA85A9}"/>
          </ac:grpSpMkLst>
        </pc:grpChg>
        <pc:grpChg chg="mod">
          <ac:chgData name="Samantha Kramer" userId="85260e12-9d53-4bc8-9a5f-9809b3672bfe" providerId="ADAL" clId="{EC85B262-24B8-43A1-B334-84A9D4BA3B0D}" dt="2023-12-08T15:43:20.624" v="80" actId="1038"/>
          <ac:grpSpMkLst>
            <pc:docMk/>
            <pc:sldMk cId="2102401127" sldId="291"/>
            <ac:grpSpMk id="11" creationId="{BCA4195B-CC19-951D-8270-8A37E84B1C07}"/>
          </ac:grpSpMkLst>
        </pc:grpChg>
        <pc:grpChg chg="mod">
          <ac:chgData name="Samantha Kramer" userId="85260e12-9d53-4bc8-9a5f-9809b3672bfe" providerId="ADAL" clId="{EC85B262-24B8-43A1-B334-84A9D4BA3B0D}" dt="2023-12-08T15:43:43.770" v="118" actId="1038"/>
          <ac:grpSpMkLst>
            <pc:docMk/>
            <pc:sldMk cId="2102401127" sldId="291"/>
            <ac:grpSpMk id="12" creationId="{7F43D0AD-BEAF-E723-E077-3487785DA9AA}"/>
          </ac:grpSpMkLst>
        </pc:grpChg>
        <pc:grpChg chg="mod">
          <ac:chgData name="Samantha Kramer" userId="85260e12-9d53-4bc8-9a5f-9809b3672bfe" providerId="ADAL" clId="{EC85B262-24B8-43A1-B334-84A9D4BA3B0D}" dt="2023-12-08T15:46:38.869" v="219" actId="1038"/>
          <ac:grpSpMkLst>
            <pc:docMk/>
            <pc:sldMk cId="2102401127" sldId="291"/>
            <ac:grpSpMk id="15" creationId="{90A5EF3B-1EDE-A90F-2930-145853929587}"/>
          </ac:grpSpMkLst>
        </pc:grpChg>
        <pc:grpChg chg="mod">
          <ac:chgData name="Samantha Kramer" userId="85260e12-9d53-4bc8-9a5f-9809b3672bfe" providerId="ADAL" clId="{EC85B262-24B8-43A1-B334-84A9D4BA3B0D}" dt="2023-12-08T15:45:19.201" v="179" actId="1076"/>
          <ac:grpSpMkLst>
            <pc:docMk/>
            <pc:sldMk cId="2102401127" sldId="291"/>
            <ac:grpSpMk id="25" creationId="{4A1BAA6C-EC07-BAF1-D2F8-CCE092E7B43F}"/>
          </ac:grpSpMkLst>
        </pc:grpChg>
        <pc:grpChg chg="add mod">
          <ac:chgData name="Samantha Kramer" userId="85260e12-9d53-4bc8-9a5f-9809b3672bfe" providerId="ADAL" clId="{EC85B262-24B8-43A1-B334-84A9D4BA3B0D}" dt="2023-12-08T15:45:47.204" v="181" actId="1076"/>
          <ac:grpSpMkLst>
            <pc:docMk/>
            <pc:sldMk cId="2102401127" sldId="291"/>
            <ac:grpSpMk id="33" creationId="{7FD64EF0-9C8A-8EA8-8A7B-809C6CD36E96}"/>
          </ac:grpSpMkLst>
        </pc:grpChg>
        <pc:grpChg chg="mod">
          <ac:chgData name="Samantha Kramer" userId="85260e12-9d53-4bc8-9a5f-9809b3672bfe" providerId="ADAL" clId="{EC85B262-24B8-43A1-B334-84A9D4BA3B0D}" dt="2023-12-08T15:46:12.109" v="210" actId="1037"/>
          <ac:grpSpMkLst>
            <pc:docMk/>
            <pc:sldMk cId="2102401127" sldId="291"/>
            <ac:grpSpMk id="222" creationId="{AE0FC646-D59F-18AA-3786-A4D5B80F48C4}"/>
          </ac:grpSpMkLst>
        </pc:grpChg>
      </pc:sldChg>
    </pc:docChg>
  </pc:docChgLst>
  <pc:docChgLst>
    <pc:chgData name="Kayla Besong" userId="1fe08136-ada4-4caa-badf-f829ad1288f2" providerId="ADAL" clId="{A5749CEE-7531-1F40-9890-BEE570DCA48C}"/>
    <pc:docChg chg="addSld modSld">
      <pc:chgData name="Kayla Besong" userId="1fe08136-ada4-4caa-badf-f829ad1288f2" providerId="ADAL" clId="{A5749CEE-7531-1F40-9890-BEE570DCA48C}" dt="2023-12-19T18:16:40.743" v="1" actId="400"/>
      <pc:docMkLst>
        <pc:docMk/>
      </pc:docMkLst>
      <pc:sldChg chg="modSp add mod">
        <pc:chgData name="Kayla Besong" userId="1fe08136-ada4-4caa-badf-f829ad1288f2" providerId="ADAL" clId="{A5749CEE-7531-1F40-9890-BEE570DCA48C}" dt="2023-12-19T18:16:40.743" v="1" actId="400"/>
        <pc:sldMkLst>
          <pc:docMk/>
          <pc:sldMk cId="1303251210" sldId="292"/>
        </pc:sldMkLst>
        <pc:spChg chg="mod">
          <ac:chgData name="Kayla Besong" userId="1fe08136-ada4-4caa-badf-f829ad1288f2" providerId="ADAL" clId="{A5749CEE-7531-1F40-9890-BEE570DCA48C}" dt="2023-12-19T18:16:40.743" v="1" actId="400"/>
          <ac:spMkLst>
            <pc:docMk/>
            <pc:sldMk cId="1303251210" sldId="292"/>
            <ac:spMk id="30" creationId="{0BCD816B-0580-83A2-252D-6480FBE730B6}"/>
          </ac:spMkLst>
        </pc:spChg>
      </pc:sldChg>
    </pc:docChg>
  </pc:docChgLst>
  <pc:docChgLst>
    <pc:chgData name="Samantha Kramer" userId="85260e12-9d53-4bc8-9a5f-9809b3672bfe" providerId="ADAL" clId="{E8A01971-51B6-477A-8D55-B56E9F76AE57}"/>
    <pc:docChg chg="undo redo custSel addSld delSld modSld sldOrd">
      <pc:chgData name="Samantha Kramer" userId="85260e12-9d53-4bc8-9a5f-9809b3672bfe" providerId="ADAL" clId="{E8A01971-51B6-477A-8D55-B56E9F76AE57}" dt="2023-11-06T22:45:06.791" v="1148" actId="1076"/>
      <pc:docMkLst>
        <pc:docMk/>
      </pc:docMkLst>
      <pc:sldChg chg="modSp mod">
        <pc:chgData name="Samantha Kramer" userId="85260e12-9d53-4bc8-9a5f-9809b3672bfe" providerId="ADAL" clId="{E8A01971-51B6-477A-8D55-B56E9F76AE57}" dt="2023-10-19T19:06:16.216" v="234" actId="2711"/>
        <pc:sldMkLst>
          <pc:docMk/>
          <pc:sldMk cId="614934251" sldId="258"/>
        </pc:sldMkLst>
        <pc:spChg chg="mod">
          <ac:chgData name="Samantha Kramer" userId="85260e12-9d53-4bc8-9a5f-9809b3672bfe" providerId="ADAL" clId="{E8A01971-51B6-477A-8D55-B56E9F76AE57}" dt="2023-10-19T19:06:16.216" v="234" actId="2711"/>
          <ac:spMkLst>
            <pc:docMk/>
            <pc:sldMk cId="614934251" sldId="258"/>
            <ac:spMk id="208" creationId="{05563A27-3F37-3150-B193-32FB5BCB72F2}"/>
          </ac:spMkLst>
        </pc:spChg>
      </pc:sldChg>
      <pc:sldChg chg="addSp modSp new mod">
        <pc:chgData name="Samantha Kramer" userId="85260e12-9d53-4bc8-9a5f-9809b3672bfe" providerId="ADAL" clId="{E8A01971-51B6-477A-8D55-B56E9F76AE57}" dt="2023-10-19T18:59:25.175" v="38" actId="20577"/>
        <pc:sldMkLst>
          <pc:docMk/>
          <pc:sldMk cId="1400179692" sldId="260"/>
        </pc:sldMkLst>
        <pc:spChg chg="add mod">
          <ac:chgData name="Samantha Kramer" userId="85260e12-9d53-4bc8-9a5f-9809b3672bfe" providerId="ADAL" clId="{E8A01971-51B6-477A-8D55-B56E9F76AE57}" dt="2023-10-19T18:59:12.397" v="31" actId="207"/>
          <ac:spMkLst>
            <pc:docMk/>
            <pc:sldMk cId="1400179692" sldId="260"/>
            <ac:spMk id="9" creationId="{754772EB-15D7-4009-9DC0-17FDB9068C4A}"/>
          </ac:spMkLst>
        </pc:spChg>
        <pc:spChg chg="add mod">
          <ac:chgData name="Samantha Kramer" userId="85260e12-9d53-4bc8-9a5f-9809b3672bfe" providerId="ADAL" clId="{E8A01971-51B6-477A-8D55-B56E9F76AE57}" dt="2023-10-19T18:58:53.050" v="25" actId="20577"/>
          <ac:spMkLst>
            <pc:docMk/>
            <pc:sldMk cId="1400179692" sldId="260"/>
            <ac:spMk id="10" creationId="{AE35572E-DBC2-2364-5DA5-2EBF4921C2B2}"/>
          </ac:spMkLst>
        </pc:spChg>
        <pc:spChg chg="add mod">
          <ac:chgData name="Samantha Kramer" userId="85260e12-9d53-4bc8-9a5f-9809b3672bfe" providerId="ADAL" clId="{E8A01971-51B6-477A-8D55-B56E9F76AE57}" dt="2023-10-19T18:59:25.175" v="38" actId="20577"/>
          <ac:spMkLst>
            <pc:docMk/>
            <pc:sldMk cId="1400179692" sldId="260"/>
            <ac:spMk id="11" creationId="{148FB881-0BE7-9872-ADA6-2BEAA7B08F3D}"/>
          </ac:spMkLst>
        </pc:spChg>
        <pc:cxnChg chg="add mod">
          <ac:chgData name="Samantha Kramer" userId="85260e12-9d53-4bc8-9a5f-9809b3672bfe" providerId="ADAL" clId="{E8A01971-51B6-477A-8D55-B56E9F76AE57}" dt="2023-10-19T18:57:39.413" v="6" actId="1582"/>
          <ac:cxnSpMkLst>
            <pc:docMk/>
            <pc:sldMk cId="1400179692" sldId="260"/>
            <ac:cxnSpMk id="3" creationId="{38006660-BB6C-0A91-115E-EDD6327E7A0B}"/>
          </ac:cxnSpMkLst>
        </pc:cxnChg>
        <pc:cxnChg chg="add mod">
          <ac:chgData name="Samantha Kramer" userId="85260e12-9d53-4bc8-9a5f-9809b3672bfe" providerId="ADAL" clId="{E8A01971-51B6-477A-8D55-B56E9F76AE57}" dt="2023-10-19T18:58:04.543" v="10" actId="13822"/>
          <ac:cxnSpMkLst>
            <pc:docMk/>
            <pc:sldMk cId="1400179692" sldId="260"/>
            <ac:cxnSpMk id="6" creationId="{F3E22150-E9D4-1B81-E918-DEE031872EFF}"/>
          </ac:cxnSpMkLst>
        </pc:cxnChg>
        <pc:cxnChg chg="add mod">
          <ac:chgData name="Samantha Kramer" userId="85260e12-9d53-4bc8-9a5f-9809b3672bfe" providerId="ADAL" clId="{E8A01971-51B6-477A-8D55-B56E9F76AE57}" dt="2023-10-19T18:58:02.466" v="9" actId="13822"/>
          <ac:cxnSpMkLst>
            <pc:docMk/>
            <pc:sldMk cId="1400179692" sldId="260"/>
            <ac:cxnSpMk id="8" creationId="{A9F9C1A4-7214-96B5-E934-6FA07CDFB4EF}"/>
          </ac:cxnSpMkLst>
        </pc:cxnChg>
      </pc:sldChg>
      <pc:sldChg chg="new del">
        <pc:chgData name="Samantha Kramer" userId="85260e12-9d53-4bc8-9a5f-9809b3672bfe" providerId="ADAL" clId="{E8A01971-51B6-477A-8D55-B56E9F76AE57}" dt="2023-10-19T18:54:19.019" v="1" actId="47"/>
        <pc:sldMkLst>
          <pc:docMk/>
          <pc:sldMk cId="1757892565" sldId="260"/>
        </pc:sldMkLst>
      </pc:sldChg>
      <pc:sldChg chg="addSp modSp new mod modClrScheme chgLayout">
        <pc:chgData name="Samantha Kramer" userId="85260e12-9d53-4bc8-9a5f-9809b3672bfe" providerId="ADAL" clId="{E8A01971-51B6-477A-8D55-B56E9F76AE57}" dt="2023-10-19T19:03:56.249" v="228" actId="20577"/>
        <pc:sldMkLst>
          <pc:docMk/>
          <pc:sldMk cId="2305987638" sldId="261"/>
        </pc:sldMkLst>
        <pc:spChg chg="add mod">
          <ac:chgData name="Samantha Kramer" userId="85260e12-9d53-4bc8-9a5f-9809b3672bfe" providerId="ADAL" clId="{E8A01971-51B6-477A-8D55-B56E9F76AE57}" dt="2023-10-19T18:59:48.012" v="40" actId="700"/>
          <ac:spMkLst>
            <pc:docMk/>
            <pc:sldMk cId="2305987638" sldId="261"/>
            <ac:spMk id="2" creationId="{218E155E-1F2D-E6CC-75E0-739B417F98FC}"/>
          </ac:spMkLst>
        </pc:spChg>
        <pc:spChg chg="add mod">
          <ac:chgData name="Samantha Kramer" userId="85260e12-9d53-4bc8-9a5f-9809b3672bfe" providerId="ADAL" clId="{E8A01971-51B6-477A-8D55-B56E9F76AE57}" dt="2023-10-19T19:03:56.249" v="228" actId="20577"/>
          <ac:spMkLst>
            <pc:docMk/>
            <pc:sldMk cId="2305987638" sldId="261"/>
            <ac:spMk id="3" creationId="{4F94CE39-3026-7FB5-0F54-91FFC7F4D0DE}"/>
          </ac:spMkLst>
        </pc:spChg>
      </pc:sldChg>
      <pc:sldChg chg="addSp delSp modSp add mod">
        <pc:chgData name="Samantha Kramer" userId="85260e12-9d53-4bc8-9a5f-9809b3672bfe" providerId="ADAL" clId="{E8A01971-51B6-477A-8D55-B56E9F76AE57}" dt="2023-10-19T19:00:49.922" v="90" actId="20577"/>
        <pc:sldMkLst>
          <pc:docMk/>
          <pc:sldMk cId="960706804" sldId="262"/>
        </pc:sldMkLst>
        <pc:spChg chg="add mod">
          <ac:chgData name="Samantha Kramer" userId="85260e12-9d53-4bc8-9a5f-9809b3672bfe" providerId="ADAL" clId="{E8A01971-51B6-477A-8D55-B56E9F76AE57}" dt="2023-10-19T19:00:13.355" v="76" actId="20577"/>
          <ac:spMkLst>
            <pc:docMk/>
            <pc:sldMk cId="960706804" sldId="262"/>
            <ac:spMk id="2" creationId="{AAC13D47-7AAC-EEED-B8BB-C911DB45ACCC}"/>
          </ac:spMkLst>
        </pc:spChg>
        <pc:spChg chg="del">
          <ac:chgData name="Samantha Kramer" userId="85260e12-9d53-4bc8-9a5f-9809b3672bfe" providerId="ADAL" clId="{E8A01971-51B6-477A-8D55-B56E9F76AE57}" dt="2023-10-19T19:00:17.913" v="77" actId="478"/>
          <ac:spMkLst>
            <pc:docMk/>
            <pc:sldMk cId="960706804" sldId="262"/>
            <ac:spMk id="9" creationId="{754772EB-15D7-4009-9DC0-17FDB9068C4A}"/>
          </ac:spMkLst>
        </pc:spChg>
        <pc:spChg chg="mod">
          <ac:chgData name="Samantha Kramer" userId="85260e12-9d53-4bc8-9a5f-9809b3672bfe" providerId="ADAL" clId="{E8A01971-51B6-477A-8D55-B56E9F76AE57}" dt="2023-10-19T19:00:03.804" v="62" actId="14100"/>
          <ac:spMkLst>
            <pc:docMk/>
            <pc:sldMk cId="960706804" sldId="262"/>
            <ac:spMk id="10" creationId="{AE35572E-DBC2-2364-5DA5-2EBF4921C2B2}"/>
          </ac:spMkLst>
        </pc:spChg>
        <pc:spChg chg="mod">
          <ac:chgData name="Samantha Kramer" userId="85260e12-9d53-4bc8-9a5f-9809b3672bfe" providerId="ADAL" clId="{E8A01971-51B6-477A-8D55-B56E9F76AE57}" dt="2023-10-19T19:00:49.922" v="90" actId="20577"/>
          <ac:spMkLst>
            <pc:docMk/>
            <pc:sldMk cId="960706804" sldId="262"/>
            <ac:spMk id="11" creationId="{148FB881-0BE7-9872-ADA6-2BEAA7B08F3D}"/>
          </ac:spMkLst>
        </pc:spChg>
        <pc:cxnChg chg="mod">
          <ac:chgData name="Samantha Kramer" userId="85260e12-9d53-4bc8-9a5f-9809b3672bfe" providerId="ADAL" clId="{E8A01971-51B6-477A-8D55-B56E9F76AE57}" dt="2023-10-19T19:00:25.095" v="78" actId="14100"/>
          <ac:cxnSpMkLst>
            <pc:docMk/>
            <pc:sldMk cId="960706804" sldId="262"/>
            <ac:cxnSpMk id="6" creationId="{F3E22150-E9D4-1B81-E918-DEE031872EFF}"/>
          </ac:cxnSpMkLst>
        </pc:cxnChg>
        <pc:cxnChg chg="mod">
          <ac:chgData name="Samantha Kramer" userId="85260e12-9d53-4bc8-9a5f-9809b3672bfe" providerId="ADAL" clId="{E8A01971-51B6-477A-8D55-B56E9F76AE57}" dt="2023-10-19T19:00:44.483" v="81" actId="1076"/>
          <ac:cxnSpMkLst>
            <pc:docMk/>
            <pc:sldMk cId="960706804" sldId="262"/>
            <ac:cxnSpMk id="8" creationId="{A9F9C1A4-7214-96B5-E934-6FA07CDFB4EF}"/>
          </ac:cxnSpMkLst>
        </pc:cxnChg>
      </pc:sldChg>
      <pc:sldChg chg="new">
        <pc:chgData name="Samantha Kramer" userId="85260e12-9d53-4bc8-9a5f-9809b3672bfe" providerId="ADAL" clId="{E8A01971-51B6-477A-8D55-B56E9F76AE57}" dt="2023-10-19T19:01:33.788" v="122" actId="680"/>
        <pc:sldMkLst>
          <pc:docMk/>
          <pc:sldMk cId="2240652961" sldId="263"/>
        </pc:sldMkLst>
      </pc:sldChg>
      <pc:sldChg chg="modSp mod">
        <pc:chgData name="Samantha Kramer" userId="85260e12-9d53-4bc8-9a5f-9809b3672bfe" providerId="ADAL" clId="{E8A01971-51B6-477A-8D55-B56E9F76AE57}" dt="2023-10-25T19:17:51.614" v="470" actId="20577"/>
        <pc:sldMkLst>
          <pc:docMk/>
          <pc:sldMk cId="4099589784" sldId="267"/>
        </pc:sldMkLst>
        <pc:spChg chg="mod">
          <ac:chgData name="Samantha Kramer" userId="85260e12-9d53-4bc8-9a5f-9809b3672bfe" providerId="ADAL" clId="{E8A01971-51B6-477A-8D55-B56E9F76AE57}" dt="2023-10-25T19:17:51.614" v="470" actId="20577"/>
          <ac:spMkLst>
            <pc:docMk/>
            <pc:sldMk cId="4099589784" sldId="267"/>
            <ac:spMk id="116" creationId="{40DE60B4-6886-F68A-A37C-B5D500D16285}"/>
          </ac:spMkLst>
        </pc:spChg>
      </pc:sldChg>
      <pc:sldChg chg="modSp mod addCm">
        <pc:chgData name="Samantha Kramer" userId="85260e12-9d53-4bc8-9a5f-9809b3672bfe" providerId="ADAL" clId="{E8A01971-51B6-477A-8D55-B56E9F76AE57}" dt="2023-10-25T19:18:04.665" v="472" actId="20577"/>
        <pc:sldMkLst>
          <pc:docMk/>
          <pc:sldMk cId="881601690" sldId="270"/>
        </pc:sldMkLst>
        <pc:spChg chg="mod">
          <ac:chgData name="Samantha Kramer" userId="85260e12-9d53-4bc8-9a5f-9809b3672bfe" providerId="ADAL" clId="{E8A01971-51B6-477A-8D55-B56E9F76AE57}" dt="2023-10-25T19:18:04.665" v="472" actId="20577"/>
          <ac:spMkLst>
            <pc:docMk/>
            <pc:sldMk cId="881601690" sldId="270"/>
            <ac:spMk id="146" creationId="{194D1307-0050-8DB9-8B9D-20FFC890321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amantha Kramer" userId="85260e12-9d53-4bc8-9a5f-9809b3672bfe" providerId="ADAL" clId="{E8A01971-51B6-477A-8D55-B56E9F76AE57}" dt="2023-10-23T16:55:28.728" v="235"/>
              <pc2:cmMkLst xmlns:pc2="http://schemas.microsoft.com/office/powerpoint/2019/9/main/command">
                <pc:docMk/>
                <pc:sldMk cId="881601690" sldId="270"/>
                <pc2:cmMk id="{65C29154-61D2-4D05-BD8D-F25F13A7C159}"/>
              </pc2:cmMkLst>
            </pc226:cmChg>
          </p:ext>
        </pc:extLst>
      </pc:sldChg>
      <pc:sldChg chg="modSp mod">
        <pc:chgData name="Samantha Kramer" userId="85260e12-9d53-4bc8-9a5f-9809b3672bfe" providerId="ADAL" clId="{E8A01971-51B6-477A-8D55-B56E9F76AE57}" dt="2023-10-25T19:18:14.219" v="475" actId="14100"/>
        <pc:sldMkLst>
          <pc:docMk/>
          <pc:sldMk cId="3084359257" sldId="273"/>
        </pc:sldMkLst>
        <pc:spChg chg="mod">
          <ac:chgData name="Samantha Kramer" userId="85260e12-9d53-4bc8-9a5f-9809b3672bfe" providerId="ADAL" clId="{E8A01971-51B6-477A-8D55-B56E9F76AE57}" dt="2023-10-25T19:18:14.219" v="475" actId="14100"/>
          <ac:spMkLst>
            <pc:docMk/>
            <pc:sldMk cId="3084359257" sldId="273"/>
            <ac:spMk id="10" creationId="{5DA877AB-061E-528C-AC06-E11CD4733E9D}"/>
          </ac:spMkLst>
        </pc:spChg>
      </pc:sldChg>
      <pc:sldChg chg="modSp mod">
        <pc:chgData name="Samantha Kramer" userId="85260e12-9d53-4bc8-9a5f-9809b3672bfe" providerId="ADAL" clId="{E8A01971-51B6-477A-8D55-B56E9F76AE57}" dt="2023-10-30T22:54:25.881" v="551" actId="1076"/>
        <pc:sldMkLst>
          <pc:docMk/>
          <pc:sldMk cId="2203621203" sldId="274"/>
        </pc:sldMkLst>
        <pc:picChg chg="mod">
          <ac:chgData name="Samantha Kramer" userId="85260e12-9d53-4bc8-9a5f-9809b3672bfe" providerId="ADAL" clId="{E8A01971-51B6-477A-8D55-B56E9F76AE57}" dt="2023-10-30T22:54:25.881" v="551" actId="1076"/>
          <ac:picMkLst>
            <pc:docMk/>
            <pc:sldMk cId="2203621203" sldId="274"/>
            <ac:picMk id="7" creationId="{98749B03-3272-DA9E-6093-C9DABA6679FF}"/>
          </ac:picMkLst>
        </pc:picChg>
      </pc:sldChg>
      <pc:sldChg chg="modSp mod modNotesTx">
        <pc:chgData name="Samantha Kramer" userId="85260e12-9d53-4bc8-9a5f-9809b3672bfe" providerId="ADAL" clId="{E8A01971-51B6-477A-8D55-B56E9F76AE57}" dt="2023-10-25T19:21:04.956" v="543" actId="20577"/>
        <pc:sldMkLst>
          <pc:docMk/>
          <pc:sldMk cId="3238308714" sldId="275"/>
        </pc:sldMkLst>
        <pc:spChg chg="mod">
          <ac:chgData name="Samantha Kramer" userId="85260e12-9d53-4bc8-9a5f-9809b3672bfe" providerId="ADAL" clId="{E8A01971-51B6-477A-8D55-B56E9F76AE57}" dt="2023-10-25T19:18:19.669" v="477" actId="20577"/>
          <ac:spMkLst>
            <pc:docMk/>
            <pc:sldMk cId="3238308714" sldId="275"/>
            <ac:spMk id="74" creationId="{1F2230FD-FADA-CA8B-AD52-895F222A82B1}"/>
          </ac:spMkLst>
        </pc:spChg>
      </pc:sldChg>
      <pc:sldChg chg="modSp mod">
        <pc:chgData name="Samantha Kramer" userId="85260e12-9d53-4bc8-9a5f-9809b3672bfe" providerId="ADAL" clId="{E8A01971-51B6-477A-8D55-B56E9F76AE57}" dt="2023-10-25T19:18:23.779" v="479" actId="20577"/>
        <pc:sldMkLst>
          <pc:docMk/>
          <pc:sldMk cId="1796842540" sldId="276"/>
        </pc:sldMkLst>
        <pc:spChg chg="mod">
          <ac:chgData name="Samantha Kramer" userId="85260e12-9d53-4bc8-9a5f-9809b3672bfe" providerId="ADAL" clId="{E8A01971-51B6-477A-8D55-B56E9F76AE57}" dt="2023-10-25T19:18:23.779" v="479" actId="20577"/>
          <ac:spMkLst>
            <pc:docMk/>
            <pc:sldMk cId="1796842540" sldId="276"/>
            <ac:spMk id="74" creationId="{1F2230FD-FADA-CA8B-AD52-895F222A82B1}"/>
          </ac:spMkLst>
        </pc:spChg>
      </pc:sldChg>
      <pc:sldChg chg="addSp delSp modSp new mod ord modClrScheme chgLayout">
        <pc:chgData name="Samantha Kramer" userId="85260e12-9d53-4bc8-9a5f-9809b3672bfe" providerId="ADAL" clId="{E8A01971-51B6-477A-8D55-B56E9F76AE57}" dt="2023-11-06T22:24:19.557" v="1082" actId="1076"/>
        <pc:sldMkLst>
          <pc:docMk/>
          <pc:sldMk cId="564427071" sldId="277"/>
        </pc:sldMkLst>
        <pc:spChg chg="add del mod ord">
          <ac:chgData name="Samantha Kramer" userId="85260e12-9d53-4bc8-9a5f-9809b3672bfe" providerId="ADAL" clId="{E8A01971-51B6-477A-8D55-B56E9F76AE57}" dt="2023-10-24T16:28:58.964" v="255" actId="700"/>
          <ac:spMkLst>
            <pc:docMk/>
            <pc:sldMk cId="564427071" sldId="277"/>
            <ac:spMk id="6" creationId="{135B11B8-91D5-2DEF-16E1-5B1540823267}"/>
          </ac:spMkLst>
        </pc:spChg>
        <pc:spChg chg="add del mod ord">
          <ac:chgData name="Samantha Kramer" userId="85260e12-9d53-4bc8-9a5f-9809b3672bfe" providerId="ADAL" clId="{E8A01971-51B6-477A-8D55-B56E9F76AE57}" dt="2023-10-24T16:28:58.964" v="255" actId="700"/>
          <ac:spMkLst>
            <pc:docMk/>
            <pc:sldMk cId="564427071" sldId="277"/>
            <ac:spMk id="7" creationId="{72E9F2D1-7DC8-7833-D105-0CBA14A99688}"/>
          </ac:spMkLst>
        </pc:spChg>
        <pc:spChg chg="add del mod ord">
          <ac:chgData name="Samantha Kramer" userId="85260e12-9d53-4bc8-9a5f-9809b3672bfe" providerId="ADAL" clId="{E8A01971-51B6-477A-8D55-B56E9F76AE57}" dt="2023-10-24T16:28:58.964" v="255" actId="700"/>
          <ac:spMkLst>
            <pc:docMk/>
            <pc:sldMk cId="564427071" sldId="277"/>
            <ac:spMk id="8" creationId="{8738C262-BB70-3990-5766-07B66C08063C}"/>
          </ac:spMkLst>
        </pc:spChg>
        <pc:spChg chg="add mod ord">
          <ac:chgData name="Samantha Kramer" userId="85260e12-9d53-4bc8-9a5f-9809b3672bfe" providerId="ADAL" clId="{E8A01971-51B6-477A-8D55-B56E9F76AE57}" dt="2023-10-24T16:30:15.248" v="450" actId="20577"/>
          <ac:spMkLst>
            <pc:docMk/>
            <pc:sldMk cId="564427071" sldId="277"/>
            <ac:spMk id="11" creationId="{91BC39C1-17C0-03DC-A56F-5DE74F30F234}"/>
          </ac:spMkLst>
        </pc:spChg>
        <pc:spChg chg="add del mod ord">
          <ac:chgData name="Samantha Kramer" userId="85260e12-9d53-4bc8-9a5f-9809b3672bfe" providerId="ADAL" clId="{E8A01971-51B6-477A-8D55-B56E9F76AE57}" dt="2023-10-24T16:29:07.855" v="257"/>
          <ac:spMkLst>
            <pc:docMk/>
            <pc:sldMk cId="564427071" sldId="277"/>
            <ac:spMk id="12" creationId="{539AE23D-4B88-A4F6-23AB-58FDC2581DC0}"/>
          </ac:spMkLst>
        </pc:spChg>
        <pc:spChg chg="add mod ord">
          <ac:chgData name="Samantha Kramer" userId="85260e12-9d53-4bc8-9a5f-9809b3672bfe" providerId="ADAL" clId="{E8A01971-51B6-477A-8D55-B56E9F76AE57}" dt="2023-10-24T16:30:24.398" v="467" actId="20577"/>
          <ac:spMkLst>
            <pc:docMk/>
            <pc:sldMk cId="564427071" sldId="277"/>
            <ac:spMk id="13" creationId="{DBCFDDE2-E0D0-969B-CEFE-45ED9CCEC4BA}"/>
          </ac:spMkLst>
        </pc:spChg>
        <pc:graphicFrameChg chg="add mod">
          <ac:chgData name="Samantha Kramer" userId="85260e12-9d53-4bc8-9a5f-9809b3672bfe" providerId="ADAL" clId="{E8A01971-51B6-477A-8D55-B56E9F76AE57}" dt="2023-10-24T16:28:05.603" v="243"/>
          <ac:graphicFrameMkLst>
            <pc:docMk/>
            <pc:sldMk cId="564427071" sldId="277"/>
            <ac:graphicFrameMk id="4" creationId="{1D73020B-8747-A11D-A37E-81E152C9E45E}"/>
          </ac:graphicFrameMkLst>
        </pc:graphicFrameChg>
        <pc:picChg chg="add del mod">
          <ac:chgData name="Samantha Kramer" userId="85260e12-9d53-4bc8-9a5f-9809b3672bfe" providerId="ADAL" clId="{E8A01971-51B6-477A-8D55-B56E9F76AE57}" dt="2023-10-24T16:21:35.037" v="240" actId="478"/>
          <ac:picMkLst>
            <pc:docMk/>
            <pc:sldMk cId="564427071" sldId="277"/>
            <ac:picMk id="2" creationId="{1C898093-C582-9DEB-7BC9-7D94831B06FF}"/>
          </ac:picMkLst>
        </pc:picChg>
        <pc:picChg chg="add del mod">
          <ac:chgData name="Samantha Kramer" userId="85260e12-9d53-4bc8-9a5f-9809b3672bfe" providerId="ADAL" clId="{E8A01971-51B6-477A-8D55-B56E9F76AE57}" dt="2023-10-31T21:16:45.198" v="554" actId="478"/>
          <ac:picMkLst>
            <pc:docMk/>
            <pc:sldMk cId="564427071" sldId="277"/>
            <ac:picMk id="2" creationId="{A355DC4D-B1B2-5EFE-49AA-7454511E69FE}"/>
          </ac:picMkLst>
        </pc:picChg>
        <pc:picChg chg="add mod">
          <ac:chgData name="Samantha Kramer" userId="85260e12-9d53-4bc8-9a5f-9809b3672bfe" providerId="ADAL" clId="{E8A01971-51B6-477A-8D55-B56E9F76AE57}" dt="2023-11-06T22:24:19.557" v="1082" actId="1076"/>
          <ac:picMkLst>
            <pc:docMk/>
            <pc:sldMk cId="564427071" sldId="277"/>
            <ac:picMk id="3" creationId="{36767F4B-7B12-2FD3-4552-52F1FAE9DCA1}"/>
          </ac:picMkLst>
        </pc:picChg>
        <pc:picChg chg="add del mod">
          <ac:chgData name="Samantha Kramer" userId="85260e12-9d53-4bc8-9a5f-9809b3672bfe" providerId="ADAL" clId="{E8A01971-51B6-477A-8D55-B56E9F76AE57}" dt="2023-10-24T16:29:10.225" v="258" actId="478"/>
          <ac:picMkLst>
            <pc:docMk/>
            <pc:sldMk cId="564427071" sldId="277"/>
            <ac:picMk id="3" creationId="{4487B74B-13D8-5601-7D62-F8B4821D3E9B}"/>
          </ac:picMkLst>
        </pc:picChg>
        <pc:picChg chg="add del mod">
          <ac:chgData name="Samantha Kramer" userId="85260e12-9d53-4bc8-9a5f-9809b3672bfe" providerId="ADAL" clId="{E8A01971-51B6-477A-8D55-B56E9F76AE57}" dt="2023-10-27T21:03:21.518" v="545" actId="478"/>
          <ac:picMkLst>
            <pc:docMk/>
            <pc:sldMk cId="564427071" sldId="277"/>
            <ac:picMk id="5" creationId="{7DA97D60-42C5-356D-A137-30B4D08CE2FA}"/>
          </ac:picMkLst>
        </pc:picChg>
        <pc:picChg chg="add del mod">
          <ac:chgData name="Samantha Kramer" userId="85260e12-9d53-4bc8-9a5f-9809b3672bfe" providerId="ADAL" clId="{E8A01971-51B6-477A-8D55-B56E9F76AE57}" dt="2023-10-24T16:28:52.064" v="251"/>
          <ac:picMkLst>
            <pc:docMk/>
            <pc:sldMk cId="564427071" sldId="277"/>
            <ac:picMk id="9" creationId="{9B268A95-CFDB-D107-AE28-764D88CE0073}"/>
          </ac:picMkLst>
        </pc:picChg>
        <pc:picChg chg="add del mod">
          <ac:chgData name="Samantha Kramer" userId="85260e12-9d53-4bc8-9a5f-9809b3672bfe" providerId="ADAL" clId="{E8A01971-51B6-477A-8D55-B56E9F76AE57}" dt="2023-10-24T16:28:54.165" v="253"/>
          <ac:picMkLst>
            <pc:docMk/>
            <pc:sldMk cId="564427071" sldId="277"/>
            <ac:picMk id="10" creationId="{0ECE1739-FD80-2535-73DB-9D71357B5AC0}"/>
          </ac:picMkLst>
        </pc:picChg>
        <pc:picChg chg="add mod modCrop">
          <ac:chgData name="Samantha Kramer" userId="85260e12-9d53-4bc8-9a5f-9809b3672bfe" providerId="ADAL" clId="{E8A01971-51B6-477A-8D55-B56E9F76AE57}" dt="2023-11-06T22:24:15.748" v="1080" actId="14100"/>
          <ac:picMkLst>
            <pc:docMk/>
            <pc:sldMk cId="564427071" sldId="277"/>
            <ac:picMk id="14" creationId="{5DEBA05F-E4F9-3733-C1C9-16A8C6E66AE6}"/>
          </ac:picMkLst>
        </pc:picChg>
      </pc:sldChg>
      <pc:sldChg chg="addSp modSp mod ord">
        <pc:chgData name="Samantha Kramer" userId="85260e12-9d53-4bc8-9a5f-9809b3672bfe" providerId="ADAL" clId="{E8A01971-51B6-477A-8D55-B56E9F76AE57}" dt="2023-11-06T22:45:06.791" v="1148" actId="1076"/>
        <pc:sldMkLst>
          <pc:docMk/>
          <pc:sldMk cId="1698456398" sldId="288"/>
        </pc:sldMkLst>
        <pc:spChg chg="mod">
          <ac:chgData name="Samantha Kramer" userId="85260e12-9d53-4bc8-9a5f-9809b3672bfe" providerId="ADAL" clId="{E8A01971-51B6-477A-8D55-B56E9F76AE57}" dt="2023-11-06T22:43:21.413" v="1136" actId="20577"/>
          <ac:spMkLst>
            <pc:docMk/>
            <pc:sldMk cId="1698456398" sldId="288"/>
            <ac:spMk id="13" creationId="{90AE550A-99E5-943A-AEA1-00BFBFA95163}"/>
          </ac:spMkLst>
        </pc:spChg>
        <pc:spChg chg="add mod">
          <ac:chgData name="Samantha Kramer" userId="85260e12-9d53-4bc8-9a5f-9809b3672bfe" providerId="ADAL" clId="{E8A01971-51B6-477A-8D55-B56E9F76AE57}" dt="2023-11-06T22:45:06.791" v="1148" actId="1076"/>
          <ac:spMkLst>
            <pc:docMk/>
            <pc:sldMk cId="1698456398" sldId="288"/>
            <ac:spMk id="14" creationId="{62EB089D-2125-9A1C-B30C-902A3510685A}"/>
          </ac:spMkLst>
        </pc:spChg>
        <pc:spChg chg="mod">
          <ac:chgData name="Samantha Kramer" userId="85260e12-9d53-4bc8-9a5f-9809b3672bfe" providerId="ADAL" clId="{E8A01971-51B6-477A-8D55-B56E9F76AE57}" dt="2023-11-06T22:43:45.244" v="1138"/>
          <ac:spMkLst>
            <pc:docMk/>
            <pc:sldMk cId="1698456398" sldId="288"/>
            <ac:spMk id="16" creationId="{A6B297F8-0AC8-55F1-FEB6-CE4CBA135B12}"/>
          </ac:spMkLst>
        </pc:spChg>
        <pc:spChg chg="mod">
          <ac:chgData name="Samantha Kramer" userId="85260e12-9d53-4bc8-9a5f-9809b3672bfe" providerId="ADAL" clId="{E8A01971-51B6-477A-8D55-B56E9F76AE57}" dt="2023-11-06T22:43:45.244" v="1138"/>
          <ac:spMkLst>
            <pc:docMk/>
            <pc:sldMk cId="1698456398" sldId="288"/>
            <ac:spMk id="17" creationId="{954286AF-9E89-03F0-8560-A72BB011BBCC}"/>
          </ac:spMkLst>
        </pc:spChg>
        <pc:spChg chg="mod">
          <ac:chgData name="Samantha Kramer" userId="85260e12-9d53-4bc8-9a5f-9809b3672bfe" providerId="ADAL" clId="{E8A01971-51B6-477A-8D55-B56E9F76AE57}" dt="2023-11-06T22:43:45.244" v="1138"/>
          <ac:spMkLst>
            <pc:docMk/>
            <pc:sldMk cId="1698456398" sldId="288"/>
            <ac:spMk id="18" creationId="{A2178120-2E45-F8E1-C19E-1460DD27DFCA}"/>
          </ac:spMkLst>
        </pc:spChg>
        <pc:spChg chg="mod">
          <ac:chgData name="Samantha Kramer" userId="85260e12-9d53-4bc8-9a5f-9809b3672bfe" providerId="ADAL" clId="{E8A01971-51B6-477A-8D55-B56E9F76AE57}" dt="2023-11-06T22:43:45.244" v="1138"/>
          <ac:spMkLst>
            <pc:docMk/>
            <pc:sldMk cId="1698456398" sldId="288"/>
            <ac:spMk id="19" creationId="{E93BB73D-3ED7-ED52-014C-83BD1E190494}"/>
          </ac:spMkLst>
        </pc:spChg>
        <pc:spChg chg="mod">
          <ac:chgData name="Samantha Kramer" userId="85260e12-9d53-4bc8-9a5f-9809b3672bfe" providerId="ADAL" clId="{E8A01971-51B6-477A-8D55-B56E9F76AE57}" dt="2023-11-06T22:43:45.244" v="1138"/>
          <ac:spMkLst>
            <pc:docMk/>
            <pc:sldMk cId="1698456398" sldId="288"/>
            <ac:spMk id="20" creationId="{4A40FB7D-9E79-B5AE-B451-5F1380B07790}"/>
          </ac:spMkLst>
        </pc:spChg>
        <pc:spChg chg="mod">
          <ac:chgData name="Samantha Kramer" userId="85260e12-9d53-4bc8-9a5f-9809b3672bfe" providerId="ADAL" clId="{E8A01971-51B6-477A-8D55-B56E9F76AE57}" dt="2023-11-06T22:43:45.244" v="1138"/>
          <ac:spMkLst>
            <pc:docMk/>
            <pc:sldMk cId="1698456398" sldId="288"/>
            <ac:spMk id="21" creationId="{9780ED72-F42D-7076-48D2-F05C9334947A}"/>
          </ac:spMkLst>
        </pc:spChg>
        <pc:spChg chg="mod">
          <ac:chgData name="Samantha Kramer" userId="85260e12-9d53-4bc8-9a5f-9809b3672bfe" providerId="ADAL" clId="{E8A01971-51B6-477A-8D55-B56E9F76AE57}" dt="2023-11-06T22:43:45.244" v="1138"/>
          <ac:spMkLst>
            <pc:docMk/>
            <pc:sldMk cId="1698456398" sldId="288"/>
            <ac:spMk id="22" creationId="{9C8EA25D-27E6-D85E-71EB-62DE18085728}"/>
          </ac:spMkLst>
        </pc:spChg>
        <pc:spChg chg="mod">
          <ac:chgData name="Samantha Kramer" userId="85260e12-9d53-4bc8-9a5f-9809b3672bfe" providerId="ADAL" clId="{E8A01971-51B6-477A-8D55-B56E9F76AE57}" dt="2023-11-06T22:43:45.244" v="1138"/>
          <ac:spMkLst>
            <pc:docMk/>
            <pc:sldMk cId="1698456398" sldId="288"/>
            <ac:spMk id="23" creationId="{6C2E9465-DA58-1E23-47F1-A0E8607C2DF8}"/>
          </ac:spMkLst>
        </pc:spChg>
        <pc:spChg chg="mod">
          <ac:chgData name="Samantha Kramer" userId="85260e12-9d53-4bc8-9a5f-9809b3672bfe" providerId="ADAL" clId="{E8A01971-51B6-477A-8D55-B56E9F76AE57}" dt="2023-11-06T22:43:45.244" v="1138"/>
          <ac:spMkLst>
            <pc:docMk/>
            <pc:sldMk cId="1698456398" sldId="288"/>
            <ac:spMk id="24" creationId="{518889D0-31E6-1D23-6215-A65DEDA159A6}"/>
          </ac:spMkLst>
        </pc:spChg>
        <pc:spChg chg="mod">
          <ac:chgData name="Samantha Kramer" userId="85260e12-9d53-4bc8-9a5f-9809b3672bfe" providerId="ADAL" clId="{E8A01971-51B6-477A-8D55-B56E9F76AE57}" dt="2023-11-06T22:43:55.775" v="1140"/>
          <ac:spMkLst>
            <pc:docMk/>
            <pc:sldMk cId="1698456398" sldId="288"/>
            <ac:spMk id="26" creationId="{6A8E27BE-F438-471B-98D6-F3B6E1081A8B}"/>
          </ac:spMkLst>
        </pc:spChg>
        <pc:spChg chg="mod">
          <ac:chgData name="Samantha Kramer" userId="85260e12-9d53-4bc8-9a5f-9809b3672bfe" providerId="ADAL" clId="{E8A01971-51B6-477A-8D55-B56E9F76AE57}" dt="2023-11-06T22:43:55.775" v="1140"/>
          <ac:spMkLst>
            <pc:docMk/>
            <pc:sldMk cId="1698456398" sldId="288"/>
            <ac:spMk id="27" creationId="{B94278AD-8497-9EC7-8960-2F4F3B1BADD5}"/>
          </ac:spMkLst>
        </pc:spChg>
        <pc:spChg chg="mod">
          <ac:chgData name="Samantha Kramer" userId="85260e12-9d53-4bc8-9a5f-9809b3672bfe" providerId="ADAL" clId="{E8A01971-51B6-477A-8D55-B56E9F76AE57}" dt="2023-11-06T22:43:55.775" v="1140"/>
          <ac:spMkLst>
            <pc:docMk/>
            <pc:sldMk cId="1698456398" sldId="288"/>
            <ac:spMk id="28" creationId="{95425DD7-F6CB-3F29-74A6-3B20E4CF2875}"/>
          </ac:spMkLst>
        </pc:spChg>
        <pc:spChg chg="mod">
          <ac:chgData name="Samantha Kramer" userId="85260e12-9d53-4bc8-9a5f-9809b3672bfe" providerId="ADAL" clId="{E8A01971-51B6-477A-8D55-B56E9F76AE57}" dt="2023-11-06T22:43:55.775" v="1140"/>
          <ac:spMkLst>
            <pc:docMk/>
            <pc:sldMk cId="1698456398" sldId="288"/>
            <ac:spMk id="29" creationId="{0BB23779-E3E1-7A84-EE6B-0A3B38C5116E}"/>
          </ac:spMkLst>
        </pc:spChg>
        <pc:spChg chg="mod">
          <ac:chgData name="Samantha Kramer" userId="85260e12-9d53-4bc8-9a5f-9809b3672bfe" providerId="ADAL" clId="{E8A01971-51B6-477A-8D55-B56E9F76AE57}" dt="2023-11-06T22:43:55.775" v="1140"/>
          <ac:spMkLst>
            <pc:docMk/>
            <pc:sldMk cId="1698456398" sldId="288"/>
            <ac:spMk id="30" creationId="{8788B408-F3A6-04B5-59F9-E7F84543E71D}"/>
          </ac:spMkLst>
        </pc:spChg>
        <pc:spChg chg="mod">
          <ac:chgData name="Samantha Kramer" userId="85260e12-9d53-4bc8-9a5f-9809b3672bfe" providerId="ADAL" clId="{E8A01971-51B6-477A-8D55-B56E9F76AE57}" dt="2023-11-06T22:43:55.775" v="1140"/>
          <ac:spMkLst>
            <pc:docMk/>
            <pc:sldMk cId="1698456398" sldId="288"/>
            <ac:spMk id="31" creationId="{0D83AFD9-72FD-F8A1-8846-81A8359FA7A5}"/>
          </ac:spMkLst>
        </pc:spChg>
        <pc:grpChg chg="add mod">
          <ac:chgData name="Samantha Kramer" userId="85260e12-9d53-4bc8-9a5f-9809b3672bfe" providerId="ADAL" clId="{E8A01971-51B6-477A-8D55-B56E9F76AE57}" dt="2023-11-06T22:44:35.850" v="1144" actId="1076"/>
          <ac:grpSpMkLst>
            <pc:docMk/>
            <pc:sldMk cId="1698456398" sldId="288"/>
            <ac:grpSpMk id="15" creationId="{90A5EF3B-1EDE-A90F-2930-145853929587}"/>
          </ac:grpSpMkLst>
        </pc:grpChg>
        <pc:grpChg chg="add mod">
          <ac:chgData name="Samantha Kramer" userId="85260e12-9d53-4bc8-9a5f-9809b3672bfe" providerId="ADAL" clId="{E8A01971-51B6-477A-8D55-B56E9F76AE57}" dt="2023-11-06T22:44:31.170" v="1143" actId="1076"/>
          <ac:grpSpMkLst>
            <pc:docMk/>
            <pc:sldMk cId="1698456398" sldId="288"/>
            <ac:grpSpMk id="25" creationId="{4A1BAA6C-EC07-BAF1-D2F8-CCE092E7B43F}"/>
          </ac:grpSpMkLst>
        </pc:grpChg>
      </pc:sldChg>
      <pc:sldChg chg="addSp modSp mod">
        <pc:chgData name="Samantha Kramer" userId="85260e12-9d53-4bc8-9a5f-9809b3672bfe" providerId="ADAL" clId="{E8A01971-51B6-477A-8D55-B56E9F76AE57}" dt="2023-11-06T22:23:38.928" v="1076" actId="20577"/>
        <pc:sldMkLst>
          <pc:docMk/>
          <pc:sldMk cId="1080262013" sldId="289"/>
        </pc:sldMkLst>
        <pc:spChg chg="add mod">
          <ac:chgData name="Samantha Kramer" userId="85260e12-9d53-4bc8-9a5f-9809b3672bfe" providerId="ADAL" clId="{E8A01971-51B6-477A-8D55-B56E9F76AE57}" dt="2023-11-06T20:50:43.166" v="646" actId="1076"/>
          <ac:spMkLst>
            <pc:docMk/>
            <pc:sldMk cId="1080262013" sldId="289"/>
            <ac:spMk id="4" creationId="{83722E5B-9B7E-BDF7-750C-4E75BD8A5EA1}"/>
          </ac:spMkLst>
        </pc:spChg>
        <pc:spChg chg="add mod">
          <ac:chgData name="Samantha Kramer" userId="85260e12-9d53-4bc8-9a5f-9809b3672bfe" providerId="ADAL" clId="{E8A01971-51B6-477A-8D55-B56E9F76AE57}" dt="2023-11-06T20:51:09.431" v="690" actId="14100"/>
          <ac:spMkLst>
            <pc:docMk/>
            <pc:sldMk cId="1080262013" sldId="289"/>
            <ac:spMk id="7" creationId="{F8A8679E-2E6B-783E-05DA-4F4AE6800B96}"/>
          </ac:spMkLst>
        </pc:spChg>
        <pc:spChg chg="add mod">
          <ac:chgData name="Samantha Kramer" userId="85260e12-9d53-4bc8-9a5f-9809b3672bfe" providerId="ADAL" clId="{E8A01971-51B6-477A-8D55-B56E9F76AE57}" dt="2023-11-06T20:51:29.437" v="717" actId="20577"/>
          <ac:spMkLst>
            <pc:docMk/>
            <pc:sldMk cId="1080262013" sldId="289"/>
            <ac:spMk id="9" creationId="{A3FADF76-9A41-078B-1DA5-A913F94995AD}"/>
          </ac:spMkLst>
        </pc:spChg>
        <pc:spChg chg="add mod">
          <ac:chgData name="Samantha Kramer" userId="85260e12-9d53-4bc8-9a5f-9809b3672bfe" providerId="ADAL" clId="{E8A01971-51B6-477A-8D55-B56E9F76AE57}" dt="2023-11-06T20:52:21.235" v="743" actId="20577"/>
          <ac:spMkLst>
            <pc:docMk/>
            <pc:sldMk cId="1080262013" sldId="289"/>
            <ac:spMk id="10" creationId="{701BE3FC-4FD1-1788-A820-516C955B4115}"/>
          </ac:spMkLst>
        </pc:spChg>
        <pc:spChg chg="add mod">
          <ac:chgData name="Samantha Kramer" userId="85260e12-9d53-4bc8-9a5f-9809b3672bfe" providerId="ADAL" clId="{E8A01971-51B6-477A-8D55-B56E9F76AE57}" dt="2023-11-06T20:52:24.789" v="744" actId="20577"/>
          <ac:spMkLst>
            <pc:docMk/>
            <pc:sldMk cId="1080262013" sldId="289"/>
            <ac:spMk id="11" creationId="{F9940935-848D-5C3F-99B1-ABB068918B88}"/>
          </ac:spMkLst>
        </pc:spChg>
        <pc:spChg chg="add mod">
          <ac:chgData name="Samantha Kramer" userId="85260e12-9d53-4bc8-9a5f-9809b3672bfe" providerId="ADAL" clId="{E8A01971-51B6-477A-8D55-B56E9F76AE57}" dt="2023-11-06T20:52:54.064" v="774" actId="1076"/>
          <ac:spMkLst>
            <pc:docMk/>
            <pc:sldMk cId="1080262013" sldId="289"/>
            <ac:spMk id="12" creationId="{4EB645FA-9C40-3D57-D8E1-342CF996D4A4}"/>
          </ac:spMkLst>
        </pc:spChg>
        <pc:spChg chg="add mod">
          <ac:chgData name="Samantha Kramer" userId="85260e12-9d53-4bc8-9a5f-9809b3672bfe" providerId="ADAL" clId="{E8A01971-51B6-477A-8D55-B56E9F76AE57}" dt="2023-11-06T22:23:33.298" v="1073" actId="21"/>
          <ac:spMkLst>
            <pc:docMk/>
            <pc:sldMk cId="1080262013" sldId="289"/>
            <ac:spMk id="13" creationId="{4DBD7824-052B-D3C0-0207-04F9685B3F91}"/>
          </ac:spMkLst>
        </pc:spChg>
        <pc:spChg chg="add mod">
          <ac:chgData name="Samantha Kramer" userId="85260e12-9d53-4bc8-9a5f-9809b3672bfe" providerId="ADAL" clId="{E8A01971-51B6-477A-8D55-B56E9F76AE57}" dt="2023-11-06T20:54:18.315" v="884" actId="14100"/>
          <ac:spMkLst>
            <pc:docMk/>
            <pc:sldMk cId="1080262013" sldId="289"/>
            <ac:spMk id="14" creationId="{09561E0B-D29C-694A-0AD9-3A9EED4DDA11}"/>
          </ac:spMkLst>
        </pc:spChg>
        <pc:spChg chg="add mod">
          <ac:chgData name="Samantha Kramer" userId="85260e12-9d53-4bc8-9a5f-9809b3672bfe" providerId="ADAL" clId="{E8A01971-51B6-477A-8D55-B56E9F76AE57}" dt="2023-11-06T22:23:38.928" v="1076" actId="20577"/>
          <ac:spMkLst>
            <pc:docMk/>
            <pc:sldMk cId="1080262013" sldId="289"/>
            <ac:spMk id="15" creationId="{237A691B-89BC-3DA4-F3E8-D69EF83284FB}"/>
          </ac:spMkLst>
        </pc:spChg>
      </pc:sldChg>
      <pc:sldChg chg="addSp delSp modSp new mod ord modClrScheme chgLayout">
        <pc:chgData name="Samantha Kramer" userId="85260e12-9d53-4bc8-9a5f-9809b3672bfe" providerId="ADAL" clId="{E8A01971-51B6-477A-8D55-B56E9F76AE57}" dt="2023-11-06T20:55:42.675" v="1005"/>
        <pc:sldMkLst>
          <pc:docMk/>
          <pc:sldMk cId="1728248511" sldId="290"/>
        </pc:sldMkLst>
        <pc:spChg chg="del">
          <ac:chgData name="Samantha Kramer" userId="85260e12-9d53-4bc8-9a5f-9809b3672bfe" providerId="ADAL" clId="{E8A01971-51B6-477A-8D55-B56E9F76AE57}" dt="2023-11-02T20:32:13.018" v="564" actId="700"/>
          <ac:spMkLst>
            <pc:docMk/>
            <pc:sldMk cId="1728248511" sldId="290"/>
            <ac:spMk id="2" creationId="{32DAE02C-1977-43B1-9AF9-C02057DD6E38}"/>
          </ac:spMkLst>
        </pc:spChg>
        <pc:spChg chg="del">
          <ac:chgData name="Samantha Kramer" userId="85260e12-9d53-4bc8-9a5f-9809b3672bfe" providerId="ADAL" clId="{E8A01971-51B6-477A-8D55-B56E9F76AE57}" dt="2023-11-02T20:32:13.018" v="564" actId="700"/>
          <ac:spMkLst>
            <pc:docMk/>
            <pc:sldMk cId="1728248511" sldId="290"/>
            <ac:spMk id="3" creationId="{961B993D-DD6F-D1A4-0E10-3C9F0EB4865B}"/>
          </ac:spMkLst>
        </pc:spChg>
        <pc:spChg chg="del">
          <ac:chgData name="Samantha Kramer" userId="85260e12-9d53-4bc8-9a5f-9809b3672bfe" providerId="ADAL" clId="{E8A01971-51B6-477A-8D55-B56E9F76AE57}" dt="2023-11-02T20:32:13.018" v="564" actId="700"/>
          <ac:spMkLst>
            <pc:docMk/>
            <pc:sldMk cId="1728248511" sldId="290"/>
            <ac:spMk id="4" creationId="{EA5CFD57-636C-C8DF-3679-00D7FFB597AC}"/>
          </ac:spMkLst>
        </pc:spChg>
        <pc:grpChg chg="add mod">
          <ac:chgData name="Samantha Kramer" userId="85260e12-9d53-4bc8-9a5f-9809b3672bfe" providerId="ADAL" clId="{E8A01971-51B6-477A-8D55-B56E9F76AE57}" dt="2023-11-02T20:33:53.314" v="579" actId="164"/>
          <ac:grpSpMkLst>
            <pc:docMk/>
            <pc:sldMk cId="1728248511" sldId="290"/>
            <ac:grpSpMk id="7" creationId="{EE2706FD-3951-A7D5-A32B-E51801613BC2}"/>
          </ac:grpSpMkLst>
        </pc:grpChg>
        <pc:graphicFrameChg chg="add mod">
          <ac:chgData name="Samantha Kramer" userId="85260e12-9d53-4bc8-9a5f-9809b3672bfe" providerId="ADAL" clId="{E8A01971-51B6-477A-8D55-B56E9F76AE57}" dt="2023-11-02T20:33:53.314" v="579" actId="164"/>
          <ac:graphicFrameMkLst>
            <pc:docMk/>
            <pc:sldMk cId="1728248511" sldId="290"/>
            <ac:graphicFrameMk id="5" creationId="{DD34CF7A-0D3E-E0E9-2990-86D6C4698918}"/>
          </ac:graphicFrameMkLst>
        </pc:graphicFrameChg>
        <pc:graphicFrameChg chg="add mod">
          <ac:chgData name="Samantha Kramer" userId="85260e12-9d53-4bc8-9a5f-9809b3672bfe" providerId="ADAL" clId="{E8A01971-51B6-477A-8D55-B56E9F76AE57}" dt="2023-11-02T20:33:53.314" v="579" actId="164"/>
          <ac:graphicFrameMkLst>
            <pc:docMk/>
            <pc:sldMk cId="1728248511" sldId="290"/>
            <ac:graphicFrameMk id="6" creationId="{1D73020B-8747-A11D-A37E-81E152C9E45E}"/>
          </ac:graphicFrameMkLst>
        </pc:graphicFrameChg>
      </pc:sldChg>
    </pc:docChg>
  </pc:docChgLst>
  <pc:docChgLst>
    <pc:chgData name="Kayla Besong" userId="1fe08136-ada4-4caa-badf-f829ad1288f2" providerId="ADAL" clId="{94CF6634-CB0D-6444-8C04-60A82A1373F4}"/>
    <pc:docChg chg="undo redo custSel addSld delSld modSld sldOrd">
      <pc:chgData name="Kayla Besong" userId="1fe08136-ada4-4caa-badf-f829ad1288f2" providerId="ADAL" clId="{94CF6634-CB0D-6444-8C04-60A82A1373F4}" dt="2023-10-23T22:10:51.075" v="4681" actId="1076"/>
      <pc:docMkLst>
        <pc:docMk/>
      </pc:docMkLst>
      <pc:sldChg chg="modSp mod ord">
        <pc:chgData name="Kayla Besong" userId="1fe08136-ada4-4caa-badf-f829ad1288f2" providerId="ADAL" clId="{94CF6634-CB0D-6444-8C04-60A82A1373F4}" dt="2023-10-23T20:56:37.748" v="4194" actId="20577"/>
        <pc:sldMkLst>
          <pc:docMk/>
          <pc:sldMk cId="3112871721" sldId="257"/>
        </pc:sldMkLst>
        <pc:graphicFrameChg chg="mod modGraphic">
          <ac:chgData name="Kayla Besong" userId="1fe08136-ada4-4caa-badf-f829ad1288f2" providerId="ADAL" clId="{94CF6634-CB0D-6444-8C04-60A82A1373F4}" dt="2023-10-23T20:56:37.748" v="4194" actId="20577"/>
          <ac:graphicFrameMkLst>
            <pc:docMk/>
            <pc:sldMk cId="3112871721" sldId="257"/>
            <ac:graphicFrameMk id="4" creationId="{D736127D-23D3-87B9-11CD-65A100318ABB}"/>
          </ac:graphicFrameMkLst>
        </pc:graphicFrameChg>
      </pc:sldChg>
      <pc:sldChg chg="del">
        <pc:chgData name="Kayla Besong" userId="1fe08136-ada4-4caa-badf-f829ad1288f2" providerId="ADAL" clId="{94CF6634-CB0D-6444-8C04-60A82A1373F4}" dt="2023-10-23T20:57:06.438" v="4196" actId="2696"/>
        <pc:sldMkLst>
          <pc:docMk/>
          <pc:sldMk cId="614934251" sldId="258"/>
        </pc:sldMkLst>
      </pc:sldChg>
      <pc:sldChg chg="del">
        <pc:chgData name="Kayla Besong" userId="1fe08136-ada4-4caa-badf-f829ad1288f2" providerId="ADAL" clId="{94CF6634-CB0D-6444-8C04-60A82A1373F4}" dt="2023-10-23T20:57:07.789" v="4197" actId="2696"/>
        <pc:sldMkLst>
          <pc:docMk/>
          <pc:sldMk cId="2377545144" sldId="259"/>
        </pc:sldMkLst>
      </pc:sldChg>
      <pc:sldChg chg="addSp delSp modSp del mod">
        <pc:chgData name="Kayla Besong" userId="1fe08136-ada4-4caa-badf-f829ad1288f2" providerId="ADAL" clId="{94CF6634-CB0D-6444-8C04-60A82A1373F4}" dt="2023-10-23T20:57:00.524" v="4195" actId="2696"/>
        <pc:sldMkLst>
          <pc:docMk/>
          <pc:sldMk cId="1400179692" sldId="260"/>
        </pc:sldMkLst>
        <pc:spChg chg="add mod">
          <ac:chgData name="Kayla Besong" userId="1fe08136-ada4-4caa-badf-f829ad1288f2" providerId="ADAL" clId="{94CF6634-CB0D-6444-8C04-60A82A1373F4}" dt="2023-10-19T20:08:30.835" v="239" actId="14100"/>
          <ac:spMkLst>
            <pc:docMk/>
            <pc:sldMk cId="1400179692" sldId="260"/>
            <ac:spMk id="2" creationId="{2A2B4366-E66A-D96A-41C3-9CF7FD280C61}"/>
          </ac:spMkLst>
        </pc:spChg>
        <pc:spChg chg="mod">
          <ac:chgData name="Kayla Besong" userId="1fe08136-ada4-4caa-badf-f829ad1288f2" providerId="ADAL" clId="{94CF6634-CB0D-6444-8C04-60A82A1373F4}" dt="2023-10-19T21:26:27.476" v="967" actId="1076"/>
          <ac:spMkLst>
            <pc:docMk/>
            <pc:sldMk cId="1400179692" sldId="260"/>
            <ac:spMk id="9" creationId="{754772EB-15D7-4009-9DC0-17FDB9068C4A}"/>
          </ac:spMkLst>
        </pc:spChg>
        <pc:spChg chg="mod">
          <ac:chgData name="Kayla Besong" userId="1fe08136-ada4-4caa-badf-f829ad1288f2" providerId="ADAL" clId="{94CF6634-CB0D-6444-8C04-60A82A1373F4}" dt="2023-10-19T20:08:25.349" v="237" actId="14100"/>
          <ac:spMkLst>
            <pc:docMk/>
            <pc:sldMk cId="1400179692" sldId="260"/>
            <ac:spMk id="10" creationId="{AE35572E-DBC2-2364-5DA5-2EBF4921C2B2}"/>
          </ac:spMkLst>
        </pc:spChg>
        <pc:spChg chg="mod">
          <ac:chgData name="Kayla Besong" userId="1fe08136-ada4-4caa-badf-f829ad1288f2" providerId="ADAL" clId="{94CF6634-CB0D-6444-8C04-60A82A1373F4}" dt="2023-10-19T19:58:49.316" v="201" actId="1076"/>
          <ac:spMkLst>
            <pc:docMk/>
            <pc:sldMk cId="1400179692" sldId="260"/>
            <ac:spMk id="11" creationId="{148FB881-0BE7-9872-ADA6-2BEAA7B08F3D}"/>
          </ac:spMkLst>
        </pc:spChg>
        <pc:spChg chg="add mod">
          <ac:chgData name="Kayla Besong" userId="1fe08136-ada4-4caa-badf-f829ad1288f2" providerId="ADAL" clId="{94CF6634-CB0D-6444-8C04-60A82A1373F4}" dt="2023-10-19T21:16:23.988" v="784" actId="207"/>
          <ac:spMkLst>
            <pc:docMk/>
            <pc:sldMk cId="1400179692" sldId="260"/>
            <ac:spMk id="19" creationId="{B50B696C-DC6A-A577-E459-D239CBDBBEA5}"/>
          </ac:spMkLst>
        </pc:spChg>
        <pc:spChg chg="add mod">
          <ac:chgData name="Kayla Besong" userId="1fe08136-ada4-4caa-badf-f829ad1288f2" providerId="ADAL" clId="{94CF6634-CB0D-6444-8C04-60A82A1373F4}" dt="2023-10-19T21:21:23.695" v="883" actId="1076"/>
          <ac:spMkLst>
            <pc:docMk/>
            <pc:sldMk cId="1400179692" sldId="260"/>
            <ac:spMk id="21" creationId="{03D8E11C-83EB-49E6-6CEF-DB9FF2E04037}"/>
          </ac:spMkLst>
        </pc:spChg>
        <pc:spChg chg="add mod">
          <ac:chgData name="Kayla Besong" userId="1fe08136-ada4-4caa-badf-f829ad1288f2" providerId="ADAL" clId="{94CF6634-CB0D-6444-8C04-60A82A1373F4}" dt="2023-10-19T20:08:07.446" v="230" actId="207"/>
          <ac:spMkLst>
            <pc:docMk/>
            <pc:sldMk cId="1400179692" sldId="260"/>
            <ac:spMk id="29" creationId="{579A4C8B-B606-1489-4497-474AFDB67942}"/>
          </ac:spMkLst>
        </pc:spChg>
        <pc:spChg chg="del mod">
          <ac:chgData name="Kayla Besong" userId="1fe08136-ada4-4caa-badf-f829ad1288f2" providerId="ADAL" clId="{94CF6634-CB0D-6444-8C04-60A82A1373F4}" dt="2023-10-19T20:30:42.017" v="280" actId="478"/>
          <ac:spMkLst>
            <pc:docMk/>
            <pc:sldMk cId="1400179692" sldId="260"/>
            <ac:spMk id="31" creationId="{4F157FEE-23CF-F678-31C2-713E2EB96BCE}"/>
          </ac:spMkLst>
        </pc:spChg>
        <pc:spChg chg="mod">
          <ac:chgData name="Kayla Besong" userId="1fe08136-ada4-4caa-badf-f829ad1288f2" providerId="ADAL" clId="{94CF6634-CB0D-6444-8C04-60A82A1373F4}" dt="2023-10-19T20:43:45.366" v="418" actId="1076"/>
          <ac:spMkLst>
            <pc:docMk/>
            <pc:sldMk cId="1400179692" sldId="260"/>
            <ac:spMk id="33" creationId="{55D5DFBE-DEBF-FD18-B910-9AC1A26842A3}"/>
          </ac:spMkLst>
        </pc:spChg>
        <pc:spChg chg="mod">
          <ac:chgData name="Kayla Besong" userId="1fe08136-ada4-4caa-badf-f829ad1288f2" providerId="ADAL" clId="{94CF6634-CB0D-6444-8C04-60A82A1373F4}" dt="2023-10-19T20:33:15.917" v="304" actId="1076"/>
          <ac:spMkLst>
            <pc:docMk/>
            <pc:sldMk cId="1400179692" sldId="260"/>
            <ac:spMk id="35" creationId="{5C03471B-4D3E-06E3-49C8-18D31501C570}"/>
          </ac:spMkLst>
        </pc:spChg>
        <pc:spChg chg="mod">
          <ac:chgData name="Kayla Besong" userId="1fe08136-ada4-4caa-badf-f829ad1288f2" providerId="ADAL" clId="{94CF6634-CB0D-6444-8C04-60A82A1373F4}" dt="2023-10-19T21:22:55.821" v="948" actId="207"/>
          <ac:spMkLst>
            <pc:docMk/>
            <pc:sldMk cId="1400179692" sldId="260"/>
            <ac:spMk id="39" creationId="{D920F478-05D5-3788-1459-1012E4785639}"/>
          </ac:spMkLst>
        </pc:spChg>
        <pc:spChg chg="mod">
          <ac:chgData name="Kayla Besong" userId="1fe08136-ada4-4caa-badf-f829ad1288f2" providerId="ADAL" clId="{94CF6634-CB0D-6444-8C04-60A82A1373F4}" dt="2023-10-19T21:22:55.821" v="948" actId="207"/>
          <ac:spMkLst>
            <pc:docMk/>
            <pc:sldMk cId="1400179692" sldId="260"/>
            <ac:spMk id="41" creationId="{FAA49B51-CA6C-B0AC-9BFC-E89B45B6E85A}"/>
          </ac:spMkLst>
        </pc:spChg>
        <pc:spChg chg="mod">
          <ac:chgData name="Kayla Besong" userId="1fe08136-ada4-4caa-badf-f829ad1288f2" providerId="ADAL" clId="{94CF6634-CB0D-6444-8C04-60A82A1373F4}" dt="2023-10-19T21:22:55.821" v="948" actId="207"/>
          <ac:spMkLst>
            <pc:docMk/>
            <pc:sldMk cId="1400179692" sldId="260"/>
            <ac:spMk id="43" creationId="{B7DA4A0B-0763-5C91-B94B-4A28BB7625FB}"/>
          </ac:spMkLst>
        </pc:spChg>
        <pc:spChg chg="mod">
          <ac:chgData name="Kayla Besong" userId="1fe08136-ada4-4caa-badf-f829ad1288f2" providerId="ADAL" clId="{94CF6634-CB0D-6444-8C04-60A82A1373F4}" dt="2023-10-19T21:25:52.276" v="964" actId="1076"/>
          <ac:spMkLst>
            <pc:docMk/>
            <pc:sldMk cId="1400179692" sldId="260"/>
            <ac:spMk id="70" creationId="{243266D7-0D62-814F-2930-002D4D4B38E8}"/>
          </ac:spMkLst>
        </pc:spChg>
        <pc:spChg chg="mod">
          <ac:chgData name="Kayla Besong" userId="1fe08136-ada4-4caa-badf-f829ad1288f2" providerId="ADAL" clId="{94CF6634-CB0D-6444-8C04-60A82A1373F4}" dt="2023-10-19T21:14:52.657" v="771" actId="207"/>
          <ac:spMkLst>
            <pc:docMk/>
            <pc:sldMk cId="1400179692" sldId="260"/>
            <ac:spMk id="72" creationId="{8207CDC5-0A4E-D46C-0B6B-F3984808425C}"/>
          </ac:spMkLst>
        </pc:spChg>
        <pc:spChg chg="mod">
          <ac:chgData name="Kayla Besong" userId="1fe08136-ada4-4caa-badf-f829ad1288f2" providerId="ADAL" clId="{94CF6634-CB0D-6444-8C04-60A82A1373F4}" dt="2023-10-19T21:21:49.778" v="887" actId="1076"/>
          <ac:spMkLst>
            <pc:docMk/>
            <pc:sldMk cId="1400179692" sldId="260"/>
            <ac:spMk id="74" creationId="{5E0CAAD0-DC87-AAB7-B0C9-23CADEA4493F}"/>
          </ac:spMkLst>
        </pc:spChg>
        <pc:spChg chg="del mod">
          <ac:chgData name="Kayla Besong" userId="1fe08136-ada4-4caa-badf-f829ad1288f2" providerId="ADAL" clId="{94CF6634-CB0D-6444-8C04-60A82A1373F4}" dt="2023-10-19T20:52:14.911" v="488" actId="478"/>
          <ac:spMkLst>
            <pc:docMk/>
            <pc:sldMk cId="1400179692" sldId="260"/>
            <ac:spMk id="77" creationId="{E7327432-253E-5687-93FD-7778091E1433}"/>
          </ac:spMkLst>
        </pc:spChg>
        <pc:spChg chg="mod">
          <ac:chgData name="Kayla Besong" userId="1fe08136-ada4-4caa-badf-f829ad1288f2" providerId="ADAL" clId="{94CF6634-CB0D-6444-8C04-60A82A1373F4}" dt="2023-10-19T21:23:24.691" v="952" actId="207"/>
          <ac:spMkLst>
            <pc:docMk/>
            <pc:sldMk cId="1400179692" sldId="260"/>
            <ac:spMk id="79" creationId="{351807F5-35B1-53D7-4791-92A276AA539E}"/>
          </ac:spMkLst>
        </pc:spChg>
        <pc:spChg chg="mod">
          <ac:chgData name="Kayla Besong" userId="1fe08136-ada4-4caa-badf-f829ad1288f2" providerId="ADAL" clId="{94CF6634-CB0D-6444-8C04-60A82A1373F4}" dt="2023-10-19T21:23:24.691" v="952" actId="207"/>
          <ac:spMkLst>
            <pc:docMk/>
            <pc:sldMk cId="1400179692" sldId="260"/>
            <ac:spMk id="81" creationId="{4AA290BB-A4FC-E03C-525B-D8BECF26712D}"/>
          </ac:spMkLst>
        </pc:spChg>
        <pc:spChg chg="mod">
          <ac:chgData name="Kayla Besong" userId="1fe08136-ada4-4caa-badf-f829ad1288f2" providerId="ADAL" clId="{94CF6634-CB0D-6444-8C04-60A82A1373F4}" dt="2023-10-19T21:01:25.552" v="541"/>
          <ac:spMkLst>
            <pc:docMk/>
            <pc:sldMk cId="1400179692" sldId="260"/>
            <ac:spMk id="85" creationId="{333AA3F4-8070-8974-8F28-4EB21273C8B7}"/>
          </ac:spMkLst>
        </pc:spChg>
        <pc:spChg chg="mod">
          <ac:chgData name="Kayla Besong" userId="1fe08136-ada4-4caa-badf-f829ad1288f2" providerId="ADAL" clId="{94CF6634-CB0D-6444-8C04-60A82A1373F4}" dt="2023-10-19T21:01:25.552" v="541"/>
          <ac:spMkLst>
            <pc:docMk/>
            <pc:sldMk cId="1400179692" sldId="260"/>
            <ac:spMk id="87" creationId="{A86838BC-ED09-A2E2-2116-E30A1717302D}"/>
          </ac:spMkLst>
        </pc:spChg>
        <pc:spChg chg="mod">
          <ac:chgData name="Kayla Besong" userId="1fe08136-ada4-4caa-badf-f829ad1288f2" providerId="ADAL" clId="{94CF6634-CB0D-6444-8C04-60A82A1373F4}" dt="2023-10-19T21:01:25.552" v="541"/>
          <ac:spMkLst>
            <pc:docMk/>
            <pc:sldMk cId="1400179692" sldId="260"/>
            <ac:spMk id="89" creationId="{5D5B7AFC-57D0-A157-C744-56521FCB911F}"/>
          </ac:spMkLst>
        </pc:spChg>
        <pc:spChg chg="mod">
          <ac:chgData name="Kayla Besong" userId="1fe08136-ada4-4caa-badf-f829ad1288f2" providerId="ADAL" clId="{94CF6634-CB0D-6444-8C04-60A82A1373F4}" dt="2023-10-19T21:23:18.765" v="951" actId="207"/>
          <ac:spMkLst>
            <pc:docMk/>
            <pc:sldMk cId="1400179692" sldId="260"/>
            <ac:spMk id="92" creationId="{B79DDF46-EBE6-65CA-CC33-9DD445BE5BB4}"/>
          </ac:spMkLst>
        </pc:spChg>
        <pc:spChg chg="mod">
          <ac:chgData name="Kayla Besong" userId="1fe08136-ada4-4caa-badf-f829ad1288f2" providerId="ADAL" clId="{94CF6634-CB0D-6444-8C04-60A82A1373F4}" dt="2023-10-19T21:23:18.765" v="951" actId="207"/>
          <ac:spMkLst>
            <pc:docMk/>
            <pc:sldMk cId="1400179692" sldId="260"/>
            <ac:spMk id="94" creationId="{BA6E4A3E-393E-ADFD-4160-C76FCE348610}"/>
          </ac:spMkLst>
        </pc:spChg>
        <pc:spChg chg="add mod">
          <ac:chgData name="Kayla Besong" userId="1fe08136-ada4-4caa-badf-f829ad1288f2" providerId="ADAL" clId="{94CF6634-CB0D-6444-8C04-60A82A1373F4}" dt="2023-10-19T21:23:18.765" v="951" actId="207"/>
          <ac:spMkLst>
            <pc:docMk/>
            <pc:sldMk cId="1400179692" sldId="260"/>
            <ac:spMk id="96" creationId="{1DE8962D-0281-BB12-A91D-69BBA83AC6A1}"/>
          </ac:spMkLst>
        </pc:spChg>
        <pc:spChg chg="add del mod">
          <ac:chgData name="Kayla Besong" userId="1fe08136-ada4-4caa-badf-f829ad1288f2" providerId="ADAL" clId="{94CF6634-CB0D-6444-8C04-60A82A1373F4}" dt="2023-10-19T21:05:01.950" v="607"/>
          <ac:spMkLst>
            <pc:docMk/>
            <pc:sldMk cId="1400179692" sldId="260"/>
            <ac:spMk id="99" creationId="{97661F6D-26DB-F0C8-CE00-D0A33E4AFC36}"/>
          </ac:spMkLst>
        </pc:spChg>
        <pc:spChg chg="add del mod">
          <ac:chgData name="Kayla Besong" userId="1fe08136-ada4-4caa-badf-f829ad1288f2" providerId="ADAL" clId="{94CF6634-CB0D-6444-8C04-60A82A1373F4}" dt="2023-10-19T21:11:41.763" v="719"/>
          <ac:spMkLst>
            <pc:docMk/>
            <pc:sldMk cId="1400179692" sldId="260"/>
            <ac:spMk id="104" creationId="{C9CB433C-ECDD-6221-C678-28722021771F}"/>
          </ac:spMkLst>
        </pc:spChg>
        <pc:spChg chg="mod">
          <ac:chgData name="Kayla Besong" userId="1fe08136-ada4-4caa-badf-f829ad1288f2" providerId="ADAL" clId="{94CF6634-CB0D-6444-8C04-60A82A1373F4}" dt="2023-10-19T21:16:14.233" v="783" actId="207"/>
          <ac:spMkLst>
            <pc:docMk/>
            <pc:sldMk cId="1400179692" sldId="260"/>
            <ac:spMk id="107" creationId="{BA59F1BA-01BB-7DE3-E4E7-82A7268BB9AA}"/>
          </ac:spMkLst>
        </pc:spChg>
        <pc:spChg chg="mod">
          <ac:chgData name="Kayla Besong" userId="1fe08136-ada4-4caa-badf-f829ad1288f2" providerId="ADAL" clId="{94CF6634-CB0D-6444-8C04-60A82A1373F4}" dt="2023-10-19T21:16:14.233" v="783" actId="207"/>
          <ac:spMkLst>
            <pc:docMk/>
            <pc:sldMk cId="1400179692" sldId="260"/>
            <ac:spMk id="109" creationId="{0BC95AF8-1DF9-B697-6878-8B6230148B36}"/>
          </ac:spMkLst>
        </pc:spChg>
        <pc:spChg chg="del mod">
          <ac:chgData name="Kayla Besong" userId="1fe08136-ada4-4caa-badf-f829ad1288f2" providerId="ADAL" clId="{94CF6634-CB0D-6444-8C04-60A82A1373F4}" dt="2023-10-19T21:19:25.286" v="859" actId="478"/>
          <ac:spMkLst>
            <pc:docMk/>
            <pc:sldMk cId="1400179692" sldId="260"/>
            <ac:spMk id="112" creationId="{CBBED806-8B47-3F36-A051-75748EBA02D1}"/>
          </ac:spMkLst>
        </pc:spChg>
        <pc:spChg chg="mod">
          <ac:chgData name="Kayla Besong" userId="1fe08136-ada4-4caa-badf-f829ad1288f2" providerId="ADAL" clId="{94CF6634-CB0D-6444-8C04-60A82A1373F4}" dt="2023-10-19T21:21:18.112" v="882" actId="1076"/>
          <ac:spMkLst>
            <pc:docMk/>
            <pc:sldMk cId="1400179692" sldId="260"/>
            <ac:spMk id="114" creationId="{6960DC19-E422-7E40-151D-7DBAC0A07362}"/>
          </ac:spMkLst>
        </pc:spChg>
        <pc:spChg chg="mod">
          <ac:chgData name="Kayla Besong" userId="1fe08136-ada4-4caa-badf-f829ad1288f2" providerId="ADAL" clId="{94CF6634-CB0D-6444-8C04-60A82A1373F4}" dt="2023-10-19T21:22:01.078" v="888" actId="1076"/>
          <ac:spMkLst>
            <pc:docMk/>
            <pc:sldMk cId="1400179692" sldId="260"/>
            <ac:spMk id="116" creationId="{40DE60B4-6886-F68A-A37C-B5D500D16285}"/>
          </ac:spMkLst>
        </pc:spChg>
        <pc:spChg chg="mod">
          <ac:chgData name="Kayla Besong" userId="1fe08136-ada4-4caa-badf-f829ad1288f2" providerId="ADAL" clId="{94CF6634-CB0D-6444-8C04-60A82A1373F4}" dt="2023-10-19T21:25:16.543" v="959" actId="1076"/>
          <ac:spMkLst>
            <pc:docMk/>
            <pc:sldMk cId="1400179692" sldId="260"/>
            <ac:spMk id="123" creationId="{7E3DC933-FE11-21BC-DADE-36B5D1B921FE}"/>
          </ac:spMkLst>
        </pc:spChg>
        <pc:spChg chg="mod">
          <ac:chgData name="Kayla Besong" userId="1fe08136-ada4-4caa-badf-f829ad1288f2" providerId="ADAL" clId="{94CF6634-CB0D-6444-8C04-60A82A1373F4}" dt="2023-10-19T21:22:08.619" v="889" actId="207"/>
          <ac:spMkLst>
            <pc:docMk/>
            <pc:sldMk cId="1400179692" sldId="260"/>
            <ac:spMk id="125" creationId="{D378A78D-A215-CF1E-CC16-47270090B2EC}"/>
          </ac:spMkLst>
        </pc:spChg>
        <pc:grpChg chg="add">
          <ac:chgData name="Kayla Besong" userId="1fe08136-ada4-4caa-badf-f829ad1288f2" providerId="ADAL" clId="{94CF6634-CB0D-6444-8C04-60A82A1373F4}" dt="2023-10-19T19:55:39.958" v="134" actId="164"/>
          <ac:grpSpMkLst>
            <pc:docMk/>
            <pc:sldMk cId="1400179692" sldId="260"/>
            <ac:grpSpMk id="18" creationId="{E70D0E70-94C7-206A-4C0C-7B0D5CC95D0F}"/>
          </ac:grpSpMkLst>
        </pc:grpChg>
        <pc:grpChg chg="add mod">
          <ac:chgData name="Kayla Besong" userId="1fe08136-ada4-4caa-badf-f829ad1288f2" providerId="ADAL" clId="{94CF6634-CB0D-6444-8C04-60A82A1373F4}" dt="2023-10-19T19:59:10.335" v="204" actId="1076"/>
          <ac:grpSpMkLst>
            <pc:docMk/>
            <pc:sldMk cId="1400179692" sldId="260"/>
            <ac:grpSpMk id="20" creationId="{58DA51C1-2CA3-6310-90D5-2935C9852DD4}"/>
          </ac:grpSpMkLst>
        </pc:grpChg>
        <pc:grpChg chg="add mod">
          <ac:chgData name="Kayla Besong" userId="1fe08136-ada4-4caa-badf-f829ad1288f2" providerId="ADAL" clId="{94CF6634-CB0D-6444-8C04-60A82A1373F4}" dt="2023-10-19T21:18:55.213" v="847" actId="1076"/>
          <ac:grpSpMkLst>
            <pc:docMk/>
            <pc:sldMk cId="1400179692" sldId="260"/>
            <ac:grpSpMk id="25" creationId="{75746BE3-5BB3-A59F-BD55-C2ED7B8BA4A3}"/>
          </ac:grpSpMkLst>
        </pc:grpChg>
        <pc:grpChg chg="add mod">
          <ac:chgData name="Kayla Besong" userId="1fe08136-ada4-4caa-badf-f829ad1288f2" providerId="ADAL" clId="{94CF6634-CB0D-6444-8C04-60A82A1373F4}" dt="2023-10-19T20:33:04.899" v="302" actId="1076"/>
          <ac:grpSpMkLst>
            <pc:docMk/>
            <pc:sldMk cId="1400179692" sldId="260"/>
            <ac:grpSpMk id="30" creationId="{64E81C4C-479C-17E4-1C5F-9256E8500CC6}"/>
          </ac:grpSpMkLst>
        </pc:grpChg>
        <pc:grpChg chg="mod">
          <ac:chgData name="Kayla Besong" userId="1fe08136-ada4-4caa-badf-f829ad1288f2" providerId="ADAL" clId="{94CF6634-CB0D-6444-8C04-60A82A1373F4}" dt="2023-10-19T20:08:44.452" v="240"/>
          <ac:grpSpMkLst>
            <pc:docMk/>
            <pc:sldMk cId="1400179692" sldId="260"/>
            <ac:grpSpMk id="32" creationId="{8AE574DC-732C-CB1F-C337-D618311B2217}"/>
          </ac:grpSpMkLst>
        </pc:grpChg>
        <pc:grpChg chg="add mod">
          <ac:chgData name="Kayla Besong" userId="1fe08136-ada4-4caa-badf-f829ad1288f2" providerId="ADAL" clId="{94CF6634-CB0D-6444-8C04-60A82A1373F4}" dt="2023-10-19T21:24:31.499" v="956" actId="1038"/>
          <ac:grpSpMkLst>
            <pc:docMk/>
            <pc:sldMk cId="1400179692" sldId="260"/>
            <ac:grpSpMk id="38" creationId="{BC4C8016-828C-A44A-AA24-BA20559B6E05}"/>
          </ac:grpSpMkLst>
        </pc:grpChg>
        <pc:grpChg chg="mod">
          <ac:chgData name="Kayla Besong" userId="1fe08136-ada4-4caa-badf-f829ad1288f2" providerId="ADAL" clId="{94CF6634-CB0D-6444-8C04-60A82A1373F4}" dt="2023-10-19T20:34:04.733" v="307"/>
          <ac:grpSpMkLst>
            <pc:docMk/>
            <pc:sldMk cId="1400179692" sldId="260"/>
            <ac:grpSpMk id="40" creationId="{B46E071F-C240-1C37-23FE-12363FA0E8C3}"/>
          </ac:grpSpMkLst>
        </pc:grpChg>
        <pc:grpChg chg="add del mod">
          <ac:chgData name="Kayla Besong" userId="1fe08136-ada4-4caa-badf-f829ad1288f2" providerId="ADAL" clId="{94CF6634-CB0D-6444-8C04-60A82A1373F4}" dt="2023-10-19T21:06:05.866" v="623" actId="14100"/>
          <ac:grpSpMkLst>
            <pc:docMk/>
            <pc:sldMk cId="1400179692" sldId="260"/>
            <ac:grpSpMk id="47" creationId="{D2EC5CF0-BEF4-279F-50D0-10EF18E1D938}"/>
          </ac:grpSpMkLst>
        </pc:grpChg>
        <pc:grpChg chg="add mod">
          <ac:chgData name="Kayla Besong" userId="1fe08136-ada4-4caa-badf-f829ad1288f2" providerId="ADAL" clId="{94CF6634-CB0D-6444-8C04-60A82A1373F4}" dt="2023-10-19T21:20:07.229" v="864" actId="1076"/>
          <ac:grpSpMkLst>
            <pc:docMk/>
            <pc:sldMk cId="1400179692" sldId="260"/>
            <ac:grpSpMk id="69" creationId="{F5A8B26D-23B5-BE11-E969-54BFE7727604}"/>
          </ac:grpSpMkLst>
        </pc:grpChg>
        <pc:grpChg chg="mod">
          <ac:chgData name="Kayla Besong" userId="1fe08136-ada4-4caa-badf-f829ad1288f2" providerId="ADAL" clId="{94CF6634-CB0D-6444-8C04-60A82A1373F4}" dt="2023-10-19T20:47:57.183" v="435"/>
          <ac:grpSpMkLst>
            <pc:docMk/>
            <pc:sldMk cId="1400179692" sldId="260"/>
            <ac:grpSpMk id="71" creationId="{DFD7D90D-7B42-D011-F5E0-2D343547545A}"/>
          </ac:grpSpMkLst>
        </pc:grpChg>
        <pc:grpChg chg="add mod">
          <ac:chgData name="Kayla Besong" userId="1fe08136-ada4-4caa-badf-f829ad1288f2" providerId="ADAL" clId="{94CF6634-CB0D-6444-8C04-60A82A1373F4}" dt="2023-10-19T21:22:44.796" v="945" actId="1035"/>
          <ac:grpSpMkLst>
            <pc:docMk/>
            <pc:sldMk cId="1400179692" sldId="260"/>
            <ac:grpSpMk id="76" creationId="{9612620C-34D4-553F-4BC7-56AB68A79F2E}"/>
          </ac:grpSpMkLst>
        </pc:grpChg>
        <pc:grpChg chg="mod">
          <ac:chgData name="Kayla Besong" userId="1fe08136-ada4-4caa-badf-f829ad1288f2" providerId="ADAL" clId="{94CF6634-CB0D-6444-8C04-60A82A1373F4}" dt="2023-10-19T20:51:47.261" v="474"/>
          <ac:grpSpMkLst>
            <pc:docMk/>
            <pc:sldMk cId="1400179692" sldId="260"/>
            <ac:grpSpMk id="78" creationId="{EAE65B6C-D403-A181-9607-368600E3FD74}"/>
          </ac:grpSpMkLst>
        </pc:grpChg>
        <pc:grpChg chg="add del mod">
          <ac:chgData name="Kayla Besong" userId="1fe08136-ada4-4caa-badf-f829ad1288f2" providerId="ADAL" clId="{94CF6634-CB0D-6444-8C04-60A82A1373F4}" dt="2023-10-19T21:01:29.705" v="543" actId="478"/>
          <ac:grpSpMkLst>
            <pc:docMk/>
            <pc:sldMk cId="1400179692" sldId="260"/>
            <ac:grpSpMk id="84" creationId="{BA06621F-6251-B357-00A3-877C29497764}"/>
          </ac:grpSpMkLst>
        </pc:grpChg>
        <pc:grpChg chg="mod">
          <ac:chgData name="Kayla Besong" userId="1fe08136-ada4-4caa-badf-f829ad1288f2" providerId="ADAL" clId="{94CF6634-CB0D-6444-8C04-60A82A1373F4}" dt="2023-10-19T21:01:25.552" v="541"/>
          <ac:grpSpMkLst>
            <pc:docMk/>
            <pc:sldMk cId="1400179692" sldId="260"/>
            <ac:grpSpMk id="86" creationId="{0F2A9AD7-64FB-61A1-5C71-185E19CC019D}"/>
          </ac:grpSpMkLst>
        </pc:grpChg>
        <pc:grpChg chg="add mod">
          <ac:chgData name="Kayla Besong" userId="1fe08136-ada4-4caa-badf-f829ad1288f2" providerId="ADAL" clId="{94CF6634-CB0D-6444-8C04-60A82A1373F4}" dt="2023-10-19T21:03:33.993" v="593" actId="1076"/>
          <ac:grpSpMkLst>
            <pc:docMk/>
            <pc:sldMk cId="1400179692" sldId="260"/>
            <ac:grpSpMk id="90" creationId="{656BA45B-4023-B444-F60B-9856DA0059E9}"/>
          </ac:grpSpMkLst>
        </pc:grpChg>
        <pc:grpChg chg="mod">
          <ac:chgData name="Kayla Besong" userId="1fe08136-ada4-4caa-badf-f829ad1288f2" providerId="ADAL" clId="{94CF6634-CB0D-6444-8C04-60A82A1373F4}" dt="2023-10-19T21:01:31.991" v="544"/>
          <ac:grpSpMkLst>
            <pc:docMk/>
            <pc:sldMk cId="1400179692" sldId="260"/>
            <ac:grpSpMk id="91" creationId="{0974D5A3-99B1-E7EE-26D6-398FEE76AE00}"/>
          </ac:grpSpMkLst>
        </pc:grpChg>
        <pc:grpChg chg="add mod">
          <ac:chgData name="Kayla Besong" userId="1fe08136-ada4-4caa-badf-f829ad1288f2" providerId="ADAL" clId="{94CF6634-CB0D-6444-8C04-60A82A1373F4}" dt="2023-10-19T21:22:46.758" v="947" actId="1035"/>
          <ac:grpSpMkLst>
            <pc:docMk/>
            <pc:sldMk cId="1400179692" sldId="260"/>
            <ac:grpSpMk id="97" creationId="{4A6D4455-B47F-03C3-7060-BC2D770730B1}"/>
          </ac:grpSpMkLst>
        </pc:grpChg>
        <pc:grpChg chg="add mod">
          <ac:chgData name="Kayla Besong" userId="1fe08136-ada4-4caa-badf-f829ad1288f2" providerId="ADAL" clId="{94CF6634-CB0D-6444-8C04-60A82A1373F4}" dt="2023-10-19T21:13:24.760" v="756" actId="1076"/>
          <ac:grpSpMkLst>
            <pc:docMk/>
            <pc:sldMk cId="1400179692" sldId="260"/>
            <ac:grpSpMk id="105" creationId="{99E9DD3E-FBA8-CE43-A182-2722DBFE2D58}"/>
          </ac:grpSpMkLst>
        </pc:grpChg>
        <pc:grpChg chg="mod">
          <ac:chgData name="Kayla Besong" userId="1fe08136-ada4-4caa-badf-f829ad1288f2" providerId="ADAL" clId="{94CF6634-CB0D-6444-8C04-60A82A1373F4}" dt="2023-10-19T21:13:12.822" v="755"/>
          <ac:grpSpMkLst>
            <pc:docMk/>
            <pc:sldMk cId="1400179692" sldId="260"/>
            <ac:grpSpMk id="106" creationId="{D116F69B-4EA5-A9CB-B508-8D23E8C7E655}"/>
          </ac:grpSpMkLst>
        </pc:grpChg>
        <pc:grpChg chg="add mod">
          <ac:chgData name="Kayla Besong" userId="1fe08136-ada4-4caa-badf-f829ad1288f2" providerId="ADAL" clId="{94CF6634-CB0D-6444-8C04-60A82A1373F4}" dt="2023-10-19T21:25:22.159" v="962" actId="1036"/>
          <ac:grpSpMkLst>
            <pc:docMk/>
            <pc:sldMk cId="1400179692" sldId="260"/>
            <ac:grpSpMk id="111" creationId="{820B3127-70F4-906A-1BB5-51CF4FED418D}"/>
          </ac:grpSpMkLst>
        </pc:grpChg>
        <pc:grpChg chg="mod">
          <ac:chgData name="Kayla Besong" userId="1fe08136-ada4-4caa-badf-f829ad1288f2" providerId="ADAL" clId="{94CF6634-CB0D-6444-8C04-60A82A1373F4}" dt="2023-10-19T21:17:59.440" v="811"/>
          <ac:grpSpMkLst>
            <pc:docMk/>
            <pc:sldMk cId="1400179692" sldId="260"/>
            <ac:grpSpMk id="113" creationId="{DBC6484D-5D83-FA0A-75EA-818730319FD6}"/>
          </ac:grpSpMkLst>
        </pc:grpChg>
        <pc:grpChg chg="add mod">
          <ac:chgData name="Kayla Besong" userId="1fe08136-ada4-4caa-badf-f829ad1288f2" providerId="ADAL" clId="{94CF6634-CB0D-6444-8C04-60A82A1373F4}" dt="2023-10-19T21:20:39.497" v="869" actId="1076"/>
          <ac:grpSpMkLst>
            <pc:docMk/>
            <pc:sldMk cId="1400179692" sldId="260"/>
            <ac:grpSpMk id="121" creationId="{05FCE873-FF03-E2FF-D3F1-66AC6DE90963}"/>
          </ac:grpSpMkLst>
        </pc:grpChg>
        <pc:grpChg chg="mod">
          <ac:chgData name="Kayla Besong" userId="1fe08136-ada4-4caa-badf-f829ad1288f2" providerId="ADAL" clId="{94CF6634-CB0D-6444-8C04-60A82A1373F4}" dt="2023-10-19T21:20:36.222" v="868"/>
          <ac:grpSpMkLst>
            <pc:docMk/>
            <pc:sldMk cId="1400179692" sldId="260"/>
            <ac:grpSpMk id="122" creationId="{7634D10F-A056-B09D-5DA6-B8C6A446F884}"/>
          </ac:grpSpMkLst>
        </pc:grpChg>
        <pc:picChg chg="add del mod">
          <ac:chgData name="Kayla Besong" userId="1fe08136-ada4-4caa-badf-f829ad1288f2" providerId="ADAL" clId="{94CF6634-CB0D-6444-8C04-60A82A1373F4}" dt="2023-10-23T19:36:17.764" v="3556" actId="478"/>
          <ac:picMkLst>
            <pc:docMk/>
            <pc:sldMk cId="1400179692" sldId="260"/>
            <ac:picMk id="45" creationId="{EA53CE77-647B-35F9-37A2-2E8C7FDD7169}"/>
          </ac:picMkLst>
        </pc:picChg>
        <pc:cxnChg chg="mod">
          <ac:chgData name="Kayla Besong" userId="1fe08136-ada4-4caa-badf-f829ad1288f2" providerId="ADAL" clId="{94CF6634-CB0D-6444-8C04-60A82A1373F4}" dt="2023-10-19T20:06:51.048" v="216" actId="692"/>
          <ac:cxnSpMkLst>
            <pc:docMk/>
            <pc:sldMk cId="1400179692" sldId="260"/>
            <ac:cxnSpMk id="3" creationId="{38006660-BB6C-0A91-115E-EDD6327E7A0B}"/>
          </ac:cxnSpMkLst>
        </pc:cxnChg>
        <pc:cxnChg chg="mod">
          <ac:chgData name="Kayla Besong" userId="1fe08136-ada4-4caa-badf-f829ad1288f2" providerId="ADAL" clId="{94CF6634-CB0D-6444-8C04-60A82A1373F4}" dt="2023-10-19T20:07:42.416" v="220" actId="14100"/>
          <ac:cxnSpMkLst>
            <pc:docMk/>
            <pc:sldMk cId="1400179692" sldId="260"/>
            <ac:cxnSpMk id="6" creationId="{F3E22150-E9D4-1B81-E918-DEE031872EFF}"/>
          </ac:cxnSpMkLst>
        </pc:cxnChg>
        <pc:cxnChg chg="del mod">
          <ac:chgData name="Kayla Besong" userId="1fe08136-ada4-4caa-badf-f829ad1288f2" providerId="ADAL" clId="{94CF6634-CB0D-6444-8C04-60A82A1373F4}" dt="2023-10-19T19:54:13.850" v="101" actId="478"/>
          <ac:cxnSpMkLst>
            <pc:docMk/>
            <pc:sldMk cId="1400179692" sldId="260"/>
            <ac:cxnSpMk id="8" creationId="{A9F9C1A4-7214-96B5-E934-6FA07CDFB4EF}"/>
          </ac:cxnSpMkLst>
        </pc:cxnChg>
        <pc:cxnChg chg="add mod">
          <ac:chgData name="Kayla Besong" userId="1fe08136-ada4-4caa-badf-f829ad1288f2" providerId="ADAL" clId="{94CF6634-CB0D-6444-8C04-60A82A1373F4}" dt="2023-10-19T21:26:10.811" v="965" actId="14100"/>
          <ac:cxnSpMkLst>
            <pc:docMk/>
            <pc:sldMk cId="1400179692" sldId="260"/>
            <ac:cxnSpMk id="16" creationId="{28918571-9D59-8DCC-42AB-9CDE9AE5C11E}"/>
          </ac:cxnSpMkLst>
        </pc:cxnChg>
        <pc:cxnChg chg="mod">
          <ac:chgData name="Kayla Besong" userId="1fe08136-ada4-4caa-badf-f829ad1288f2" providerId="ADAL" clId="{94CF6634-CB0D-6444-8C04-60A82A1373F4}" dt="2023-10-19T20:43:40.655" v="417" actId="14100"/>
          <ac:cxnSpMkLst>
            <pc:docMk/>
            <pc:sldMk cId="1400179692" sldId="260"/>
            <ac:cxnSpMk id="34" creationId="{EA8F8491-D3AE-DE7C-C226-7F7DC85DBF95}"/>
          </ac:cxnSpMkLst>
        </pc:cxnChg>
        <pc:cxnChg chg="mod">
          <ac:chgData name="Kayla Besong" userId="1fe08136-ada4-4caa-badf-f829ad1288f2" providerId="ADAL" clId="{94CF6634-CB0D-6444-8C04-60A82A1373F4}" dt="2023-10-19T21:23:03.907" v="949" actId="208"/>
          <ac:cxnSpMkLst>
            <pc:docMk/>
            <pc:sldMk cId="1400179692" sldId="260"/>
            <ac:cxnSpMk id="42" creationId="{11EC49C8-12C0-3983-81EE-4FA43AD541E3}"/>
          </ac:cxnSpMkLst>
        </pc:cxnChg>
        <pc:cxnChg chg="mod">
          <ac:chgData name="Kayla Besong" userId="1fe08136-ada4-4caa-badf-f829ad1288f2" providerId="ADAL" clId="{94CF6634-CB0D-6444-8C04-60A82A1373F4}" dt="2023-10-19T20:42:52.997" v="411"/>
          <ac:cxnSpMkLst>
            <pc:docMk/>
            <pc:sldMk cId="1400179692" sldId="260"/>
            <ac:cxnSpMk id="48" creationId="{8A048079-7FC8-1A31-1634-46FDD776078C}"/>
          </ac:cxnSpMkLst>
        </pc:cxnChg>
        <pc:cxnChg chg="mod">
          <ac:chgData name="Kayla Besong" userId="1fe08136-ada4-4caa-badf-f829ad1288f2" providerId="ADAL" clId="{94CF6634-CB0D-6444-8C04-60A82A1373F4}" dt="2023-10-19T20:42:52.997" v="411"/>
          <ac:cxnSpMkLst>
            <pc:docMk/>
            <pc:sldMk cId="1400179692" sldId="260"/>
            <ac:cxnSpMk id="49" creationId="{F2B42012-AA12-FFC3-7BAE-F3B76E5A2AEE}"/>
          </ac:cxnSpMkLst>
        </pc:cxnChg>
        <pc:cxnChg chg="mod">
          <ac:chgData name="Kayla Besong" userId="1fe08136-ada4-4caa-badf-f829ad1288f2" providerId="ADAL" clId="{94CF6634-CB0D-6444-8C04-60A82A1373F4}" dt="2023-10-19T20:42:52.997" v="411"/>
          <ac:cxnSpMkLst>
            <pc:docMk/>
            <pc:sldMk cId="1400179692" sldId="260"/>
            <ac:cxnSpMk id="50" creationId="{99C84C8F-7817-9450-1CA3-D0C1C59B6DE5}"/>
          </ac:cxnSpMkLst>
        </pc:cxnChg>
        <pc:cxnChg chg="mod">
          <ac:chgData name="Kayla Besong" userId="1fe08136-ada4-4caa-badf-f829ad1288f2" providerId="ADAL" clId="{94CF6634-CB0D-6444-8C04-60A82A1373F4}" dt="2023-10-19T20:42:52.997" v="411"/>
          <ac:cxnSpMkLst>
            <pc:docMk/>
            <pc:sldMk cId="1400179692" sldId="260"/>
            <ac:cxnSpMk id="51" creationId="{2DDEE508-9D7B-1DB4-89B9-D7753EE7FC77}"/>
          </ac:cxnSpMkLst>
        </pc:cxnChg>
        <pc:cxnChg chg="mod">
          <ac:chgData name="Kayla Besong" userId="1fe08136-ada4-4caa-badf-f829ad1288f2" providerId="ADAL" clId="{94CF6634-CB0D-6444-8C04-60A82A1373F4}" dt="2023-10-19T20:42:52.997" v="411"/>
          <ac:cxnSpMkLst>
            <pc:docMk/>
            <pc:sldMk cId="1400179692" sldId="260"/>
            <ac:cxnSpMk id="52" creationId="{0A734858-802B-7493-FC44-DD1F3ED9769B}"/>
          </ac:cxnSpMkLst>
        </pc:cxnChg>
        <pc:cxnChg chg="mod">
          <ac:chgData name="Kayla Besong" userId="1fe08136-ada4-4caa-badf-f829ad1288f2" providerId="ADAL" clId="{94CF6634-CB0D-6444-8C04-60A82A1373F4}" dt="2023-10-19T20:42:52.997" v="411"/>
          <ac:cxnSpMkLst>
            <pc:docMk/>
            <pc:sldMk cId="1400179692" sldId="260"/>
            <ac:cxnSpMk id="53" creationId="{C53BF08E-FC99-9F44-20CD-18597CF4168C}"/>
          </ac:cxnSpMkLst>
        </pc:cxnChg>
        <pc:cxnChg chg="mod">
          <ac:chgData name="Kayla Besong" userId="1fe08136-ada4-4caa-badf-f829ad1288f2" providerId="ADAL" clId="{94CF6634-CB0D-6444-8C04-60A82A1373F4}" dt="2023-10-19T20:42:52.997" v="411"/>
          <ac:cxnSpMkLst>
            <pc:docMk/>
            <pc:sldMk cId="1400179692" sldId="260"/>
            <ac:cxnSpMk id="54" creationId="{F2F84C5C-2B99-E53B-58F0-64B9B77C317F}"/>
          </ac:cxnSpMkLst>
        </pc:cxnChg>
        <pc:cxnChg chg="mod">
          <ac:chgData name="Kayla Besong" userId="1fe08136-ada4-4caa-badf-f829ad1288f2" providerId="ADAL" clId="{94CF6634-CB0D-6444-8C04-60A82A1373F4}" dt="2023-10-19T20:42:52.997" v="411"/>
          <ac:cxnSpMkLst>
            <pc:docMk/>
            <pc:sldMk cId="1400179692" sldId="260"/>
            <ac:cxnSpMk id="55" creationId="{5F7E2C59-E4AA-285A-8063-8915EA8156FD}"/>
          </ac:cxnSpMkLst>
        </pc:cxnChg>
        <pc:cxnChg chg="mod">
          <ac:chgData name="Kayla Besong" userId="1fe08136-ada4-4caa-badf-f829ad1288f2" providerId="ADAL" clId="{94CF6634-CB0D-6444-8C04-60A82A1373F4}" dt="2023-10-19T20:42:52.997" v="411"/>
          <ac:cxnSpMkLst>
            <pc:docMk/>
            <pc:sldMk cId="1400179692" sldId="260"/>
            <ac:cxnSpMk id="56" creationId="{1F2ABD05-1722-2BAA-5409-9810E8F5C867}"/>
          </ac:cxnSpMkLst>
        </pc:cxnChg>
        <pc:cxnChg chg="del mod">
          <ac:chgData name="Kayla Besong" userId="1fe08136-ada4-4caa-badf-f829ad1288f2" providerId="ADAL" clId="{94CF6634-CB0D-6444-8C04-60A82A1373F4}" dt="2023-10-19T20:43:28.095" v="416" actId="478"/>
          <ac:cxnSpMkLst>
            <pc:docMk/>
            <pc:sldMk cId="1400179692" sldId="260"/>
            <ac:cxnSpMk id="57" creationId="{26A35333-93D1-BBB0-74E7-BB460DE6D049}"/>
          </ac:cxnSpMkLst>
        </pc:cxnChg>
        <pc:cxnChg chg="mod">
          <ac:chgData name="Kayla Besong" userId="1fe08136-ada4-4caa-badf-f829ad1288f2" providerId="ADAL" clId="{94CF6634-CB0D-6444-8C04-60A82A1373F4}" dt="2023-10-19T21:06:15.514" v="624" actId="14100"/>
          <ac:cxnSpMkLst>
            <pc:docMk/>
            <pc:sldMk cId="1400179692" sldId="260"/>
            <ac:cxnSpMk id="58" creationId="{D2EA2950-917F-5372-2AA9-BCB4A8FA9356}"/>
          </ac:cxnSpMkLst>
        </pc:cxnChg>
        <pc:cxnChg chg="mod">
          <ac:chgData name="Kayla Besong" userId="1fe08136-ada4-4caa-badf-f829ad1288f2" providerId="ADAL" clId="{94CF6634-CB0D-6444-8C04-60A82A1373F4}" dt="2023-10-19T20:42:52.997" v="411"/>
          <ac:cxnSpMkLst>
            <pc:docMk/>
            <pc:sldMk cId="1400179692" sldId="260"/>
            <ac:cxnSpMk id="59" creationId="{4598C41C-AEF1-ACE4-2424-B77FFC70780B}"/>
          </ac:cxnSpMkLst>
        </pc:cxnChg>
        <pc:cxnChg chg="mod">
          <ac:chgData name="Kayla Besong" userId="1fe08136-ada4-4caa-badf-f829ad1288f2" providerId="ADAL" clId="{94CF6634-CB0D-6444-8C04-60A82A1373F4}" dt="2023-10-19T20:42:52.997" v="411"/>
          <ac:cxnSpMkLst>
            <pc:docMk/>
            <pc:sldMk cId="1400179692" sldId="260"/>
            <ac:cxnSpMk id="60" creationId="{A44BE150-7FB2-2A09-FE7D-BF3333340BFB}"/>
          </ac:cxnSpMkLst>
        </pc:cxnChg>
        <pc:cxnChg chg="mod">
          <ac:chgData name="Kayla Besong" userId="1fe08136-ada4-4caa-badf-f829ad1288f2" providerId="ADAL" clId="{94CF6634-CB0D-6444-8C04-60A82A1373F4}" dt="2023-10-19T20:42:52.997" v="411"/>
          <ac:cxnSpMkLst>
            <pc:docMk/>
            <pc:sldMk cId="1400179692" sldId="260"/>
            <ac:cxnSpMk id="61" creationId="{C9BB4AA2-F9ED-2BCD-4C8D-43619672577E}"/>
          </ac:cxnSpMkLst>
        </pc:cxnChg>
        <pc:cxnChg chg="mod">
          <ac:chgData name="Kayla Besong" userId="1fe08136-ada4-4caa-badf-f829ad1288f2" providerId="ADAL" clId="{94CF6634-CB0D-6444-8C04-60A82A1373F4}" dt="2023-10-19T20:42:52.997" v="411"/>
          <ac:cxnSpMkLst>
            <pc:docMk/>
            <pc:sldMk cId="1400179692" sldId="260"/>
            <ac:cxnSpMk id="62" creationId="{1B84C100-1ED0-69E8-1425-BAD9BFE4DCCA}"/>
          </ac:cxnSpMkLst>
        </pc:cxnChg>
        <pc:cxnChg chg="mod">
          <ac:chgData name="Kayla Besong" userId="1fe08136-ada4-4caa-badf-f829ad1288f2" providerId="ADAL" clId="{94CF6634-CB0D-6444-8C04-60A82A1373F4}" dt="2023-10-19T20:42:52.997" v="411"/>
          <ac:cxnSpMkLst>
            <pc:docMk/>
            <pc:sldMk cId="1400179692" sldId="260"/>
            <ac:cxnSpMk id="63" creationId="{9AB72FC3-370A-A7DD-B1FE-498BDF56C862}"/>
          </ac:cxnSpMkLst>
        </pc:cxnChg>
        <pc:cxnChg chg="mod">
          <ac:chgData name="Kayla Besong" userId="1fe08136-ada4-4caa-badf-f829ad1288f2" providerId="ADAL" clId="{94CF6634-CB0D-6444-8C04-60A82A1373F4}" dt="2023-10-19T21:25:45.909" v="963" actId="14100"/>
          <ac:cxnSpMkLst>
            <pc:docMk/>
            <pc:sldMk cId="1400179692" sldId="260"/>
            <ac:cxnSpMk id="73" creationId="{48635487-6240-8E79-CFCE-04C87C0553FC}"/>
          </ac:cxnSpMkLst>
        </pc:cxnChg>
        <pc:cxnChg chg="mod">
          <ac:chgData name="Kayla Besong" userId="1fe08136-ada4-4caa-badf-f829ad1288f2" providerId="ADAL" clId="{94CF6634-CB0D-6444-8C04-60A82A1373F4}" dt="2023-10-19T21:23:32.507" v="953" actId="208"/>
          <ac:cxnSpMkLst>
            <pc:docMk/>
            <pc:sldMk cId="1400179692" sldId="260"/>
            <ac:cxnSpMk id="80" creationId="{4A6F0532-B584-66D8-6CBE-4A8C1F968D40}"/>
          </ac:cxnSpMkLst>
        </pc:cxnChg>
        <pc:cxnChg chg="mod">
          <ac:chgData name="Kayla Besong" userId="1fe08136-ada4-4caa-badf-f829ad1288f2" providerId="ADAL" clId="{94CF6634-CB0D-6444-8C04-60A82A1373F4}" dt="2023-10-19T21:01:25.552" v="541"/>
          <ac:cxnSpMkLst>
            <pc:docMk/>
            <pc:sldMk cId="1400179692" sldId="260"/>
            <ac:cxnSpMk id="88" creationId="{5A3D674D-7967-9E94-5CF7-46B6F34A0B03}"/>
          </ac:cxnSpMkLst>
        </pc:cxnChg>
        <pc:cxnChg chg="mod">
          <ac:chgData name="Kayla Besong" userId="1fe08136-ada4-4caa-badf-f829ad1288f2" providerId="ADAL" clId="{94CF6634-CB0D-6444-8C04-60A82A1373F4}" dt="2023-10-19T21:23:13.006" v="950" actId="208"/>
          <ac:cxnSpMkLst>
            <pc:docMk/>
            <pc:sldMk cId="1400179692" sldId="260"/>
            <ac:cxnSpMk id="93" creationId="{2E006480-BF74-C817-206B-12C85AF5DBC1}"/>
          </ac:cxnSpMkLst>
        </pc:cxnChg>
        <pc:cxnChg chg="add del mod">
          <ac:chgData name="Kayla Besong" userId="1fe08136-ada4-4caa-badf-f829ad1288f2" providerId="ADAL" clId="{94CF6634-CB0D-6444-8C04-60A82A1373F4}" dt="2023-10-19T21:06:05.866" v="623" actId="14100"/>
          <ac:cxnSpMkLst>
            <pc:docMk/>
            <pc:sldMk cId="1400179692" sldId="260"/>
            <ac:cxnSpMk id="101" creationId="{363E16B5-3BE0-5298-E8BD-6F0299E30463}"/>
          </ac:cxnSpMkLst>
        </pc:cxnChg>
        <pc:cxnChg chg="mod">
          <ac:chgData name="Kayla Besong" userId="1fe08136-ada4-4caa-badf-f829ad1288f2" providerId="ADAL" clId="{94CF6634-CB0D-6444-8C04-60A82A1373F4}" dt="2023-10-19T21:16:08.542" v="782" actId="208"/>
          <ac:cxnSpMkLst>
            <pc:docMk/>
            <pc:sldMk cId="1400179692" sldId="260"/>
            <ac:cxnSpMk id="108" creationId="{BAD4C5D0-D73F-762E-66AE-9CE88B5DE89F}"/>
          </ac:cxnSpMkLst>
        </pc:cxnChg>
        <pc:cxnChg chg="mod">
          <ac:chgData name="Kayla Besong" userId="1fe08136-ada4-4caa-badf-f829ad1288f2" providerId="ADAL" clId="{94CF6634-CB0D-6444-8C04-60A82A1373F4}" dt="2023-10-19T21:20:21.825" v="866" actId="208"/>
          <ac:cxnSpMkLst>
            <pc:docMk/>
            <pc:sldMk cId="1400179692" sldId="260"/>
            <ac:cxnSpMk id="115" creationId="{5CCA4133-B320-78E5-44AD-F4BF6458BE5E}"/>
          </ac:cxnSpMkLst>
        </pc:cxnChg>
        <pc:cxnChg chg="mod">
          <ac:chgData name="Kayla Besong" userId="1fe08136-ada4-4caa-badf-f829ad1288f2" providerId="ADAL" clId="{94CF6634-CB0D-6444-8C04-60A82A1373F4}" dt="2023-10-19T21:25:12.377" v="958" actId="14100"/>
          <ac:cxnSpMkLst>
            <pc:docMk/>
            <pc:sldMk cId="1400179692" sldId="260"/>
            <ac:cxnSpMk id="124" creationId="{05C8922A-8870-DE60-62F1-6E9471D4154E}"/>
          </ac:cxnSpMkLst>
        </pc:cxnChg>
      </pc:sldChg>
      <pc:sldChg chg="modSp">
        <pc:chgData name="Kayla Besong" userId="1fe08136-ada4-4caa-badf-f829ad1288f2" providerId="ADAL" clId="{94CF6634-CB0D-6444-8C04-60A82A1373F4}" dt="2023-10-20T17:38:40.179" v="2131"/>
        <pc:sldMkLst>
          <pc:docMk/>
          <pc:sldMk cId="2305987638" sldId="261"/>
        </pc:sldMkLst>
        <pc:spChg chg="mod">
          <ac:chgData name="Kayla Besong" userId="1fe08136-ada4-4caa-badf-f829ad1288f2" providerId="ADAL" clId="{94CF6634-CB0D-6444-8C04-60A82A1373F4}" dt="2023-10-20T17:38:40.179" v="2131"/>
          <ac:spMkLst>
            <pc:docMk/>
            <pc:sldMk cId="2305987638" sldId="261"/>
            <ac:spMk id="2" creationId="{218E155E-1F2D-E6CC-75E0-739B417F98FC}"/>
          </ac:spMkLst>
        </pc:spChg>
        <pc:spChg chg="mod">
          <ac:chgData name="Kayla Besong" userId="1fe08136-ada4-4caa-badf-f829ad1288f2" providerId="ADAL" clId="{94CF6634-CB0D-6444-8C04-60A82A1373F4}" dt="2023-10-20T17:38:40.179" v="2131"/>
          <ac:spMkLst>
            <pc:docMk/>
            <pc:sldMk cId="2305987638" sldId="261"/>
            <ac:spMk id="3" creationId="{4F94CE39-3026-7FB5-0F54-91FFC7F4D0DE}"/>
          </ac:spMkLst>
        </pc:spChg>
      </pc:sldChg>
      <pc:sldChg chg="del">
        <pc:chgData name="Kayla Besong" userId="1fe08136-ada4-4caa-badf-f829ad1288f2" providerId="ADAL" clId="{94CF6634-CB0D-6444-8C04-60A82A1373F4}" dt="2023-10-23T17:04:34.119" v="3322" actId="2696"/>
        <pc:sldMkLst>
          <pc:docMk/>
          <pc:sldMk cId="960706804" sldId="262"/>
        </pc:sldMkLst>
      </pc:sldChg>
      <pc:sldChg chg="addSp modSp del mod">
        <pc:chgData name="Kayla Besong" userId="1fe08136-ada4-4caa-badf-f829ad1288f2" providerId="ADAL" clId="{94CF6634-CB0D-6444-8C04-60A82A1373F4}" dt="2023-10-20T18:39:35.025" v="2198" actId="2696"/>
        <pc:sldMkLst>
          <pc:docMk/>
          <pc:sldMk cId="2240652961" sldId="263"/>
        </pc:sldMkLst>
        <pc:picChg chg="add mod">
          <ac:chgData name="Kayla Besong" userId="1fe08136-ada4-4caa-badf-f829ad1288f2" providerId="ADAL" clId="{94CF6634-CB0D-6444-8C04-60A82A1373F4}" dt="2023-10-19T22:01:14.899" v="1563" actId="1076"/>
          <ac:picMkLst>
            <pc:docMk/>
            <pc:sldMk cId="2240652961" sldId="263"/>
            <ac:picMk id="2" creationId="{7399CFDD-4036-992D-B430-F3C0D7084FA4}"/>
          </ac:picMkLst>
        </pc:picChg>
      </pc:sldChg>
      <pc:sldChg chg="addSp delSp modSp add del mod">
        <pc:chgData name="Kayla Besong" userId="1fe08136-ada4-4caa-badf-f829ad1288f2" providerId="ADAL" clId="{94CF6634-CB0D-6444-8C04-60A82A1373F4}" dt="2023-10-19T22:40:51.881" v="1914" actId="2696"/>
        <pc:sldMkLst>
          <pc:docMk/>
          <pc:sldMk cId="2348656118" sldId="264"/>
        </pc:sldMkLst>
        <pc:spChg chg="del topLvl">
          <ac:chgData name="Kayla Besong" userId="1fe08136-ada4-4caa-badf-f829ad1288f2" providerId="ADAL" clId="{94CF6634-CB0D-6444-8C04-60A82A1373F4}" dt="2023-10-19T20:38:52.238" v="358" actId="478"/>
          <ac:spMkLst>
            <pc:docMk/>
            <pc:sldMk cId="2348656118" sldId="264"/>
            <ac:spMk id="11" creationId="{148FB881-0BE7-9872-ADA6-2BEAA7B08F3D}"/>
          </ac:spMkLst>
        </pc:spChg>
        <pc:spChg chg="del">
          <ac:chgData name="Kayla Besong" userId="1fe08136-ada4-4caa-badf-f829ad1288f2" providerId="ADAL" clId="{94CF6634-CB0D-6444-8C04-60A82A1373F4}" dt="2023-10-19T20:38:49.297" v="357" actId="478"/>
          <ac:spMkLst>
            <pc:docMk/>
            <pc:sldMk cId="2348656118" sldId="264"/>
            <ac:spMk id="29" creationId="{579A4C8B-B606-1489-4497-474AFDB67942}"/>
          </ac:spMkLst>
        </pc:spChg>
        <pc:grpChg chg="del">
          <ac:chgData name="Kayla Besong" userId="1fe08136-ada4-4caa-badf-f829ad1288f2" providerId="ADAL" clId="{94CF6634-CB0D-6444-8C04-60A82A1373F4}" dt="2023-10-19T20:38:52.238" v="358" actId="478"/>
          <ac:grpSpMkLst>
            <pc:docMk/>
            <pc:sldMk cId="2348656118" sldId="264"/>
            <ac:grpSpMk id="18" creationId="{E70D0E70-94C7-206A-4C0C-7B0D5CC95D0F}"/>
          </ac:grpSpMkLst>
        </pc:grpChg>
        <pc:grpChg chg="del">
          <ac:chgData name="Kayla Besong" userId="1fe08136-ada4-4caa-badf-f829ad1288f2" providerId="ADAL" clId="{94CF6634-CB0D-6444-8C04-60A82A1373F4}" dt="2023-10-19T20:38:49.297" v="357" actId="478"/>
          <ac:grpSpMkLst>
            <pc:docMk/>
            <pc:sldMk cId="2348656118" sldId="264"/>
            <ac:grpSpMk id="25" creationId="{75746BE3-5BB3-A59F-BD55-C2ED7B8BA4A3}"/>
          </ac:grpSpMkLst>
        </pc:grpChg>
        <pc:grpChg chg="del">
          <ac:chgData name="Kayla Besong" userId="1fe08136-ada4-4caa-badf-f829ad1288f2" providerId="ADAL" clId="{94CF6634-CB0D-6444-8C04-60A82A1373F4}" dt="2023-10-19T20:38:49.297" v="357" actId="478"/>
          <ac:grpSpMkLst>
            <pc:docMk/>
            <pc:sldMk cId="2348656118" sldId="264"/>
            <ac:grpSpMk id="30" creationId="{64E81C4C-479C-17E4-1C5F-9256E8500CC6}"/>
          </ac:grpSpMkLst>
        </pc:grpChg>
        <pc:grpChg chg="del">
          <ac:chgData name="Kayla Besong" userId="1fe08136-ada4-4caa-badf-f829ad1288f2" providerId="ADAL" clId="{94CF6634-CB0D-6444-8C04-60A82A1373F4}" dt="2023-10-19T20:38:49.297" v="357" actId="478"/>
          <ac:grpSpMkLst>
            <pc:docMk/>
            <pc:sldMk cId="2348656118" sldId="264"/>
            <ac:grpSpMk id="38" creationId="{BC4C8016-828C-A44A-AA24-BA20559B6E05}"/>
          </ac:grpSpMkLst>
        </pc:grpChg>
        <pc:grpChg chg="add mod">
          <ac:chgData name="Kayla Besong" userId="1fe08136-ada4-4caa-badf-f829ad1288f2" providerId="ADAL" clId="{94CF6634-CB0D-6444-8C04-60A82A1373F4}" dt="2023-10-19T20:42:39.834" v="410" actId="14100"/>
          <ac:grpSpMkLst>
            <pc:docMk/>
            <pc:sldMk cId="2348656118" sldId="264"/>
            <ac:grpSpMk id="65" creationId="{8B2FFFE3-23CD-379F-07AE-FEA4169C823A}"/>
          </ac:grpSpMkLst>
        </pc:grpChg>
        <pc:cxnChg chg="add mod">
          <ac:chgData name="Kayla Besong" userId="1fe08136-ada4-4caa-badf-f829ad1288f2" providerId="ADAL" clId="{94CF6634-CB0D-6444-8C04-60A82A1373F4}" dt="2023-10-19T20:42:22.334" v="408" actId="14100"/>
          <ac:cxnSpMkLst>
            <pc:docMk/>
            <pc:sldMk cId="2348656118" sldId="264"/>
            <ac:cxnSpMk id="5" creationId="{6A77A9DB-14E0-BDDB-35EF-A294FB278F33}"/>
          </ac:cxnSpMkLst>
        </pc:cxnChg>
        <pc:cxnChg chg="del topLvl">
          <ac:chgData name="Kayla Besong" userId="1fe08136-ada4-4caa-badf-f829ad1288f2" providerId="ADAL" clId="{94CF6634-CB0D-6444-8C04-60A82A1373F4}" dt="2023-10-19T20:38:52.238" v="358" actId="478"/>
          <ac:cxnSpMkLst>
            <pc:docMk/>
            <pc:sldMk cId="2348656118" sldId="264"/>
            <ac:cxnSpMk id="6" creationId="{F3E22150-E9D4-1B81-E918-DEE031872EFF}"/>
          </ac:cxnSpMkLst>
        </pc:cxnChg>
        <pc:cxnChg chg="add mod">
          <ac:chgData name="Kayla Besong" userId="1fe08136-ada4-4caa-badf-f829ad1288f2" providerId="ADAL" clId="{94CF6634-CB0D-6444-8C04-60A82A1373F4}" dt="2023-10-19T20:42:22.334" v="408" actId="14100"/>
          <ac:cxnSpMkLst>
            <pc:docMk/>
            <pc:sldMk cId="2348656118" sldId="264"/>
            <ac:cxnSpMk id="7" creationId="{DA48D776-DE2C-D689-0132-A33B3A18334F}"/>
          </ac:cxnSpMkLst>
        </pc:cxnChg>
        <pc:cxnChg chg="add mod">
          <ac:chgData name="Kayla Besong" userId="1fe08136-ada4-4caa-badf-f829ad1288f2" providerId="ADAL" clId="{94CF6634-CB0D-6444-8C04-60A82A1373F4}" dt="2023-10-19T20:42:22.334" v="408" actId="14100"/>
          <ac:cxnSpMkLst>
            <pc:docMk/>
            <pc:sldMk cId="2348656118" sldId="264"/>
            <ac:cxnSpMk id="13" creationId="{6788AA2A-58FD-A8A0-172F-76BCC764295F}"/>
          </ac:cxnSpMkLst>
        </pc:cxnChg>
        <pc:cxnChg chg="add mod">
          <ac:chgData name="Kayla Besong" userId="1fe08136-ada4-4caa-badf-f829ad1288f2" providerId="ADAL" clId="{94CF6634-CB0D-6444-8C04-60A82A1373F4}" dt="2023-10-19T20:42:22.334" v="408" actId="14100"/>
          <ac:cxnSpMkLst>
            <pc:docMk/>
            <pc:sldMk cId="2348656118" sldId="264"/>
            <ac:cxnSpMk id="14" creationId="{24ADF8D2-E3FC-FC89-8417-DAF105D92C3C}"/>
          </ac:cxnSpMkLst>
        </pc:cxnChg>
        <pc:cxnChg chg="add mod">
          <ac:chgData name="Kayla Besong" userId="1fe08136-ada4-4caa-badf-f829ad1288f2" providerId="ADAL" clId="{94CF6634-CB0D-6444-8C04-60A82A1373F4}" dt="2023-10-19T20:42:22.334" v="408" actId="14100"/>
          <ac:cxnSpMkLst>
            <pc:docMk/>
            <pc:sldMk cId="2348656118" sldId="264"/>
            <ac:cxnSpMk id="22" creationId="{605BF3D9-1714-CB45-FCCB-28DA8CCA18FB}"/>
          </ac:cxnSpMkLst>
        </pc:cxnChg>
        <pc:cxnChg chg="add mod">
          <ac:chgData name="Kayla Besong" userId="1fe08136-ada4-4caa-badf-f829ad1288f2" providerId="ADAL" clId="{94CF6634-CB0D-6444-8C04-60A82A1373F4}" dt="2023-10-19T20:42:22.334" v="408" actId="14100"/>
          <ac:cxnSpMkLst>
            <pc:docMk/>
            <pc:sldMk cId="2348656118" sldId="264"/>
            <ac:cxnSpMk id="23" creationId="{9C4E8F22-D90E-F2CC-020A-389316F453D4}"/>
          </ac:cxnSpMkLst>
        </pc:cxnChg>
        <pc:cxnChg chg="add mod">
          <ac:chgData name="Kayla Besong" userId="1fe08136-ada4-4caa-badf-f829ad1288f2" providerId="ADAL" clId="{94CF6634-CB0D-6444-8C04-60A82A1373F4}" dt="2023-10-19T20:42:22.334" v="408" actId="14100"/>
          <ac:cxnSpMkLst>
            <pc:docMk/>
            <pc:sldMk cId="2348656118" sldId="264"/>
            <ac:cxnSpMk id="24" creationId="{56946419-1410-6698-B307-95DE17B51108}"/>
          </ac:cxnSpMkLst>
        </pc:cxnChg>
        <pc:cxnChg chg="add mod">
          <ac:chgData name="Kayla Besong" userId="1fe08136-ada4-4caa-badf-f829ad1288f2" providerId="ADAL" clId="{94CF6634-CB0D-6444-8C04-60A82A1373F4}" dt="2023-10-19T20:42:22.334" v="408" actId="14100"/>
          <ac:cxnSpMkLst>
            <pc:docMk/>
            <pc:sldMk cId="2348656118" sldId="264"/>
            <ac:cxnSpMk id="26" creationId="{D8F602B6-F75F-FA0B-8227-017C6C37084F}"/>
          </ac:cxnSpMkLst>
        </pc:cxnChg>
        <pc:cxnChg chg="add mod">
          <ac:chgData name="Kayla Besong" userId="1fe08136-ada4-4caa-badf-f829ad1288f2" providerId="ADAL" clId="{94CF6634-CB0D-6444-8C04-60A82A1373F4}" dt="2023-10-19T20:42:22.334" v="408" actId="14100"/>
          <ac:cxnSpMkLst>
            <pc:docMk/>
            <pc:sldMk cId="2348656118" sldId="264"/>
            <ac:cxnSpMk id="27" creationId="{FCC69003-6389-7C46-9437-D2733FD1F3F9}"/>
          </ac:cxnSpMkLst>
        </pc:cxnChg>
        <pc:cxnChg chg="add mod">
          <ac:chgData name="Kayla Besong" userId="1fe08136-ada4-4caa-badf-f829ad1288f2" providerId="ADAL" clId="{94CF6634-CB0D-6444-8C04-60A82A1373F4}" dt="2023-10-19T20:42:22.334" v="408" actId="14100"/>
          <ac:cxnSpMkLst>
            <pc:docMk/>
            <pc:sldMk cId="2348656118" sldId="264"/>
            <ac:cxnSpMk id="28" creationId="{FF2C7422-4ED4-606E-896B-E98CCF23132C}"/>
          </ac:cxnSpMkLst>
        </pc:cxnChg>
        <pc:cxnChg chg="add mod">
          <ac:chgData name="Kayla Besong" userId="1fe08136-ada4-4caa-badf-f829ad1288f2" providerId="ADAL" clId="{94CF6634-CB0D-6444-8C04-60A82A1373F4}" dt="2023-10-19T20:42:22.334" v="408" actId="14100"/>
          <ac:cxnSpMkLst>
            <pc:docMk/>
            <pc:sldMk cId="2348656118" sldId="264"/>
            <ac:cxnSpMk id="36" creationId="{50DF1E20-0D05-4A46-5549-8AF398BA5D93}"/>
          </ac:cxnSpMkLst>
        </pc:cxnChg>
        <pc:cxnChg chg="add mod">
          <ac:chgData name="Kayla Besong" userId="1fe08136-ada4-4caa-badf-f829ad1288f2" providerId="ADAL" clId="{94CF6634-CB0D-6444-8C04-60A82A1373F4}" dt="2023-10-19T20:42:22.334" v="408" actId="14100"/>
          <ac:cxnSpMkLst>
            <pc:docMk/>
            <pc:sldMk cId="2348656118" sldId="264"/>
            <ac:cxnSpMk id="37" creationId="{6518691D-501B-4F19-73FA-1BB671EDF8A9}"/>
          </ac:cxnSpMkLst>
        </pc:cxnChg>
        <pc:cxnChg chg="add mod">
          <ac:chgData name="Kayla Besong" userId="1fe08136-ada4-4caa-badf-f829ad1288f2" providerId="ADAL" clId="{94CF6634-CB0D-6444-8C04-60A82A1373F4}" dt="2023-10-19T20:42:22.334" v="408" actId="14100"/>
          <ac:cxnSpMkLst>
            <pc:docMk/>
            <pc:sldMk cId="2348656118" sldId="264"/>
            <ac:cxnSpMk id="44" creationId="{F9642D52-A680-48E9-257A-D82670158228}"/>
          </ac:cxnSpMkLst>
        </pc:cxnChg>
        <pc:cxnChg chg="add mod">
          <ac:chgData name="Kayla Besong" userId="1fe08136-ada4-4caa-badf-f829ad1288f2" providerId="ADAL" clId="{94CF6634-CB0D-6444-8C04-60A82A1373F4}" dt="2023-10-19T20:42:22.334" v="408" actId="14100"/>
          <ac:cxnSpMkLst>
            <pc:docMk/>
            <pc:sldMk cId="2348656118" sldId="264"/>
            <ac:cxnSpMk id="46" creationId="{07009440-6477-54F9-F126-99D22DDF83B6}"/>
          </ac:cxnSpMkLst>
        </pc:cxnChg>
        <pc:cxnChg chg="add mod">
          <ac:chgData name="Kayla Besong" userId="1fe08136-ada4-4caa-badf-f829ad1288f2" providerId="ADAL" clId="{94CF6634-CB0D-6444-8C04-60A82A1373F4}" dt="2023-10-19T20:42:22.334" v="408" actId="14100"/>
          <ac:cxnSpMkLst>
            <pc:docMk/>
            <pc:sldMk cId="2348656118" sldId="264"/>
            <ac:cxnSpMk id="47" creationId="{C6F36A9E-39BC-D6C0-DCF7-CCFF54DF37BD}"/>
          </ac:cxnSpMkLst>
        </pc:cxnChg>
        <pc:cxnChg chg="add mod">
          <ac:chgData name="Kayla Besong" userId="1fe08136-ada4-4caa-badf-f829ad1288f2" providerId="ADAL" clId="{94CF6634-CB0D-6444-8C04-60A82A1373F4}" dt="2023-10-19T20:42:22.334" v="408" actId="14100"/>
          <ac:cxnSpMkLst>
            <pc:docMk/>
            <pc:sldMk cId="2348656118" sldId="264"/>
            <ac:cxnSpMk id="48" creationId="{85F5F3A4-D0B5-97D4-CDC7-4A3A0116F989}"/>
          </ac:cxnSpMkLst>
        </pc:cxnChg>
      </pc:sldChg>
      <pc:sldChg chg="addSp delSp modSp add del mod">
        <pc:chgData name="Kayla Besong" userId="1fe08136-ada4-4caa-badf-f829ad1288f2" providerId="ADAL" clId="{94CF6634-CB0D-6444-8C04-60A82A1373F4}" dt="2023-10-20T18:41:10.257" v="2211" actId="2696"/>
        <pc:sldMkLst>
          <pc:docMk/>
          <pc:sldMk cId="2857534737" sldId="265"/>
        </pc:sldMkLst>
        <pc:spChg chg="mod">
          <ac:chgData name="Kayla Besong" userId="1fe08136-ada4-4caa-badf-f829ad1288f2" providerId="ADAL" clId="{94CF6634-CB0D-6444-8C04-60A82A1373F4}" dt="2023-10-19T21:36:18.143" v="1051" actId="207"/>
          <ac:spMkLst>
            <pc:docMk/>
            <pc:sldMk cId="2857534737" sldId="265"/>
            <ac:spMk id="11" creationId="{148FB881-0BE7-9872-ADA6-2BEAA7B08F3D}"/>
          </ac:spMkLst>
        </pc:spChg>
        <pc:spChg chg="mod">
          <ac:chgData name="Kayla Besong" userId="1fe08136-ada4-4caa-badf-f829ad1288f2" providerId="ADAL" clId="{94CF6634-CB0D-6444-8C04-60A82A1373F4}" dt="2023-10-19T21:30:19.038" v="999" actId="1076"/>
          <ac:spMkLst>
            <pc:docMk/>
            <pc:sldMk cId="2857534737" sldId="265"/>
            <ac:spMk id="21" creationId="{03D8E11C-83EB-49E6-6CEF-DB9FF2E04037}"/>
          </ac:spMkLst>
        </pc:spChg>
        <pc:spChg chg="mod">
          <ac:chgData name="Kayla Besong" userId="1fe08136-ada4-4caa-badf-f829ad1288f2" providerId="ADAL" clId="{94CF6634-CB0D-6444-8C04-60A82A1373F4}" dt="2023-10-19T21:27:21.366" v="972" actId="1076"/>
          <ac:spMkLst>
            <pc:docMk/>
            <pc:sldMk cId="2857534737" sldId="265"/>
            <ac:spMk id="33" creationId="{55D5DFBE-DEBF-FD18-B910-9AC1A26842A3}"/>
          </ac:spMkLst>
        </pc:spChg>
        <pc:spChg chg="mod">
          <ac:chgData name="Kayla Besong" userId="1fe08136-ada4-4caa-badf-f829ad1288f2" providerId="ADAL" clId="{94CF6634-CB0D-6444-8C04-60A82A1373F4}" dt="2023-10-19T21:33:06.362" v="1017" actId="1076"/>
          <ac:spMkLst>
            <pc:docMk/>
            <pc:sldMk cId="2857534737" sldId="265"/>
            <ac:spMk id="39" creationId="{D920F478-05D5-3788-1459-1012E4785639}"/>
          </ac:spMkLst>
        </pc:spChg>
        <pc:spChg chg="mod">
          <ac:chgData name="Kayla Besong" userId="1fe08136-ada4-4caa-badf-f829ad1288f2" providerId="ADAL" clId="{94CF6634-CB0D-6444-8C04-60A82A1373F4}" dt="2023-10-19T21:34:28.364" v="1029" actId="1076"/>
          <ac:spMkLst>
            <pc:docMk/>
            <pc:sldMk cId="2857534737" sldId="265"/>
            <ac:spMk id="41" creationId="{FAA49B51-CA6C-B0AC-9BFC-E89B45B6E85A}"/>
          </ac:spMkLst>
        </pc:spChg>
        <pc:spChg chg="mod">
          <ac:chgData name="Kayla Besong" userId="1fe08136-ada4-4caa-badf-f829ad1288f2" providerId="ADAL" clId="{94CF6634-CB0D-6444-8C04-60A82A1373F4}" dt="2023-10-19T21:30:31.272" v="1001" actId="1076"/>
          <ac:spMkLst>
            <pc:docMk/>
            <pc:sldMk cId="2857534737" sldId="265"/>
            <ac:spMk id="72" creationId="{8207CDC5-0A4E-D46C-0B6B-F3984808425C}"/>
          </ac:spMkLst>
        </pc:spChg>
        <pc:spChg chg="mod">
          <ac:chgData name="Kayla Besong" userId="1fe08136-ada4-4caa-badf-f829ad1288f2" providerId="ADAL" clId="{94CF6634-CB0D-6444-8C04-60A82A1373F4}" dt="2023-10-19T21:32:44.962" v="1014" actId="1076"/>
          <ac:spMkLst>
            <pc:docMk/>
            <pc:sldMk cId="2857534737" sldId="265"/>
            <ac:spMk id="79" creationId="{351807F5-35B1-53D7-4791-92A276AA539E}"/>
          </ac:spMkLst>
        </pc:spChg>
        <pc:spChg chg="mod topLvl">
          <ac:chgData name="Kayla Besong" userId="1fe08136-ada4-4caa-badf-f829ad1288f2" providerId="ADAL" clId="{94CF6634-CB0D-6444-8C04-60A82A1373F4}" dt="2023-10-19T21:41:40.179" v="1114" actId="1076"/>
          <ac:spMkLst>
            <pc:docMk/>
            <pc:sldMk cId="2857534737" sldId="265"/>
            <ac:spMk id="92" creationId="{B79DDF46-EBE6-65CA-CC33-9DD445BE5BB4}"/>
          </ac:spMkLst>
        </pc:spChg>
        <pc:spChg chg="topLvl">
          <ac:chgData name="Kayla Besong" userId="1fe08136-ada4-4caa-badf-f829ad1288f2" providerId="ADAL" clId="{94CF6634-CB0D-6444-8C04-60A82A1373F4}" dt="2023-10-19T21:40:36.233" v="1101" actId="165"/>
          <ac:spMkLst>
            <pc:docMk/>
            <pc:sldMk cId="2857534737" sldId="265"/>
            <ac:spMk id="94" creationId="{BA6E4A3E-393E-ADFD-4160-C76FCE348610}"/>
          </ac:spMkLst>
        </pc:spChg>
        <pc:spChg chg="mod topLvl">
          <ac:chgData name="Kayla Besong" userId="1fe08136-ada4-4caa-badf-f829ad1288f2" providerId="ADAL" clId="{94CF6634-CB0D-6444-8C04-60A82A1373F4}" dt="2023-10-19T21:41:16.211" v="1112" actId="1076"/>
          <ac:spMkLst>
            <pc:docMk/>
            <pc:sldMk cId="2857534737" sldId="265"/>
            <ac:spMk id="96" creationId="{1DE8962D-0281-BB12-A91D-69BBA83AC6A1}"/>
          </ac:spMkLst>
        </pc:spChg>
        <pc:spChg chg="mod">
          <ac:chgData name="Kayla Besong" userId="1fe08136-ada4-4caa-badf-f829ad1288f2" providerId="ADAL" clId="{94CF6634-CB0D-6444-8C04-60A82A1373F4}" dt="2023-10-19T21:27:25.259" v="973" actId="1076"/>
          <ac:spMkLst>
            <pc:docMk/>
            <pc:sldMk cId="2857534737" sldId="265"/>
            <ac:spMk id="107" creationId="{BA59F1BA-01BB-7DE3-E4E7-82A7268BB9AA}"/>
          </ac:spMkLst>
        </pc:spChg>
        <pc:spChg chg="mod">
          <ac:chgData name="Kayla Besong" userId="1fe08136-ada4-4caa-badf-f829ad1288f2" providerId="ADAL" clId="{94CF6634-CB0D-6444-8C04-60A82A1373F4}" dt="2023-10-19T21:35:21.746" v="1037" actId="1076"/>
          <ac:spMkLst>
            <pc:docMk/>
            <pc:sldMk cId="2857534737" sldId="265"/>
            <ac:spMk id="114" creationId="{6960DC19-E422-7E40-151D-7DBAC0A07362}"/>
          </ac:spMkLst>
        </pc:spChg>
        <pc:spChg chg="mod">
          <ac:chgData name="Kayla Besong" userId="1fe08136-ada4-4caa-badf-f829ad1288f2" providerId="ADAL" clId="{94CF6634-CB0D-6444-8C04-60A82A1373F4}" dt="2023-10-19T21:34:50.715" v="1032" actId="1076"/>
          <ac:spMkLst>
            <pc:docMk/>
            <pc:sldMk cId="2857534737" sldId="265"/>
            <ac:spMk id="123" creationId="{7E3DC933-FE11-21BC-DADE-36B5D1B921FE}"/>
          </ac:spMkLst>
        </pc:spChg>
        <pc:spChg chg="mod">
          <ac:chgData name="Kayla Besong" userId="1fe08136-ada4-4caa-badf-f829ad1288f2" providerId="ADAL" clId="{94CF6634-CB0D-6444-8C04-60A82A1373F4}" dt="2023-10-19T21:34:55.560" v="1033" actId="1076"/>
          <ac:spMkLst>
            <pc:docMk/>
            <pc:sldMk cId="2857534737" sldId="265"/>
            <ac:spMk id="125" creationId="{D378A78D-A215-CF1E-CC16-47270090B2EC}"/>
          </ac:spMkLst>
        </pc:spChg>
        <pc:grpChg chg="mod">
          <ac:chgData name="Kayla Besong" userId="1fe08136-ada4-4caa-badf-f829ad1288f2" providerId="ADAL" clId="{94CF6634-CB0D-6444-8C04-60A82A1373F4}" dt="2023-10-19T21:30:05.434" v="997" actId="166"/>
          <ac:grpSpMkLst>
            <pc:docMk/>
            <pc:sldMk cId="2857534737" sldId="265"/>
            <ac:grpSpMk id="25" creationId="{75746BE3-5BB3-A59F-BD55-C2ED7B8BA4A3}"/>
          </ac:grpSpMkLst>
        </pc:grpChg>
        <pc:grpChg chg="mod">
          <ac:chgData name="Kayla Besong" userId="1fe08136-ada4-4caa-badf-f829ad1288f2" providerId="ADAL" clId="{94CF6634-CB0D-6444-8C04-60A82A1373F4}" dt="2023-10-19T21:31:28.060" v="1006" actId="14100"/>
          <ac:grpSpMkLst>
            <pc:docMk/>
            <pc:sldMk cId="2857534737" sldId="265"/>
            <ac:grpSpMk id="38" creationId="{BC4C8016-828C-A44A-AA24-BA20559B6E05}"/>
          </ac:grpSpMkLst>
        </pc:grpChg>
        <pc:grpChg chg="del mod">
          <ac:chgData name="Kayla Besong" userId="1fe08136-ada4-4caa-badf-f829ad1288f2" providerId="ADAL" clId="{94CF6634-CB0D-6444-8C04-60A82A1373F4}" dt="2023-10-19T21:35:28.183" v="1038" actId="478"/>
          <ac:grpSpMkLst>
            <pc:docMk/>
            <pc:sldMk cId="2857534737" sldId="265"/>
            <ac:grpSpMk id="47" creationId="{D2EC5CF0-BEF4-279F-50D0-10EF18E1D938}"/>
          </ac:grpSpMkLst>
        </pc:grpChg>
        <pc:grpChg chg="mod">
          <ac:chgData name="Kayla Besong" userId="1fe08136-ada4-4caa-badf-f829ad1288f2" providerId="ADAL" clId="{94CF6634-CB0D-6444-8C04-60A82A1373F4}" dt="2023-10-19T21:29:47.329" v="995" actId="14100"/>
          <ac:grpSpMkLst>
            <pc:docMk/>
            <pc:sldMk cId="2857534737" sldId="265"/>
            <ac:grpSpMk id="69" creationId="{F5A8B26D-23B5-BE11-E969-54BFE7727604}"/>
          </ac:grpSpMkLst>
        </pc:grpChg>
        <pc:grpChg chg="mod">
          <ac:chgData name="Kayla Besong" userId="1fe08136-ada4-4caa-badf-f829ad1288f2" providerId="ADAL" clId="{94CF6634-CB0D-6444-8C04-60A82A1373F4}" dt="2023-10-19T21:32:00.477" v="1009" actId="14100"/>
          <ac:grpSpMkLst>
            <pc:docMk/>
            <pc:sldMk cId="2857534737" sldId="265"/>
            <ac:grpSpMk id="76" creationId="{9612620C-34D4-553F-4BC7-56AB68A79F2E}"/>
          </ac:grpSpMkLst>
        </pc:grpChg>
        <pc:grpChg chg="add">
          <ac:chgData name="Kayla Besong" userId="1fe08136-ada4-4caa-badf-f829ad1288f2" providerId="ADAL" clId="{94CF6634-CB0D-6444-8C04-60A82A1373F4}" dt="2023-10-19T21:40:44.268" v="1103" actId="338"/>
          <ac:grpSpMkLst>
            <pc:docMk/>
            <pc:sldMk cId="2857534737" sldId="265"/>
            <ac:grpSpMk id="84" creationId="{9B58DD98-505A-4EB1-4B81-E6BB4F804229}"/>
          </ac:grpSpMkLst>
        </pc:grpChg>
        <pc:grpChg chg="del topLvl">
          <ac:chgData name="Kayla Besong" userId="1fe08136-ada4-4caa-badf-f829ad1288f2" providerId="ADAL" clId="{94CF6634-CB0D-6444-8C04-60A82A1373F4}" dt="2023-10-19T21:40:30.163" v="1100" actId="165"/>
          <ac:grpSpMkLst>
            <pc:docMk/>
            <pc:sldMk cId="2857534737" sldId="265"/>
            <ac:grpSpMk id="90" creationId="{656BA45B-4023-B444-F60B-9856DA0059E9}"/>
          </ac:grpSpMkLst>
        </pc:grpChg>
        <pc:grpChg chg="del topLvl">
          <ac:chgData name="Kayla Besong" userId="1fe08136-ada4-4caa-badf-f829ad1288f2" providerId="ADAL" clId="{94CF6634-CB0D-6444-8C04-60A82A1373F4}" dt="2023-10-19T21:40:36.233" v="1101" actId="165"/>
          <ac:grpSpMkLst>
            <pc:docMk/>
            <pc:sldMk cId="2857534737" sldId="265"/>
            <ac:grpSpMk id="91" creationId="{0974D5A3-99B1-E7EE-26D6-398FEE76AE00}"/>
          </ac:grpSpMkLst>
        </pc:grpChg>
        <pc:grpChg chg="del mod">
          <ac:chgData name="Kayla Besong" userId="1fe08136-ada4-4caa-badf-f829ad1288f2" providerId="ADAL" clId="{94CF6634-CB0D-6444-8C04-60A82A1373F4}" dt="2023-10-19T21:40:03.198" v="1093" actId="165"/>
          <ac:grpSpMkLst>
            <pc:docMk/>
            <pc:sldMk cId="2857534737" sldId="265"/>
            <ac:grpSpMk id="97" creationId="{4A6D4455-B47F-03C3-7060-BC2D770730B1}"/>
          </ac:grpSpMkLst>
        </pc:grpChg>
        <pc:grpChg chg="mod">
          <ac:chgData name="Kayla Besong" userId="1fe08136-ada4-4caa-badf-f829ad1288f2" providerId="ADAL" clId="{94CF6634-CB0D-6444-8C04-60A82A1373F4}" dt="2023-10-19T21:30:52.642" v="1002" actId="14100"/>
          <ac:grpSpMkLst>
            <pc:docMk/>
            <pc:sldMk cId="2857534737" sldId="265"/>
            <ac:grpSpMk id="111" creationId="{820B3127-70F4-906A-1BB5-51CF4FED418D}"/>
          </ac:grpSpMkLst>
        </pc:grpChg>
        <pc:grpChg chg="mod">
          <ac:chgData name="Kayla Besong" userId="1fe08136-ada4-4caa-badf-f829ad1288f2" providerId="ADAL" clId="{94CF6634-CB0D-6444-8C04-60A82A1373F4}" dt="2023-10-19T21:31:12.649" v="1005" actId="14100"/>
          <ac:grpSpMkLst>
            <pc:docMk/>
            <pc:sldMk cId="2857534737" sldId="265"/>
            <ac:grpSpMk id="121" creationId="{05FCE873-FF03-E2FF-D3F1-66AC6DE90963}"/>
          </ac:grpSpMkLst>
        </pc:grpChg>
        <pc:picChg chg="mod">
          <ac:chgData name="Kayla Besong" userId="1fe08136-ada4-4caa-badf-f829ad1288f2" providerId="ADAL" clId="{94CF6634-CB0D-6444-8C04-60A82A1373F4}" dt="2023-10-19T22:02:43.664" v="1567" actId="1076"/>
          <ac:picMkLst>
            <pc:docMk/>
            <pc:sldMk cId="2857534737" sldId="265"/>
            <ac:picMk id="45" creationId="{EA53CE77-647B-35F9-37A2-2E8C7FDD7169}"/>
          </ac:picMkLst>
        </pc:picChg>
        <pc:cxnChg chg="add del mod">
          <ac:chgData name="Kayla Besong" userId="1fe08136-ada4-4caa-badf-f829ad1288f2" providerId="ADAL" clId="{94CF6634-CB0D-6444-8C04-60A82A1373F4}" dt="2023-10-19T21:27:39.295" v="976" actId="478"/>
          <ac:cxnSpMkLst>
            <pc:docMk/>
            <pc:sldMk cId="2857534737" sldId="265"/>
            <ac:cxnSpMk id="8" creationId="{BE79113E-3F38-2F23-21E3-0094B3B92964}"/>
          </ac:cxnSpMkLst>
        </pc:cxnChg>
        <pc:cxnChg chg="add mod">
          <ac:chgData name="Kayla Besong" userId="1fe08136-ada4-4caa-badf-f829ad1288f2" providerId="ADAL" clId="{94CF6634-CB0D-6444-8C04-60A82A1373F4}" dt="2023-10-19T21:35:47.529" v="1045" actId="1037"/>
          <ac:cxnSpMkLst>
            <pc:docMk/>
            <pc:sldMk cId="2857534737" sldId="265"/>
            <ac:cxnSpMk id="12" creationId="{63AFE39B-52D1-74D4-AC7A-D32322421056}"/>
          </ac:cxnSpMkLst>
        </pc:cxnChg>
        <pc:cxnChg chg="mod">
          <ac:chgData name="Kayla Besong" userId="1fe08136-ada4-4caa-badf-f829ad1288f2" providerId="ADAL" clId="{94CF6634-CB0D-6444-8C04-60A82A1373F4}" dt="2023-10-19T21:30:14.107" v="998" actId="14100"/>
          <ac:cxnSpMkLst>
            <pc:docMk/>
            <pc:sldMk cId="2857534737" sldId="265"/>
            <ac:cxnSpMk id="16" creationId="{28918571-9D59-8DCC-42AB-9CDE9AE5C11E}"/>
          </ac:cxnSpMkLst>
        </pc:cxnChg>
        <pc:cxnChg chg="add mod">
          <ac:chgData name="Kayla Besong" userId="1fe08136-ada4-4caa-badf-f829ad1288f2" providerId="ADAL" clId="{94CF6634-CB0D-6444-8C04-60A82A1373F4}" dt="2023-10-19T21:28:33.223" v="988" actId="1037"/>
          <ac:cxnSpMkLst>
            <pc:docMk/>
            <pc:sldMk cId="2857534737" sldId="265"/>
            <ac:cxnSpMk id="22" creationId="{AF291036-A8EF-BE1B-07A4-2AF9E4957871}"/>
          </ac:cxnSpMkLst>
        </pc:cxnChg>
        <pc:cxnChg chg="add mod">
          <ac:chgData name="Kayla Besong" userId="1fe08136-ada4-4caa-badf-f829ad1288f2" providerId="ADAL" clId="{94CF6634-CB0D-6444-8C04-60A82A1373F4}" dt="2023-10-19T21:35:51.567" v="1050" actId="1038"/>
          <ac:cxnSpMkLst>
            <pc:docMk/>
            <pc:sldMk cId="2857534737" sldId="265"/>
            <ac:cxnSpMk id="23" creationId="{F52DFF99-2E44-2B23-E1F2-36628F013D80}"/>
          </ac:cxnSpMkLst>
        </pc:cxnChg>
        <pc:cxnChg chg="mod">
          <ac:chgData name="Kayla Besong" userId="1fe08136-ada4-4caa-badf-f829ad1288f2" providerId="ADAL" clId="{94CF6634-CB0D-6444-8C04-60A82A1373F4}" dt="2023-10-19T21:27:17.210" v="971" actId="14100"/>
          <ac:cxnSpMkLst>
            <pc:docMk/>
            <pc:sldMk cId="2857534737" sldId="265"/>
            <ac:cxnSpMk id="34" creationId="{EA8F8491-D3AE-DE7C-C226-7F7DC85DBF95}"/>
          </ac:cxnSpMkLst>
        </pc:cxnChg>
        <pc:cxnChg chg="mod">
          <ac:chgData name="Kayla Besong" userId="1fe08136-ada4-4caa-badf-f829ad1288f2" providerId="ADAL" clId="{94CF6634-CB0D-6444-8C04-60A82A1373F4}" dt="2023-10-19T21:34:17.133" v="1027" actId="14100"/>
          <ac:cxnSpMkLst>
            <pc:docMk/>
            <pc:sldMk cId="2857534737" sldId="265"/>
            <ac:cxnSpMk id="42" creationId="{11EC49C8-12C0-3983-81EE-4FA43AD541E3}"/>
          </ac:cxnSpMkLst>
        </pc:cxnChg>
        <pc:cxnChg chg="mod">
          <ac:chgData name="Kayla Besong" userId="1fe08136-ada4-4caa-badf-f829ad1288f2" providerId="ADAL" clId="{94CF6634-CB0D-6444-8C04-60A82A1373F4}" dt="2023-10-19T21:34:40.934" v="1030" actId="14100"/>
          <ac:cxnSpMkLst>
            <pc:docMk/>
            <pc:sldMk cId="2857534737" sldId="265"/>
            <ac:cxnSpMk id="48" creationId="{8A048079-7FC8-1A31-1634-46FDD776078C}"/>
          </ac:cxnSpMkLst>
        </pc:cxnChg>
        <pc:cxnChg chg="mod">
          <ac:chgData name="Kayla Besong" userId="1fe08136-ada4-4caa-badf-f829ad1288f2" providerId="ADAL" clId="{94CF6634-CB0D-6444-8C04-60A82A1373F4}" dt="2023-10-19T21:32:32.654" v="1012" actId="14100"/>
          <ac:cxnSpMkLst>
            <pc:docMk/>
            <pc:sldMk cId="2857534737" sldId="265"/>
            <ac:cxnSpMk id="51" creationId="{2DDEE508-9D7B-1DB4-89B9-D7753EE7FC77}"/>
          </ac:cxnSpMkLst>
        </pc:cxnChg>
        <pc:cxnChg chg="mod">
          <ac:chgData name="Kayla Besong" userId="1fe08136-ada4-4caa-badf-f829ad1288f2" providerId="ADAL" clId="{94CF6634-CB0D-6444-8C04-60A82A1373F4}" dt="2023-10-19T21:35:10.001" v="1035" actId="14100"/>
          <ac:cxnSpMkLst>
            <pc:docMk/>
            <pc:sldMk cId="2857534737" sldId="265"/>
            <ac:cxnSpMk id="52" creationId="{0A734858-802B-7493-FC44-DD1F3ED9769B}"/>
          </ac:cxnSpMkLst>
        </pc:cxnChg>
        <pc:cxnChg chg="mod">
          <ac:chgData name="Kayla Besong" userId="1fe08136-ada4-4caa-badf-f829ad1288f2" providerId="ADAL" clId="{94CF6634-CB0D-6444-8C04-60A82A1373F4}" dt="2023-10-19T21:32:27.527" v="1011" actId="14100"/>
          <ac:cxnSpMkLst>
            <pc:docMk/>
            <pc:sldMk cId="2857534737" sldId="265"/>
            <ac:cxnSpMk id="58" creationId="{D2EA2950-917F-5372-2AA9-BCB4A8FA9356}"/>
          </ac:cxnSpMkLst>
        </pc:cxnChg>
        <pc:cxnChg chg="mod">
          <ac:chgData name="Kayla Besong" userId="1fe08136-ada4-4caa-badf-f829ad1288f2" providerId="ADAL" clId="{94CF6634-CB0D-6444-8C04-60A82A1373F4}" dt="2023-10-19T21:33:58.724" v="1024" actId="14100"/>
          <ac:cxnSpMkLst>
            <pc:docMk/>
            <pc:sldMk cId="2857534737" sldId="265"/>
            <ac:cxnSpMk id="59" creationId="{4598C41C-AEF1-ACE4-2424-B77FFC70780B}"/>
          </ac:cxnSpMkLst>
        </pc:cxnChg>
        <pc:cxnChg chg="mod">
          <ac:chgData name="Kayla Besong" userId="1fe08136-ada4-4caa-badf-f829ad1288f2" providerId="ADAL" clId="{94CF6634-CB0D-6444-8C04-60A82A1373F4}" dt="2023-10-19T21:35:04.901" v="1034" actId="14100"/>
          <ac:cxnSpMkLst>
            <pc:docMk/>
            <pc:sldMk cId="2857534737" sldId="265"/>
            <ac:cxnSpMk id="61" creationId="{C9BB4AA2-F9ED-2BCD-4C8D-43619672577E}"/>
          </ac:cxnSpMkLst>
        </pc:cxnChg>
        <pc:cxnChg chg="mod">
          <ac:chgData name="Kayla Besong" userId="1fe08136-ada4-4caa-badf-f829ad1288f2" providerId="ADAL" clId="{94CF6634-CB0D-6444-8C04-60A82A1373F4}" dt="2023-10-19T21:30:23.141" v="1000" actId="14100"/>
          <ac:cxnSpMkLst>
            <pc:docMk/>
            <pc:sldMk cId="2857534737" sldId="265"/>
            <ac:cxnSpMk id="73" creationId="{48635487-6240-8E79-CFCE-04C87C0553FC}"/>
          </ac:cxnSpMkLst>
        </pc:cxnChg>
        <pc:cxnChg chg="mod">
          <ac:chgData name="Kayla Besong" userId="1fe08136-ada4-4caa-badf-f829ad1288f2" providerId="ADAL" clId="{94CF6634-CB0D-6444-8C04-60A82A1373F4}" dt="2023-10-19T21:32:38.812" v="1013" actId="14100"/>
          <ac:cxnSpMkLst>
            <pc:docMk/>
            <pc:sldMk cId="2857534737" sldId="265"/>
            <ac:cxnSpMk id="80" creationId="{4A6F0532-B584-66D8-6CBE-4A8C1F968D40}"/>
          </ac:cxnSpMkLst>
        </pc:cxnChg>
        <pc:cxnChg chg="mod topLvl">
          <ac:chgData name="Kayla Besong" userId="1fe08136-ada4-4caa-badf-f829ad1288f2" providerId="ADAL" clId="{94CF6634-CB0D-6444-8C04-60A82A1373F4}" dt="2023-10-19T21:41:33.896" v="1113" actId="14100"/>
          <ac:cxnSpMkLst>
            <pc:docMk/>
            <pc:sldMk cId="2857534737" sldId="265"/>
            <ac:cxnSpMk id="93" creationId="{2E006480-BF74-C817-206B-12C85AF5DBC1}"/>
          </ac:cxnSpMkLst>
        </pc:cxnChg>
        <pc:cxnChg chg="del mod">
          <ac:chgData name="Kayla Besong" userId="1fe08136-ada4-4caa-badf-f829ad1288f2" providerId="ADAL" clId="{94CF6634-CB0D-6444-8C04-60A82A1373F4}" dt="2023-10-19T21:35:30.471" v="1039" actId="478"/>
          <ac:cxnSpMkLst>
            <pc:docMk/>
            <pc:sldMk cId="2857534737" sldId="265"/>
            <ac:cxnSpMk id="101" creationId="{363E16B5-3BE0-5298-E8BD-6F0299E30463}"/>
          </ac:cxnSpMkLst>
        </pc:cxnChg>
        <pc:cxnChg chg="mod">
          <ac:chgData name="Kayla Besong" userId="1fe08136-ada4-4caa-badf-f829ad1288f2" providerId="ADAL" clId="{94CF6634-CB0D-6444-8C04-60A82A1373F4}" dt="2023-10-19T21:27:10.295" v="970" actId="14100"/>
          <ac:cxnSpMkLst>
            <pc:docMk/>
            <pc:sldMk cId="2857534737" sldId="265"/>
            <ac:cxnSpMk id="108" creationId="{BAD4C5D0-D73F-762E-66AE-9CE88B5DE89F}"/>
          </ac:cxnSpMkLst>
        </pc:cxnChg>
        <pc:cxnChg chg="mod">
          <ac:chgData name="Kayla Besong" userId="1fe08136-ada4-4caa-badf-f829ad1288f2" providerId="ADAL" clId="{94CF6634-CB0D-6444-8C04-60A82A1373F4}" dt="2023-10-19T21:35:19.086" v="1036" actId="14100"/>
          <ac:cxnSpMkLst>
            <pc:docMk/>
            <pc:sldMk cId="2857534737" sldId="265"/>
            <ac:cxnSpMk id="115" creationId="{5CCA4133-B320-78E5-44AD-F4BF6458BE5E}"/>
          </ac:cxnSpMkLst>
        </pc:cxnChg>
        <pc:cxnChg chg="mod">
          <ac:chgData name="Kayla Besong" userId="1fe08136-ada4-4caa-badf-f829ad1288f2" providerId="ADAL" clId="{94CF6634-CB0D-6444-8C04-60A82A1373F4}" dt="2023-10-19T21:34:47.867" v="1031" actId="14100"/>
          <ac:cxnSpMkLst>
            <pc:docMk/>
            <pc:sldMk cId="2857534737" sldId="265"/>
            <ac:cxnSpMk id="124" creationId="{05C8922A-8870-DE60-62F1-6E9471D4154E}"/>
          </ac:cxnSpMkLst>
        </pc:cxnChg>
      </pc:sldChg>
      <pc:sldChg chg="addSp delSp modSp add del mod">
        <pc:chgData name="Kayla Besong" userId="1fe08136-ada4-4caa-badf-f829ad1288f2" providerId="ADAL" clId="{94CF6634-CB0D-6444-8C04-60A82A1373F4}" dt="2023-10-20T18:41:07.781" v="2210" actId="2696"/>
        <pc:sldMkLst>
          <pc:docMk/>
          <pc:sldMk cId="1275704353" sldId="266"/>
        </pc:sldMkLst>
        <pc:spChg chg="mod">
          <ac:chgData name="Kayla Besong" userId="1fe08136-ada4-4caa-badf-f829ad1288f2" providerId="ADAL" clId="{94CF6634-CB0D-6444-8C04-60A82A1373F4}" dt="2023-10-19T21:59:15.035" v="1515" actId="1076"/>
          <ac:spMkLst>
            <pc:docMk/>
            <pc:sldMk cId="1275704353" sldId="266"/>
            <ac:spMk id="2" creationId="{2A2B4366-E66A-D96A-41C3-9CF7FD280C61}"/>
          </ac:spMkLst>
        </pc:spChg>
        <pc:spChg chg="mod topLvl">
          <ac:chgData name="Kayla Besong" userId="1fe08136-ada4-4caa-badf-f829ad1288f2" providerId="ADAL" clId="{94CF6634-CB0D-6444-8C04-60A82A1373F4}" dt="2023-10-19T21:59:15.035" v="1515" actId="1076"/>
          <ac:spMkLst>
            <pc:docMk/>
            <pc:sldMk cId="1275704353" sldId="266"/>
            <ac:spMk id="9" creationId="{754772EB-15D7-4009-9DC0-17FDB9068C4A}"/>
          </ac:spMkLst>
        </pc:spChg>
        <pc:spChg chg="mod">
          <ac:chgData name="Kayla Besong" userId="1fe08136-ada4-4caa-badf-f829ad1288f2" providerId="ADAL" clId="{94CF6634-CB0D-6444-8C04-60A82A1373F4}" dt="2023-10-19T21:59:15.035" v="1515" actId="1076"/>
          <ac:spMkLst>
            <pc:docMk/>
            <pc:sldMk cId="1275704353" sldId="266"/>
            <ac:spMk id="10" creationId="{AE35572E-DBC2-2364-5DA5-2EBF4921C2B2}"/>
          </ac:spMkLst>
        </pc:spChg>
        <pc:spChg chg="mod topLvl">
          <ac:chgData name="Kayla Besong" userId="1fe08136-ada4-4caa-badf-f829ad1288f2" providerId="ADAL" clId="{94CF6634-CB0D-6444-8C04-60A82A1373F4}" dt="2023-10-19T21:59:15.035" v="1515" actId="1076"/>
          <ac:spMkLst>
            <pc:docMk/>
            <pc:sldMk cId="1275704353" sldId="266"/>
            <ac:spMk id="11" creationId="{148FB881-0BE7-9872-ADA6-2BEAA7B08F3D}"/>
          </ac:spMkLst>
        </pc:spChg>
        <pc:spChg chg="mod topLvl">
          <ac:chgData name="Kayla Besong" userId="1fe08136-ada4-4caa-badf-f829ad1288f2" providerId="ADAL" clId="{94CF6634-CB0D-6444-8C04-60A82A1373F4}" dt="2023-10-19T21:59:15.035" v="1515" actId="1076"/>
          <ac:spMkLst>
            <pc:docMk/>
            <pc:sldMk cId="1275704353" sldId="266"/>
            <ac:spMk id="19" creationId="{B50B696C-DC6A-A577-E459-D239CBDBBEA5}"/>
          </ac:spMkLst>
        </pc:spChg>
        <pc:spChg chg="mod topLvl">
          <ac:chgData name="Kayla Besong" userId="1fe08136-ada4-4caa-badf-f829ad1288f2" providerId="ADAL" clId="{94CF6634-CB0D-6444-8C04-60A82A1373F4}" dt="2023-10-19T21:59:15.035" v="1515" actId="1076"/>
          <ac:spMkLst>
            <pc:docMk/>
            <pc:sldMk cId="1275704353" sldId="266"/>
            <ac:spMk id="21" creationId="{03D8E11C-83EB-49E6-6CEF-DB9FF2E04037}"/>
          </ac:spMkLst>
        </pc:spChg>
        <pc:spChg chg="mod">
          <ac:chgData name="Kayla Besong" userId="1fe08136-ada4-4caa-badf-f829ad1288f2" providerId="ADAL" clId="{94CF6634-CB0D-6444-8C04-60A82A1373F4}" dt="2023-10-19T21:59:15.035" v="1515" actId="1076"/>
          <ac:spMkLst>
            <pc:docMk/>
            <pc:sldMk cId="1275704353" sldId="266"/>
            <ac:spMk id="29" creationId="{579A4C8B-B606-1489-4497-474AFDB67942}"/>
          </ac:spMkLst>
        </pc:spChg>
        <pc:spChg chg="mod topLvl">
          <ac:chgData name="Kayla Besong" userId="1fe08136-ada4-4caa-badf-f829ad1288f2" providerId="ADAL" clId="{94CF6634-CB0D-6444-8C04-60A82A1373F4}" dt="2023-10-19T21:59:20.465" v="1516" actId="1076"/>
          <ac:spMkLst>
            <pc:docMk/>
            <pc:sldMk cId="1275704353" sldId="266"/>
            <ac:spMk id="33" creationId="{55D5DFBE-DEBF-FD18-B910-9AC1A26842A3}"/>
          </ac:spMkLst>
        </pc:spChg>
        <pc:spChg chg="mod topLvl">
          <ac:chgData name="Kayla Besong" userId="1fe08136-ada4-4caa-badf-f829ad1288f2" providerId="ADAL" clId="{94CF6634-CB0D-6444-8C04-60A82A1373F4}" dt="2023-10-19T21:59:15.035" v="1515" actId="1076"/>
          <ac:spMkLst>
            <pc:docMk/>
            <pc:sldMk cId="1275704353" sldId="266"/>
            <ac:spMk id="35" creationId="{5C03471B-4D3E-06E3-49C8-18D31501C570}"/>
          </ac:spMkLst>
        </pc:spChg>
        <pc:spChg chg="mod topLvl">
          <ac:chgData name="Kayla Besong" userId="1fe08136-ada4-4caa-badf-f829ad1288f2" providerId="ADAL" clId="{94CF6634-CB0D-6444-8C04-60A82A1373F4}" dt="2023-10-19T21:59:15.035" v="1515" actId="1076"/>
          <ac:spMkLst>
            <pc:docMk/>
            <pc:sldMk cId="1275704353" sldId="266"/>
            <ac:spMk id="39" creationId="{D920F478-05D5-3788-1459-1012E4785639}"/>
          </ac:spMkLst>
        </pc:spChg>
        <pc:spChg chg="mod topLvl">
          <ac:chgData name="Kayla Besong" userId="1fe08136-ada4-4caa-badf-f829ad1288f2" providerId="ADAL" clId="{94CF6634-CB0D-6444-8C04-60A82A1373F4}" dt="2023-10-19T21:59:15.035" v="1515" actId="1076"/>
          <ac:spMkLst>
            <pc:docMk/>
            <pc:sldMk cId="1275704353" sldId="266"/>
            <ac:spMk id="41" creationId="{FAA49B51-CA6C-B0AC-9BFC-E89B45B6E85A}"/>
          </ac:spMkLst>
        </pc:spChg>
        <pc:spChg chg="mod topLvl">
          <ac:chgData name="Kayla Besong" userId="1fe08136-ada4-4caa-badf-f829ad1288f2" providerId="ADAL" clId="{94CF6634-CB0D-6444-8C04-60A82A1373F4}" dt="2023-10-19T21:59:15.035" v="1515" actId="1076"/>
          <ac:spMkLst>
            <pc:docMk/>
            <pc:sldMk cId="1275704353" sldId="266"/>
            <ac:spMk id="43" creationId="{B7DA4A0B-0763-5C91-B94B-4A28BB7625FB}"/>
          </ac:spMkLst>
        </pc:spChg>
        <pc:spChg chg="mod topLvl">
          <ac:chgData name="Kayla Besong" userId="1fe08136-ada4-4caa-badf-f829ad1288f2" providerId="ADAL" clId="{94CF6634-CB0D-6444-8C04-60A82A1373F4}" dt="2023-10-19T21:59:15.035" v="1515" actId="1076"/>
          <ac:spMkLst>
            <pc:docMk/>
            <pc:sldMk cId="1275704353" sldId="266"/>
            <ac:spMk id="70" creationId="{243266D7-0D62-814F-2930-002D4D4B38E8}"/>
          </ac:spMkLst>
        </pc:spChg>
        <pc:spChg chg="mod topLvl">
          <ac:chgData name="Kayla Besong" userId="1fe08136-ada4-4caa-badf-f829ad1288f2" providerId="ADAL" clId="{94CF6634-CB0D-6444-8C04-60A82A1373F4}" dt="2023-10-19T21:59:15.035" v="1515" actId="1076"/>
          <ac:spMkLst>
            <pc:docMk/>
            <pc:sldMk cId="1275704353" sldId="266"/>
            <ac:spMk id="72" creationId="{8207CDC5-0A4E-D46C-0B6B-F3984808425C}"/>
          </ac:spMkLst>
        </pc:spChg>
        <pc:spChg chg="mod topLvl">
          <ac:chgData name="Kayla Besong" userId="1fe08136-ada4-4caa-badf-f829ad1288f2" providerId="ADAL" clId="{94CF6634-CB0D-6444-8C04-60A82A1373F4}" dt="2023-10-19T21:59:15.035" v="1515" actId="1076"/>
          <ac:spMkLst>
            <pc:docMk/>
            <pc:sldMk cId="1275704353" sldId="266"/>
            <ac:spMk id="74" creationId="{5E0CAAD0-DC87-AAB7-B0C9-23CADEA4493F}"/>
          </ac:spMkLst>
        </pc:spChg>
        <pc:spChg chg="mod topLvl">
          <ac:chgData name="Kayla Besong" userId="1fe08136-ada4-4caa-badf-f829ad1288f2" providerId="ADAL" clId="{94CF6634-CB0D-6444-8C04-60A82A1373F4}" dt="2023-10-19T22:01:49.703" v="1565" actId="1036"/>
          <ac:spMkLst>
            <pc:docMk/>
            <pc:sldMk cId="1275704353" sldId="266"/>
            <ac:spMk id="79" creationId="{351807F5-35B1-53D7-4791-92A276AA539E}"/>
          </ac:spMkLst>
        </pc:spChg>
        <pc:spChg chg="mod topLvl">
          <ac:chgData name="Kayla Besong" userId="1fe08136-ada4-4caa-badf-f829ad1288f2" providerId="ADAL" clId="{94CF6634-CB0D-6444-8C04-60A82A1373F4}" dt="2023-10-19T22:00:33.560" v="1555" actId="207"/>
          <ac:spMkLst>
            <pc:docMk/>
            <pc:sldMk cId="1275704353" sldId="266"/>
            <ac:spMk id="81" creationId="{4AA290BB-A4FC-E03C-525B-D8BECF26712D}"/>
          </ac:spMkLst>
        </pc:spChg>
        <pc:spChg chg="mod topLvl">
          <ac:chgData name="Kayla Besong" userId="1fe08136-ada4-4caa-badf-f829ad1288f2" providerId="ADAL" clId="{94CF6634-CB0D-6444-8C04-60A82A1373F4}" dt="2023-10-19T22:00:42.841" v="1560" actId="1035"/>
          <ac:spMkLst>
            <pc:docMk/>
            <pc:sldMk cId="1275704353" sldId="266"/>
            <ac:spMk id="92" creationId="{B79DDF46-EBE6-65CA-CC33-9DD445BE5BB4}"/>
          </ac:spMkLst>
        </pc:spChg>
        <pc:spChg chg="mod topLvl">
          <ac:chgData name="Kayla Besong" userId="1fe08136-ada4-4caa-badf-f829ad1288f2" providerId="ADAL" clId="{94CF6634-CB0D-6444-8C04-60A82A1373F4}" dt="2023-10-19T22:00:42.841" v="1560" actId="1035"/>
          <ac:spMkLst>
            <pc:docMk/>
            <pc:sldMk cId="1275704353" sldId="266"/>
            <ac:spMk id="94" creationId="{BA6E4A3E-393E-ADFD-4160-C76FCE348610}"/>
          </ac:spMkLst>
        </pc:spChg>
        <pc:spChg chg="mod topLvl">
          <ac:chgData name="Kayla Besong" userId="1fe08136-ada4-4caa-badf-f829ad1288f2" providerId="ADAL" clId="{94CF6634-CB0D-6444-8C04-60A82A1373F4}" dt="2023-10-19T22:00:42.841" v="1560" actId="1035"/>
          <ac:spMkLst>
            <pc:docMk/>
            <pc:sldMk cId="1275704353" sldId="266"/>
            <ac:spMk id="96" creationId="{1DE8962D-0281-BB12-A91D-69BBA83AC6A1}"/>
          </ac:spMkLst>
        </pc:spChg>
        <pc:spChg chg="mod topLvl">
          <ac:chgData name="Kayla Besong" userId="1fe08136-ada4-4caa-badf-f829ad1288f2" providerId="ADAL" clId="{94CF6634-CB0D-6444-8C04-60A82A1373F4}" dt="2023-10-19T21:59:24.315" v="1517" actId="1076"/>
          <ac:spMkLst>
            <pc:docMk/>
            <pc:sldMk cId="1275704353" sldId="266"/>
            <ac:spMk id="107" creationId="{BA59F1BA-01BB-7DE3-E4E7-82A7268BB9AA}"/>
          </ac:spMkLst>
        </pc:spChg>
        <pc:spChg chg="mod topLvl">
          <ac:chgData name="Kayla Besong" userId="1fe08136-ada4-4caa-badf-f829ad1288f2" providerId="ADAL" clId="{94CF6634-CB0D-6444-8C04-60A82A1373F4}" dt="2023-10-19T21:59:15.035" v="1515" actId="1076"/>
          <ac:spMkLst>
            <pc:docMk/>
            <pc:sldMk cId="1275704353" sldId="266"/>
            <ac:spMk id="109" creationId="{0BC95AF8-1DF9-B697-6878-8B6230148B36}"/>
          </ac:spMkLst>
        </pc:spChg>
        <pc:spChg chg="mod topLvl">
          <ac:chgData name="Kayla Besong" userId="1fe08136-ada4-4caa-badf-f829ad1288f2" providerId="ADAL" clId="{94CF6634-CB0D-6444-8C04-60A82A1373F4}" dt="2023-10-19T21:59:15.035" v="1515" actId="1076"/>
          <ac:spMkLst>
            <pc:docMk/>
            <pc:sldMk cId="1275704353" sldId="266"/>
            <ac:spMk id="114" creationId="{6960DC19-E422-7E40-151D-7DBAC0A07362}"/>
          </ac:spMkLst>
        </pc:spChg>
        <pc:spChg chg="mod topLvl">
          <ac:chgData name="Kayla Besong" userId="1fe08136-ada4-4caa-badf-f829ad1288f2" providerId="ADAL" clId="{94CF6634-CB0D-6444-8C04-60A82A1373F4}" dt="2023-10-19T21:59:15.035" v="1515" actId="1076"/>
          <ac:spMkLst>
            <pc:docMk/>
            <pc:sldMk cId="1275704353" sldId="266"/>
            <ac:spMk id="116" creationId="{40DE60B4-6886-F68A-A37C-B5D500D16285}"/>
          </ac:spMkLst>
        </pc:spChg>
        <pc:spChg chg="mod topLvl">
          <ac:chgData name="Kayla Besong" userId="1fe08136-ada4-4caa-badf-f829ad1288f2" providerId="ADAL" clId="{94CF6634-CB0D-6444-8C04-60A82A1373F4}" dt="2023-10-19T21:59:15.035" v="1515" actId="1076"/>
          <ac:spMkLst>
            <pc:docMk/>
            <pc:sldMk cId="1275704353" sldId="266"/>
            <ac:spMk id="123" creationId="{7E3DC933-FE11-21BC-DADE-36B5D1B921FE}"/>
          </ac:spMkLst>
        </pc:spChg>
        <pc:spChg chg="mod topLvl">
          <ac:chgData name="Kayla Besong" userId="1fe08136-ada4-4caa-badf-f829ad1288f2" providerId="ADAL" clId="{94CF6634-CB0D-6444-8C04-60A82A1373F4}" dt="2023-10-19T21:59:15.035" v="1515" actId="1076"/>
          <ac:spMkLst>
            <pc:docMk/>
            <pc:sldMk cId="1275704353" sldId="266"/>
            <ac:spMk id="125" creationId="{D378A78D-A215-CF1E-CC16-47270090B2EC}"/>
          </ac:spMkLst>
        </pc:spChg>
        <pc:grpChg chg="del">
          <ac:chgData name="Kayla Besong" userId="1fe08136-ada4-4caa-badf-f829ad1288f2" providerId="ADAL" clId="{94CF6634-CB0D-6444-8C04-60A82A1373F4}" dt="2023-10-19T21:39:09.781" v="1072" actId="165"/>
          <ac:grpSpMkLst>
            <pc:docMk/>
            <pc:sldMk cId="1275704353" sldId="266"/>
            <ac:grpSpMk id="18" creationId="{E70D0E70-94C7-206A-4C0C-7B0D5CC95D0F}"/>
          </ac:grpSpMkLst>
        </pc:grpChg>
        <pc:grpChg chg="del topLvl">
          <ac:chgData name="Kayla Besong" userId="1fe08136-ada4-4caa-badf-f829ad1288f2" providerId="ADAL" clId="{94CF6634-CB0D-6444-8C04-60A82A1373F4}" dt="2023-10-19T21:38:44.066" v="1067" actId="165"/>
          <ac:grpSpMkLst>
            <pc:docMk/>
            <pc:sldMk cId="1275704353" sldId="266"/>
            <ac:grpSpMk id="20" creationId="{58DA51C1-2CA3-6310-90D5-2935C9852DD4}"/>
          </ac:grpSpMkLst>
        </pc:grpChg>
        <pc:grpChg chg="del">
          <ac:chgData name="Kayla Besong" userId="1fe08136-ada4-4caa-badf-f829ad1288f2" providerId="ADAL" clId="{94CF6634-CB0D-6444-8C04-60A82A1373F4}" dt="2023-10-19T21:38:39.365" v="1066" actId="165"/>
          <ac:grpSpMkLst>
            <pc:docMk/>
            <pc:sldMk cId="1275704353" sldId="266"/>
            <ac:grpSpMk id="25" creationId="{75746BE3-5BB3-A59F-BD55-C2ED7B8BA4A3}"/>
          </ac:grpSpMkLst>
        </pc:grpChg>
        <pc:grpChg chg="del">
          <ac:chgData name="Kayla Besong" userId="1fe08136-ada4-4caa-badf-f829ad1288f2" providerId="ADAL" clId="{94CF6634-CB0D-6444-8C04-60A82A1373F4}" dt="2023-10-19T21:38:59.400" v="1070" actId="165"/>
          <ac:grpSpMkLst>
            <pc:docMk/>
            <pc:sldMk cId="1275704353" sldId="266"/>
            <ac:grpSpMk id="30" creationId="{64E81C4C-479C-17E4-1C5F-9256E8500CC6}"/>
          </ac:grpSpMkLst>
        </pc:grpChg>
        <pc:grpChg chg="del topLvl">
          <ac:chgData name="Kayla Besong" userId="1fe08136-ada4-4caa-badf-f829ad1288f2" providerId="ADAL" clId="{94CF6634-CB0D-6444-8C04-60A82A1373F4}" dt="2023-10-19T21:39:04.565" v="1071" actId="165"/>
          <ac:grpSpMkLst>
            <pc:docMk/>
            <pc:sldMk cId="1275704353" sldId="266"/>
            <ac:grpSpMk id="32" creationId="{8AE574DC-732C-CB1F-C337-D618311B2217}"/>
          </ac:grpSpMkLst>
        </pc:grpChg>
        <pc:grpChg chg="del">
          <ac:chgData name="Kayla Besong" userId="1fe08136-ada4-4caa-badf-f829ad1288f2" providerId="ADAL" clId="{94CF6634-CB0D-6444-8C04-60A82A1373F4}" dt="2023-10-19T21:37:45.429" v="1058" actId="165"/>
          <ac:grpSpMkLst>
            <pc:docMk/>
            <pc:sldMk cId="1275704353" sldId="266"/>
            <ac:grpSpMk id="38" creationId="{BC4C8016-828C-A44A-AA24-BA20559B6E05}"/>
          </ac:grpSpMkLst>
        </pc:grpChg>
        <pc:grpChg chg="del topLvl">
          <ac:chgData name="Kayla Besong" userId="1fe08136-ada4-4caa-badf-f829ad1288f2" providerId="ADAL" clId="{94CF6634-CB0D-6444-8C04-60A82A1373F4}" dt="2023-10-19T21:37:54.131" v="1059" actId="165"/>
          <ac:grpSpMkLst>
            <pc:docMk/>
            <pc:sldMk cId="1275704353" sldId="266"/>
            <ac:grpSpMk id="40" creationId="{B46E071F-C240-1C37-23FE-12363FA0E8C3}"/>
          </ac:grpSpMkLst>
        </pc:grpChg>
        <pc:grpChg chg="del">
          <ac:chgData name="Kayla Besong" userId="1fe08136-ada4-4caa-badf-f829ad1288f2" providerId="ADAL" clId="{94CF6634-CB0D-6444-8C04-60A82A1373F4}" dt="2023-10-19T21:38:28.881" v="1064" actId="165"/>
          <ac:grpSpMkLst>
            <pc:docMk/>
            <pc:sldMk cId="1275704353" sldId="266"/>
            <ac:grpSpMk id="69" creationId="{F5A8B26D-23B5-BE11-E969-54BFE7727604}"/>
          </ac:grpSpMkLst>
        </pc:grpChg>
        <pc:grpChg chg="del topLvl">
          <ac:chgData name="Kayla Besong" userId="1fe08136-ada4-4caa-badf-f829ad1288f2" providerId="ADAL" clId="{94CF6634-CB0D-6444-8C04-60A82A1373F4}" dt="2023-10-19T21:38:33.632" v="1065" actId="165"/>
          <ac:grpSpMkLst>
            <pc:docMk/>
            <pc:sldMk cId="1275704353" sldId="266"/>
            <ac:grpSpMk id="71" creationId="{DFD7D90D-7B42-D011-F5E0-2D343547545A}"/>
          </ac:grpSpMkLst>
        </pc:grpChg>
        <pc:grpChg chg="del">
          <ac:chgData name="Kayla Besong" userId="1fe08136-ada4-4caa-badf-f829ad1288f2" providerId="ADAL" clId="{94CF6634-CB0D-6444-8C04-60A82A1373F4}" dt="2023-10-19T21:37:13.618" v="1054" actId="165"/>
          <ac:grpSpMkLst>
            <pc:docMk/>
            <pc:sldMk cId="1275704353" sldId="266"/>
            <ac:grpSpMk id="76" creationId="{9612620C-34D4-553F-4BC7-56AB68A79F2E}"/>
          </ac:grpSpMkLst>
        </pc:grpChg>
        <pc:grpChg chg="del mod topLvl">
          <ac:chgData name="Kayla Besong" userId="1fe08136-ada4-4caa-badf-f829ad1288f2" providerId="ADAL" clId="{94CF6634-CB0D-6444-8C04-60A82A1373F4}" dt="2023-10-19T21:44:20.027" v="1123" actId="165"/>
          <ac:grpSpMkLst>
            <pc:docMk/>
            <pc:sldMk cId="1275704353" sldId="266"/>
            <ac:grpSpMk id="78" creationId="{EAE65B6C-D403-A181-9607-368600E3FD74}"/>
          </ac:grpSpMkLst>
        </pc:grpChg>
        <pc:grpChg chg="del topLvl">
          <ac:chgData name="Kayla Besong" userId="1fe08136-ada4-4caa-badf-f829ad1288f2" providerId="ADAL" clId="{94CF6634-CB0D-6444-8C04-60A82A1373F4}" dt="2023-10-19T21:37:27.498" v="1056" actId="165"/>
          <ac:grpSpMkLst>
            <pc:docMk/>
            <pc:sldMk cId="1275704353" sldId="266"/>
            <ac:grpSpMk id="90" creationId="{656BA45B-4023-B444-F60B-9856DA0059E9}"/>
          </ac:grpSpMkLst>
        </pc:grpChg>
        <pc:grpChg chg="del topLvl">
          <ac:chgData name="Kayla Besong" userId="1fe08136-ada4-4caa-badf-f829ad1288f2" providerId="ADAL" clId="{94CF6634-CB0D-6444-8C04-60A82A1373F4}" dt="2023-10-19T21:37:34.992" v="1057" actId="165"/>
          <ac:grpSpMkLst>
            <pc:docMk/>
            <pc:sldMk cId="1275704353" sldId="266"/>
            <ac:grpSpMk id="91" creationId="{0974D5A3-99B1-E7EE-26D6-398FEE76AE00}"/>
          </ac:grpSpMkLst>
        </pc:grpChg>
        <pc:grpChg chg="del">
          <ac:chgData name="Kayla Besong" userId="1fe08136-ada4-4caa-badf-f829ad1288f2" providerId="ADAL" clId="{94CF6634-CB0D-6444-8C04-60A82A1373F4}" dt="2023-10-19T21:37:19.436" v="1055" actId="165"/>
          <ac:grpSpMkLst>
            <pc:docMk/>
            <pc:sldMk cId="1275704353" sldId="266"/>
            <ac:grpSpMk id="97" creationId="{4A6D4455-B47F-03C3-7060-BC2D770730B1}"/>
          </ac:grpSpMkLst>
        </pc:grpChg>
        <pc:grpChg chg="del">
          <ac:chgData name="Kayla Besong" userId="1fe08136-ada4-4caa-badf-f829ad1288f2" providerId="ADAL" clId="{94CF6634-CB0D-6444-8C04-60A82A1373F4}" dt="2023-10-19T21:38:48.531" v="1068" actId="165"/>
          <ac:grpSpMkLst>
            <pc:docMk/>
            <pc:sldMk cId="1275704353" sldId="266"/>
            <ac:grpSpMk id="105" creationId="{99E9DD3E-FBA8-CE43-A182-2722DBFE2D58}"/>
          </ac:grpSpMkLst>
        </pc:grpChg>
        <pc:grpChg chg="del topLvl">
          <ac:chgData name="Kayla Besong" userId="1fe08136-ada4-4caa-badf-f829ad1288f2" providerId="ADAL" clId="{94CF6634-CB0D-6444-8C04-60A82A1373F4}" dt="2023-10-19T21:38:53.630" v="1069" actId="165"/>
          <ac:grpSpMkLst>
            <pc:docMk/>
            <pc:sldMk cId="1275704353" sldId="266"/>
            <ac:grpSpMk id="106" creationId="{D116F69B-4EA5-A9CB-B508-8D23E8C7E655}"/>
          </ac:grpSpMkLst>
        </pc:grpChg>
        <pc:grpChg chg="del">
          <ac:chgData name="Kayla Besong" userId="1fe08136-ada4-4caa-badf-f829ad1288f2" providerId="ADAL" clId="{94CF6634-CB0D-6444-8C04-60A82A1373F4}" dt="2023-10-19T21:38:18.079" v="1062" actId="165"/>
          <ac:grpSpMkLst>
            <pc:docMk/>
            <pc:sldMk cId="1275704353" sldId="266"/>
            <ac:grpSpMk id="111" creationId="{820B3127-70F4-906A-1BB5-51CF4FED418D}"/>
          </ac:grpSpMkLst>
        </pc:grpChg>
        <pc:grpChg chg="del topLvl">
          <ac:chgData name="Kayla Besong" userId="1fe08136-ada4-4caa-badf-f829ad1288f2" providerId="ADAL" clId="{94CF6634-CB0D-6444-8C04-60A82A1373F4}" dt="2023-10-19T21:38:23.582" v="1063" actId="165"/>
          <ac:grpSpMkLst>
            <pc:docMk/>
            <pc:sldMk cId="1275704353" sldId="266"/>
            <ac:grpSpMk id="113" creationId="{DBC6484D-5D83-FA0A-75EA-818730319FD6}"/>
          </ac:grpSpMkLst>
        </pc:grpChg>
        <pc:grpChg chg="del">
          <ac:chgData name="Kayla Besong" userId="1fe08136-ada4-4caa-badf-f829ad1288f2" providerId="ADAL" clId="{94CF6634-CB0D-6444-8C04-60A82A1373F4}" dt="2023-10-19T21:38:05.867" v="1060" actId="165"/>
          <ac:grpSpMkLst>
            <pc:docMk/>
            <pc:sldMk cId="1275704353" sldId="266"/>
            <ac:grpSpMk id="121" creationId="{05FCE873-FF03-E2FF-D3F1-66AC6DE90963}"/>
          </ac:grpSpMkLst>
        </pc:grpChg>
        <pc:grpChg chg="del topLvl">
          <ac:chgData name="Kayla Besong" userId="1fe08136-ada4-4caa-badf-f829ad1288f2" providerId="ADAL" clId="{94CF6634-CB0D-6444-8C04-60A82A1373F4}" dt="2023-10-19T21:38:11.096" v="1061" actId="165"/>
          <ac:grpSpMkLst>
            <pc:docMk/>
            <pc:sldMk cId="1275704353" sldId="266"/>
            <ac:grpSpMk id="122" creationId="{7634D10F-A056-B09D-5DA6-B8C6A446F884}"/>
          </ac:grpSpMkLst>
        </pc:grpChg>
        <pc:picChg chg="del">
          <ac:chgData name="Kayla Besong" userId="1fe08136-ada4-4caa-badf-f829ad1288f2" providerId="ADAL" clId="{94CF6634-CB0D-6444-8C04-60A82A1373F4}" dt="2023-10-19T21:36:40.847" v="1053" actId="478"/>
          <ac:picMkLst>
            <pc:docMk/>
            <pc:sldMk cId="1275704353" sldId="266"/>
            <ac:picMk id="45" creationId="{EA53CE77-647B-35F9-37A2-2E8C7FDD7169}"/>
          </ac:picMkLst>
        </pc:picChg>
        <pc:cxnChg chg="del mod">
          <ac:chgData name="Kayla Besong" userId="1fe08136-ada4-4caa-badf-f829ad1288f2" providerId="ADAL" clId="{94CF6634-CB0D-6444-8C04-60A82A1373F4}" dt="2023-10-19T21:59:06.708" v="1514" actId="478"/>
          <ac:cxnSpMkLst>
            <pc:docMk/>
            <pc:sldMk cId="1275704353" sldId="266"/>
            <ac:cxnSpMk id="3" creationId="{38006660-BB6C-0A91-115E-EDD6327E7A0B}"/>
          </ac:cxnSpMkLst>
        </pc:cxnChg>
        <pc:cxnChg chg="mod topLvl">
          <ac:chgData name="Kayla Besong" userId="1fe08136-ada4-4caa-badf-f829ad1288f2" providerId="ADAL" clId="{94CF6634-CB0D-6444-8C04-60A82A1373F4}" dt="2023-10-19T21:59:15.035" v="1515" actId="1076"/>
          <ac:cxnSpMkLst>
            <pc:docMk/>
            <pc:sldMk cId="1275704353" sldId="266"/>
            <ac:cxnSpMk id="6" creationId="{F3E22150-E9D4-1B81-E918-DEE031872EFF}"/>
          </ac:cxnSpMkLst>
        </pc:cxnChg>
        <pc:cxnChg chg="mod">
          <ac:chgData name="Kayla Besong" userId="1fe08136-ada4-4caa-badf-f829ad1288f2" providerId="ADAL" clId="{94CF6634-CB0D-6444-8C04-60A82A1373F4}" dt="2023-10-19T21:59:15.035" v="1515" actId="1076"/>
          <ac:cxnSpMkLst>
            <pc:docMk/>
            <pc:sldMk cId="1275704353" sldId="266"/>
            <ac:cxnSpMk id="12" creationId="{63AFE39B-52D1-74D4-AC7A-D32322421056}"/>
          </ac:cxnSpMkLst>
        </pc:cxnChg>
        <pc:cxnChg chg="mod topLvl">
          <ac:chgData name="Kayla Besong" userId="1fe08136-ada4-4caa-badf-f829ad1288f2" providerId="ADAL" clId="{94CF6634-CB0D-6444-8C04-60A82A1373F4}" dt="2023-10-19T21:59:15.035" v="1515" actId="1076"/>
          <ac:cxnSpMkLst>
            <pc:docMk/>
            <pc:sldMk cId="1275704353" sldId="266"/>
            <ac:cxnSpMk id="16" creationId="{28918571-9D59-8DCC-42AB-9CDE9AE5C11E}"/>
          </ac:cxnSpMkLst>
        </pc:cxnChg>
        <pc:cxnChg chg="del mod">
          <ac:chgData name="Kayla Besong" userId="1fe08136-ada4-4caa-badf-f829ad1288f2" providerId="ADAL" clId="{94CF6634-CB0D-6444-8C04-60A82A1373F4}" dt="2023-10-19T21:53:59.924" v="1400" actId="478"/>
          <ac:cxnSpMkLst>
            <pc:docMk/>
            <pc:sldMk cId="1275704353" sldId="266"/>
            <ac:cxnSpMk id="22" creationId="{AF291036-A8EF-BE1B-07A4-2AF9E4957871}"/>
          </ac:cxnSpMkLst>
        </pc:cxnChg>
        <pc:cxnChg chg="del mod">
          <ac:chgData name="Kayla Besong" userId="1fe08136-ada4-4caa-badf-f829ad1288f2" providerId="ADAL" clId="{94CF6634-CB0D-6444-8C04-60A82A1373F4}" dt="2023-10-19T21:54:01.445" v="1401" actId="478"/>
          <ac:cxnSpMkLst>
            <pc:docMk/>
            <pc:sldMk cId="1275704353" sldId="266"/>
            <ac:cxnSpMk id="23" creationId="{F52DFF99-2E44-2B23-E1F2-36628F013D80}"/>
          </ac:cxnSpMkLst>
        </pc:cxnChg>
        <pc:cxnChg chg="add del mod">
          <ac:chgData name="Kayla Besong" userId="1fe08136-ada4-4caa-badf-f829ad1288f2" providerId="ADAL" clId="{94CF6634-CB0D-6444-8C04-60A82A1373F4}" dt="2023-10-19T21:54:52.394" v="1451" actId="478"/>
          <ac:cxnSpMkLst>
            <pc:docMk/>
            <pc:sldMk cId="1275704353" sldId="266"/>
            <ac:cxnSpMk id="28" creationId="{04134FD9-B4DA-0975-BC6B-36C960959A97}"/>
          </ac:cxnSpMkLst>
        </pc:cxnChg>
        <pc:cxnChg chg="mod topLvl">
          <ac:chgData name="Kayla Besong" userId="1fe08136-ada4-4caa-badf-f829ad1288f2" providerId="ADAL" clId="{94CF6634-CB0D-6444-8C04-60A82A1373F4}" dt="2023-10-19T21:59:15.035" v="1515" actId="1076"/>
          <ac:cxnSpMkLst>
            <pc:docMk/>
            <pc:sldMk cId="1275704353" sldId="266"/>
            <ac:cxnSpMk id="34" creationId="{EA8F8491-D3AE-DE7C-C226-7F7DC85DBF95}"/>
          </ac:cxnSpMkLst>
        </pc:cxnChg>
        <pc:cxnChg chg="add mod">
          <ac:chgData name="Kayla Besong" userId="1fe08136-ada4-4caa-badf-f829ad1288f2" providerId="ADAL" clId="{94CF6634-CB0D-6444-8C04-60A82A1373F4}" dt="2023-10-19T21:59:15.035" v="1515" actId="1076"/>
          <ac:cxnSpMkLst>
            <pc:docMk/>
            <pc:sldMk cId="1275704353" sldId="266"/>
            <ac:cxnSpMk id="36" creationId="{38A2CBED-7446-9DB8-74EF-C1F9607D2913}"/>
          </ac:cxnSpMkLst>
        </pc:cxnChg>
        <pc:cxnChg chg="mod topLvl">
          <ac:chgData name="Kayla Besong" userId="1fe08136-ada4-4caa-badf-f829ad1288f2" providerId="ADAL" clId="{94CF6634-CB0D-6444-8C04-60A82A1373F4}" dt="2023-10-19T21:59:15.035" v="1515" actId="1076"/>
          <ac:cxnSpMkLst>
            <pc:docMk/>
            <pc:sldMk cId="1275704353" sldId="266"/>
            <ac:cxnSpMk id="42" creationId="{11EC49C8-12C0-3983-81EE-4FA43AD541E3}"/>
          </ac:cxnSpMkLst>
        </pc:cxnChg>
        <pc:cxnChg chg="mod topLvl">
          <ac:chgData name="Kayla Besong" userId="1fe08136-ada4-4caa-badf-f829ad1288f2" providerId="ADAL" clId="{94CF6634-CB0D-6444-8C04-60A82A1373F4}" dt="2023-10-19T21:59:15.035" v="1515" actId="1076"/>
          <ac:cxnSpMkLst>
            <pc:docMk/>
            <pc:sldMk cId="1275704353" sldId="266"/>
            <ac:cxnSpMk id="73" creationId="{48635487-6240-8E79-CFCE-04C87C0553FC}"/>
          </ac:cxnSpMkLst>
        </pc:cxnChg>
        <pc:cxnChg chg="mod topLvl">
          <ac:chgData name="Kayla Besong" userId="1fe08136-ada4-4caa-badf-f829ad1288f2" providerId="ADAL" clId="{94CF6634-CB0D-6444-8C04-60A82A1373F4}" dt="2023-10-19T22:00:30.226" v="1553" actId="1035"/>
          <ac:cxnSpMkLst>
            <pc:docMk/>
            <pc:sldMk cId="1275704353" sldId="266"/>
            <ac:cxnSpMk id="80" creationId="{4A6F0532-B584-66D8-6CBE-4A8C1F968D40}"/>
          </ac:cxnSpMkLst>
        </pc:cxnChg>
        <pc:cxnChg chg="mod topLvl">
          <ac:chgData name="Kayla Besong" userId="1fe08136-ada4-4caa-badf-f829ad1288f2" providerId="ADAL" clId="{94CF6634-CB0D-6444-8C04-60A82A1373F4}" dt="2023-10-19T22:00:42.841" v="1560" actId="1035"/>
          <ac:cxnSpMkLst>
            <pc:docMk/>
            <pc:sldMk cId="1275704353" sldId="266"/>
            <ac:cxnSpMk id="93" creationId="{2E006480-BF74-C817-206B-12C85AF5DBC1}"/>
          </ac:cxnSpMkLst>
        </pc:cxnChg>
        <pc:cxnChg chg="mod topLvl">
          <ac:chgData name="Kayla Besong" userId="1fe08136-ada4-4caa-badf-f829ad1288f2" providerId="ADAL" clId="{94CF6634-CB0D-6444-8C04-60A82A1373F4}" dt="2023-10-19T21:59:15.035" v="1515" actId="1076"/>
          <ac:cxnSpMkLst>
            <pc:docMk/>
            <pc:sldMk cId="1275704353" sldId="266"/>
            <ac:cxnSpMk id="108" creationId="{BAD4C5D0-D73F-762E-66AE-9CE88B5DE89F}"/>
          </ac:cxnSpMkLst>
        </pc:cxnChg>
        <pc:cxnChg chg="mod topLvl">
          <ac:chgData name="Kayla Besong" userId="1fe08136-ada4-4caa-badf-f829ad1288f2" providerId="ADAL" clId="{94CF6634-CB0D-6444-8C04-60A82A1373F4}" dt="2023-10-19T21:59:15.035" v="1515" actId="1076"/>
          <ac:cxnSpMkLst>
            <pc:docMk/>
            <pc:sldMk cId="1275704353" sldId="266"/>
            <ac:cxnSpMk id="115" creationId="{5CCA4133-B320-78E5-44AD-F4BF6458BE5E}"/>
          </ac:cxnSpMkLst>
        </pc:cxnChg>
        <pc:cxnChg chg="mod topLvl">
          <ac:chgData name="Kayla Besong" userId="1fe08136-ada4-4caa-badf-f829ad1288f2" providerId="ADAL" clId="{94CF6634-CB0D-6444-8C04-60A82A1373F4}" dt="2023-10-19T21:59:15.035" v="1515" actId="1076"/>
          <ac:cxnSpMkLst>
            <pc:docMk/>
            <pc:sldMk cId="1275704353" sldId="266"/>
            <ac:cxnSpMk id="124" creationId="{05C8922A-8870-DE60-62F1-6E9471D4154E}"/>
          </ac:cxnSpMkLst>
        </pc:cxnChg>
      </pc:sldChg>
      <pc:sldChg chg="addSp delSp modSp add mod">
        <pc:chgData name="Kayla Besong" userId="1fe08136-ada4-4caa-badf-f829ad1288f2" providerId="ADAL" clId="{94CF6634-CB0D-6444-8C04-60A82A1373F4}" dt="2023-10-23T20:10:27.061" v="3791" actId="1076"/>
        <pc:sldMkLst>
          <pc:docMk/>
          <pc:sldMk cId="4099589784" sldId="267"/>
        </pc:sldMkLst>
        <pc:spChg chg="mod">
          <ac:chgData name="Kayla Besong" userId="1fe08136-ada4-4caa-badf-f829ad1288f2" providerId="ADAL" clId="{94CF6634-CB0D-6444-8C04-60A82A1373F4}" dt="2023-10-23T17:17:29.651" v="3534" actId="207"/>
          <ac:spMkLst>
            <pc:docMk/>
            <pc:sldMk cId="4099589784" sldId="267"/>
            <ac:spMk id="2" creationId="{2A2B4366-E66A-D96A-41C3-9CF7FD280C61}"/>
          </ac:spMkLst>
        </pc:spChg>
        <pc:spChg chg="add mod">
          <ac:chgData name="Kayla Besong" userId="1fe08136-ada4-4caa-badf-f829ad1288f2" providerId="ADAL" clId="{94CF6634-CB0D-6444-8C04-60A82A1373F4}" dt="2023-10-23T17:17:16.735" v="3533" actId="20577"/>
          <ac:spMkLst>
            <pc:docMk/>
            <pc:sldMk cId="4099589784" sldId="267"/>
            <ac:spMk id="5" creationId="{1F2CF845-44B4-3234-2A4C-C22451B6A939}"/>
          </ac:spMkLst>
        </pc:spChg>
        <pc:spChg chg="add del mod">
          <ac:chgData name="Kayla Besong" userId="1fe08136-ada4-4caa-badf-f829ad1288f2" providerId="ADAL" clId="{94CF6634-CB0D-6444-8C04-60A82A1373F4}" dt="2023-10-20T17:45:32.126" v="2169"/>
          <ac:spMkLst>
            <pc:docMk/>
            <pc:sldMk cId="4099589784" sldId="267"/>
            <ac:spMk id="5" creationId="{6D8A3D7D-F65C-47DA-321E-7528F111C6FF}"/>
          </ac:spMkLst>
        </pc:spChg>
        <pc:spChg chg="add del mod">
          <ac:chgData name="Kayla Besong" userId="1fe08136-ada4-4caa-badf-f829ad1288f2" providerId="ADAL" clId="{94CF6634-CB0D-6444-8C04-60A82A1373F4}" dt="2023-10-20T17:47:03.968" v="2172"/>
          <ac:spMkLst>
            <pc:docMk/>
            <pc:sldMk cId="4099589784" sldId="267"/>
            <ac:spMk id="7" creationId="{83D88603-69EC-B3BE-973F-1D46EAF73EAC}"/>
          </ac:spMkLst>
        </pc:spChg>
        <pc:spChg chg="mod">
          <ac:chgData name="Kayla Besong" userId="1fe08136-ada4-4caa-badf-f829ad1288f2" providerId="ADAL" clId="{94CF6634-CB0D-6444-8C04-60A82A1373F4}" dt="2023-10-20T18:06:10.156" v="2194" actId="403"/>
          <ac:spMkLst>
            <pc:docMk/>
            <pc:sldMk cId="4099589784" sldId="267"/>
            <ac:spMk id="9" creationId="{754772EB-15D7-4009-9DC0-17FDB9068C4A}"/>
          </ac:spMkLst>
        </pc:spChg>
        <pc:spChg chg="mod">
          <ac:chgData name="Kayla Besong" userId="1fe08136-ada4-4caa-badf-f829ad1288f2" providerId="ADAL" clId="{94CF6634-CB0D-6444-8C04-60A82A1373F4}" dt="2023-10-23T17:17:29.651" v="3534" actId="207"/>
          <ac:spMkLst>
            <pc:docMk/>
            <pc:sldMk cId="4099589784" sldId="267"/>
            <ac:spMk id="10" creationId="{AE35572E-DBC2-2364-5DA5-2EBF4921C2B2}"/>
          </ac:spMkLst>
        </pc:spChg>
        <pc:spChg chg="mod">
          <ac:chgData name="Kayla Besong" userId="1fe08136-ada4-4caa-badf-f829ad1288f2" providerId="ADAL" clId="{94CF6634-CB0D-6444-8C04-60A82A1373F4}" dt="2023-10-23T20:01:12.882" v="3713" actId="207"/>
          <ac:spMkLst>
            <pc:docMk/>
            <pc:sldMk cId="4099589784" sldId="267"/>
            <ac:spMk id="11" creationId="{148FB881-0BE7-9872-ADA6-2BEAA7B08F3D}"/>
          </ac:spMkLst>
        </pc:spChg>
        <pc:spChg chg="add del mod">
          <ac:chgData name="Kayla Besong" userId="1fe08136-ada4-4caa-badf-f829ad1288f2" providerId="ADAL" clId="{94CF6634-CB0D-6444-8C04-60A82A1373F4}" dt="2023-10-20T17:48:09.727" v="2175"/>
          <ac:spMkLst>
            <pc:docMk/>
            <pc:sldMk cId="4099589784" sldId="267"/>
            <ac:spMk id="14" creationId="{DF218D93-F416-3647-E906-03F2F41979E5}"/>
          </ac:spMkLst>
        </pc:spChg>
        <pc:spChg chg="add del mod">
          <ac:chgData name="Kayla Besong" userId="1fe08136-ada4-4caa-badf-f829ad1288f2" providerId="ADAL" clId="{94CF6634-CB0D-6444-8C04-60A82A1373F4}" dt="2023-10-20T17:48:52.244" v="2179"/>
          <ac:spMkLst>
            <pc:docMk/>
            <pc:sldMk cId="4099589784" sldId="267"/>
            <ac:spMk id="15" creationId="{DC7392F5-53E1-32CA-AF80-C206ABB93D4B}"/>
          </ac:spMkLst>
        </pc:spChg>
        <pc:spChg chg="mod">
          <ac:chgData name="Kayla Besong" userId="1fe08136-ada4-4caa-badf-f829ad1288f2" providerId="ADAL" clId="{94CF6634-CB0D-6444-8C04-60A82A1373F4}" dt="2023-10-20T18:06:10.156" v="2194" actId="403"/>
          <ac:spMkLst>
            <pc:docMk/>
            <pc:sldMk cId="4099589784" sldId="267"/>
            <ac:spMk id="19" creationId="{B50B696C-DC6A-A577-E459-D239CBDBBEA5}"/>
          </ac:spMkLst>
        </pc:spChg>
        <pc:spChg chg="add del mod">
          <ac:chgData name="Kayla Besong" userId="1fe08136-ada4-4caa-badf-f829ad1288f2" providerId="ADAL" clId="{94CF6634-CB0D-6444-8C04-60A82A1373F4}" dt="2023-10-20T17:49:11.479" v="2183"/>
          <ac:spMkLst>
            <pc:docMk/>
            <pc:sldMk cId="4099589784" sldId="267"/>
            <ac:spMk id="20" creationId="{E46CD9FE-4101-3453-E9E2-94DDD066B958}"/>
          </ac:spMkLst>
        </pc:spChg>
        <pc:spChg chg="mod">
          <ac:chgData name="Kayla Besong" userId="1fe08136-ada4-4caa-badf-f829ad1288f2" providerId="ADAL" clId="{94CF6634-CB0D-6444-8C04-60A82A1373F4}" dt="2023-10-20T18:06:10.156" v="2194" actId="403"/>
          <ac:spMkLst>
            <pc:docMk/>
            <pc:sldMk cId="4099589784" sldId="267"/>
            <ac:spMk id="21" creationId="{03D8E11C-83EB-49E6-6CEF-DB9FF2E04037}"/>
          </ac:spMkLst>
        </pc:spChg>
        <pc:spChg chg="add del mod">
          <ac:chgData name="Kayla Besong" userId="1fe08136-ada4-4caa-badf-f829ad1288f2" providerId="ADAL" clId="{94CF6634-CB0D-6444-8C04-60A82A1373F4}" dt="2023-10-20T17:50:18.886" v="2186"/>
          <ac:spMkLst>
            <pc:docMk/>
            <pc:sldMk cId="4099589784" sldId="267"/>
            <ac:spMk id="24" creationId="{E6B7AB52-7671-FBAB-36D1-891837B2A831}"/>
          </ac:spMkLst>
        </pc:spChg>
        <pc:spChg chg="add del mod">
          <ac:chgData name="Kayla Besong" userId="1fe08136-ada4-4caa-badf-f829ad1288f2" providerId="ADAL" clId="{94CF6634-CB0D-6444-8C04-60A82A1373F4}" dt="2023-10-20T18:37:02.386" v="2197"/>
          <ac:spMkLst>
            <pc:docMk/>
            <pc:sldMk cId="4099589784" sldId="267"/>
            <ac:spMk id="26" creationId="{3B093F9D-DC92-78FE-A151-1CA51DB80455}"/>
          </ac:spMkLst>
        </pc:spChg>
        <pc:spChg chg="mod">
          <ac:chgData name="Kayla Besong" userId="1fe08136-ada4-4caa-badf-f829ad1288f2" providerId="ADAL" clId="{94CF6634-CB0D-6444-8C04-60A82A1373F4}" dt="2023-10-20T18:06:10.156" v="2194" actId="403"/>
          <ac:spMkLst>
            <pc:docMk/>
            <pc:sldMk cId="4099589784" sldId="267"/>
            <ac:spMk id="29" creationId="{579A4C8B-B606-1489-4497-474AFDB67942}"/>
          </ac:spMkLst>
        </pc:spChg>
        <pc:spChg chg="mod">
          <ac:chgData name="Kayla Besong" userId="1fe08136-ada4-4caa-badf-f829ad1288f2" providerId="ADAL" clId="{94CF6634-CB0D-6444-8C04-60A82A1373F4}" dt="2023-10-20T18:06:10.156" v="2194" actId="403"/>
          <ac:spMkLst>
            <pc:docMk/>
            <pc:sldMk cId="4099589784" sldId="267"/>
            <ac:spMk id="33" creationId="{55D5DFBE-DEBF-FD18-B910-9AC1A26842A3}"/>
          </ac:spMkLst>
        </pc:spChg>
        <pc:spChg chg="mod">
          <ac:chgData name="Kayla Besong" userId="1fe08136-ada4-4caa-badf-f829ad1288f2" providerId="ADAL" clId="{94CF6634-CB0D-6444-8C04-60A82A1373F4}" dt="2023-10-20T18:06:10.156" v="2194" actId="403"/>
          <ac:spMkLst>
            <pc:docMk/>
            <pc:sldMk cId="4099589784" sldId="267"/>
            <ac:spMk id="35" creationId="{5C03471B-4D3E-06E3-49C8-18D31501C570}"/>
          </ac:spMkLst>
        </pc:spChg>
        <pc:spChg chg="mod">
          <ac:chgData name="Kayla Besong" userId="1fe08136-ada4-4caa-badf-f829ad1288f2" providerId="ADAL" clId="{94CF6634-CB0D-6444-8C04-60A82A1373F4}" dt="2023-10-20T18:06:10.156" v="2194" actId="403"/>
          <ac:spMkLst>
            <pc:docMk/>
            <pc:sldMk cId="4099589784" sldId="267"/>
            <ac:spMk id="39" creationId="{D920F478-05D5-3788-1459-1012E4785639}"/>
          </ac:spMkLst>
        </pc:spChg>
        <pc:spChg chg="mod">
          <ac:chgData name="Kayla Besong" userId="1fe08136-ada4-4caa-badf-f829ad1288f2" providerId="ADAL" clId="{94CF6634-CB0D-6444-8C04-60A82A1373F4}" dt="2023-10-20T18:06:10.156" v="2194" actId="403"/>
          <ac:spMkLst>
            <pc:docMk/>
            <pc:sldMk cId="4099589784" sldId="267"/>
            <ac:spMk id="41" creationId="{FAA49B51-CA6C-B0AC-9BFC-E89B45B6E85A}"/>
          </ac:spMkLst>
        </pc:spChg>
        <pc:spChg chg="mod">
          <ac:chgData name="Kayla Besong" userId="1fe08136-ada4-4caa-badf-f829ad1288f2" providerId="ADAL" clId="{94CF6634-CB0D-6444-8C04-60A82A1373F4}" dt="2023-10-20T18:40:28.323" v="2204" actId="1076"/>
          <ac:spMkLst>
            <pc:docMk/>
            <pc:sldMk cId="4099589784" sldId="267"/>
            <ac:spMk id="43" creationId="{B7DA4A0B-0763-5C91-B94B-4A28BB7625FB}"/>
          </ac:spMkLst>
        </pc:spChg>
        <pc:spChg chg="mod">
          <ac:chgData name="Kayla Besong" userId="1fe08136-ada4-4caa-badf-f829ad1288f2" providerId="ADAL" clId="{94CF6634-CB0D-6444-8C04-60A82A1373F4}" dt="2023-10-20T18:06:10.156" v="2194" actId="403"/>
          <ac:spMkLst>
            <pc:docMk/>
            <pc:sldMk cId="4099589784" sldId="267"/>
            <ac:spMk id="70" creationId="{243266D7-0D62-814F-2930-002D4D4B38E8}"/>
          </ac:spMkLst>
        </pc:spChg>
        <pc:spChg chg="mod">
          <ac:chgData name="Kayla Besong" userId="1fe08136-ada4-4caa-badf-f829ad1288f2" providerId="ADAL" clId="{94CF6634-CB0D-6444-8C04-60A82A1373F4}" dt="2023-10-20T18:06:10.156" v="2194" actId="403"/>
          <ac:spMkLst>
            <pc:docMk/>
            <pc:sldMk cId="4099589784" sldId="267"/>
            <ac:spMk id="72" creationId="{8207CDC5-0A4E-D46C-0B6B-F3984808425C}"/>
          </ac:spMkLst>
        </pc:spChg>
        <pc:spChg chg="mod">
          <ac:chgData name="Kayla Besong" userId="1fe08136-ada4-4caa-badf-f829ad1288f2" providerId="ADAL" clId="{94CF6634-CB0D-6444-8C04-60A82A1373F4}" dt="2023-10-20T18:06:10.156" v="2194" actId="403"/>
          <ac:spMkLst>
            <pc:docMk/>
            <pc:sldMk cId="4099589784" sldId="267"/>
            <ac:spMk id="74" creationId="{5E0CAAD0-DC87-AAB7-B0C9-23CADEA4493F}"/>
          </ac:spMkLst>
        </pc:spChg>
        <pc:spChg chg="mod">
          <ac:chgData name="Kayla Besong" userId="1fe08136-ada4-4caa-badf-f829ad1288f2" providerId="ADAL" clId="{94CF6634-CB0D-6444-8C04-60A82A1373F4}" dt="2023-10-20T18:40:47.289" v="2209" actId="1076"/>
          <ac:spMkLst>
            <pc:docMk/>
            <pc:sldMk cId="4099589784" sldId="267"/>
            <ac:spMk id="79" creationId="{351807F5-35B1-53D7-4791-92A276AA539E}"/>
          </ac:spMkLst>
        </pc:spChg>
        <pc:spChg chg="mod">
          <ac:chgData name="Kayla Besong" userId="1fe08136-ada4-4caa-badf-f829ad1288f2" providerId="ADAL" clId="{94CF6634-CB0D-6444-8C04-60A82A1373F4}" dt="2023-10-20T18:40:43.123" v="2208" actId="1076"/>
          <ac:spMkLst>
            <pc:docMk/>
            <pc:sldMk cId="4099589784" sldId="267"/>
            <ac:spMk id="81" creationId="{4AA290BB-A4FC-E03C-525B-D8BECF26712D}"/>
          </ac:spMkLst>
        </pc:spChg>
        <pc:spChg chg="mod">
          <ac:chgData name="Kayla Besong" userId="1fe08136-ada4-4caa-badf-f829ad1288f2" providerId="ADAL" clId="{94CF6634-CB0D-6444-8C04-60A82A1373F4}" dt="2023-10-20T18:06:10.156" v="2194" actId="403"/>
          <ac:spMkLst>
            <pc:docMk/>
            <pc:sldMk cId="4099589784" sldId="267"/>
            <ac:spMk id="92" creationId="{B79DDF46-EBE6-65CA-CC33-9DD445BE5BB4}"/>
          </ac:spMkLst>
        </pc:spChg>
        <pc:spChg chg="mod">
          <ac:chgData name="Kayla Besong" userId="1fe08136-ada4-4caa-badf-f829ad1288f2" providerId="ADAL" clId="{94CF6634-CB0D-6444-8C04-60A82A1373F4}" dt="2023-10-20T18:40:32.423" v="2205" actId="1076"/>
          <ac:spMkLst>
            <pc:docMk/>
            <pc:sldMk cId="4099589784" sldId="267"/>
            <ac:spMk id="94" creationId="{BA6E4A3E-393E-ADFD-4160-C76FCE348610}"/>
          </ac:spMkLst>
        </pc:spChg>
        <pc:spChg chg="mod">
          <ac:chgData name="Kayla Besong" userId="1fe08136-ada4-4caa-badf-f829ad1288f2" providerId="ADAL" clId="{94CF6634-CB0D-6444-8C04-60A82A1373F4}" dt="2023-10-20T18:06:10.156" v="2194" actId="403"/>
          <ac:spMkLst>
            <pc:docMk/>
            <pc:sldMk cId="4099589784" sldId="267"/>
            <ac:spMk id="96" creationId="{1DE8962D-0281-BB12-A91D-69BBA83AC6A1}"/>
          </ac:spMkLst>
        </pc:spChg>
        <pc:spChg chg="mod">
          <ac:chgData name="Kayla Besong" userId="1fe08136-ada4-4caa-badf-f829ad1288f2" providerId="ADAL" clId="{94CF6634-CB0D-6444-8C04-60A82A1373F4}" dt="2023-10-20T18:06:10.156" v="2194" actId="403"/>
          <ac:spMkLst>
            <pc:docMk/>
            <pc:sldMk cId="4099589784" sldId="267"/>
            <ac:spMk id="107" creationId="{BA59F1BA-01BB-7DE3-E4E7-82A7268BB9AA}"/>
          </ac:spMkLst>
        </pc:spChg>
        <pc:spChg chg="mod">
          <ac:chgData name="Kayla Besong" userId="1fe08136-ada4-4caa-badf-f829ad1288f2" providerId="ADAL" clId="{94CF6634-CB0D-6444-8C04-60A82A1373F4}" dt="2023-10-20T18:06:10.156" v="2194" actId="403"/>
          <ac:spMkLst>
            <pc:docMk/>
            <pc:sldMk cId="4099589784" sldId="267"/>
            <ac:spMk id="109" creationId="{0BC95AF8-1DF9-B697-6878-8B6230148B36}"/>
          </ac:spMkLst>
        </pc:spChg>
        <pc:spChg chg="mod">
          <ac:chgData name="Kayla Besong" userId="1fe08136-ada4-4caa-badf-f829ad1288f2" providerId="ADAL" clId="{94CF6634-CB0D-6444-8C04-60A82A1373F4}" dt="2023-10-20T18:06:10.156" v="2194" actId="403"/>
          <ac:spMkLst>
            <pc:docMk/>
            <pc:sldMk cId="4099589784" sldId="267"/>
            <ac:spMk id="114" creationId="{6960DC19-E422-7E40-151D-7DBAC0A07362}"/>
          </ac:spMkLst>
        </pc:spChg>
        <pc:spChg chg="mod">
          <ac:chgData name="Kayla Besong" userId="1fe08136-ada4-4caa-badf-f829ad1288f2" providerId="ADAL" clId="{94CF6634-CB0D-6444-8C04-60A82A1373F4}" dt="2023-10-20T18:40:21.322" v="2202" actId="1076"/>
          <ac:spMkLst>
            <pc:docMk/>
            <pc:sldMk cId="4099589784" sldId="267"/>
            <ac:spMk id="116" creationId="{40DE60B4-6886-F68A-A37C-B5D500D16285}"/>
          </ac:spMkLst>
        </pc:spChg>
        <pc:spChg chg="mod">
          <ac:chgData name="Kayla Besong" userId="1fe08136-ada4-4caa-badf-f829ad1288f2" providerId="ADAL" clId="{94CF6634-CB0D-6444-8C04-60A82A1373F4}" dt="2023-10-20T18:06:10.156" v="2194" actId="403"/>
          <ac:spMkLst>
            <pc:docMk/>
            <pc:sldMk cId="4099589784" sldId="267"/>
            <ac:spMk id="123" creationId="{7E3DC933-FE11-21BC-DADE-36B5D1B921FE}"/>
          </ac:spMkLst>
        </pc:spChg>
        <pc:spChg chg="mod">
          <ac:chgData name="Kayla Besong" userId="1fe08136-ada4-4caa-badf-f829ad1288f2" providerId="ADAL" clId="{94CF6634-CB0D-6444-8C04-60A82A1373F4}" dt="2023-10-20T18:40:23.720" v="2203" actId="1076"/>
          <ac:spMkLst>
            <pc:docMk/>
            <pc:sldMk cId="4099589784" sldId="267"/>
            <ac:spMk id="125" creationId="{D378A78D-A215-CF1E-CC16-47270090B2EC}"/>
          </ac:spMkLst>
        </pc:spChg>
        <pc:spChg chg="add mod">
          <ac:chgData name="Kayla Besong" userId="1fe08136-ada4-4caa-badf-f829ad1288f2" providerId="ADAL" clId="{94CF6634-CB0D-6444-8C04-60A82A1373F4}" dt="2023-10-23T17:17:29.651" v="3534" actId="207"/>
          <ac:spMkLst>
            <pc:docMk/>
            <pc:sldMk cId="4099589784" sldId="267"/>
            <ac:spMk id="177" creationId="{09352555-71AC-5237-B703-6216EC155380}"/>
          </ac:spMkLst>
        </pc:spChg>
        <pc:spChg chg="add mod">
          <ac:chgData name="Kayla Besong" userId="1fe08136-ada4-4caa-badf-f829ad1288f2" providerId="ADAL" clId="{94CF6634-CB0D-6444-8C04-60A82A1373F4}" dt="2023-10-20T17:27:47.322" v="2122" actId="1076"/>
          <ac:spMkLst>
            <pc:docMk/>
            <pc:sldMk cId="4099589784" sldId="267"/>
            <ac:spMk id="228" creationId="{4B4BD9C3-2A33-CA64-2E27-241E1D7E7A4F}"/>
          </ac:spMkLst>
        </pc:spChg>
        <pc:grpChg chg="add mod">
          <ac:chgData name="Kayla Besong" userId="1fe08136-ada4-4caa-badf-f829ad1288f2" providerId="ADAL" clId="{94CF6634-CB0D-6444-8C04-60A82A1373F4}" dt="2023-10-19T22:15:40.370" v="1682" actId="1076"/>
          <ac:grpSpMkLst>
            <pc:docMk/>
            <pc:sldMk cId="4099589784" sldId="267"/>
            <ac:grpSpMk id="3" creationId="{82387175-C5FC-8827-E803-9E4B7379DE6A}"/>
          </ac:grpSpMkLst>
        </pc:grpChg>
        <pc:grpChg chg="add mod">
          <ac:chgData name="Kayla Besong" userId="1fe08136-ada4-4caa-badf-f829ad1288f2" providerId="ADAL" clId="{94CF6634-CB0D-6444-8C04-60A82A1373F4}" dt="2023-10-23T20:10:27.061" v="3791" actId="1076"/>
          <ac:grpSpMkLst>
            <pc:docMk/>
            <pc:sldMk cId="4099589784" sldId="267"/>
            <ac:grpSpMk id="7" creationId="{15D52FFD-350C-FAE3-C396-D63EF183333C}"/>
          </ac:grpSpMkLst>
        </pc:grpChg>
        <pc:grpChg chg="add">
          <ac:chgData name="Kayla Besong" userId="1fe08136-ada4-4caa-badf-f829ad1288f2" providerId="ADAL" clId="{94CF6634-CB0D-6444-8C04-60A82A1373F4}" dt="2023-10-19T22:18:07.526" v="1703" actId="164"/>
          <ac:grpSpMkLst>
            <pc:docMk/>
            <pc:sldMk cId="4099589784" sldId="267"/>
            <ac:grpSpMk id="150" creationId="{F2C8B076-7E63-62BC-852F-2FA071EA353A}"/>
          </ac:grpSpMkLst>
        </pc:grpChg>
        <pc:grpChg chg="add mod">
          <ac:chgData name="Kayla Besong" userId="1fe08136-ada4-4caa-badf-f829ad1288f2" providerId="ADAL" clId="{94CF6634-CB0D-6444-8C04-60A82A1373F4}" dt="2023-10-19T22:31:49.030" v="1831" actId="1076"/>
          <ac:grpSpMkLst>
            <pc:docMk/>
            <pc:sldMk cId="4099589784" sldId="267"/>
            <ac:grpSpMk id="171" creationId="{98B48160-0050-53EA-39EF-569A878A252F}"/>
          </ac:grpSpMkLst>
        </pc:grpChg>
        <pc:grpChg chg="add mod">
          <ac:chgData name="Kayla Besong" userId="1fe08136-ada4-4caa-badf-f829ad1288f2" providerId="ADAL" clId="{94CF6634-CB0D-6444-8C04-60A82A1373F4}" dt="2023-10-23T15:41:23.639" v="2559" actId="1076"/>
          <ac:grpSpMkLst>
            <pc:docMk/>
            <pc:sldMk cId="4099589784" sldId="267"/>
            <ac:grpSpMk id="227" creationId="{312240F2-C7B8-9BD9-3AD2-64EE8DBE9D09}"/>
          </ac:grpSpMkLst>
        </pc:grpChg>
        <pc:cxnChg chg="mod">
          <ac:chgData name="Kayla Besong" userId="1fe08136-ada4-4caa-badf-f829ad1288f2" providerId="ADAL" clId="{94CF6634-CB0D-6444-8C04-60A82A1373F4}" dt="2023-10-19T22:25:14.569" v="1784" actId="692"/>
          <ac:cxnSpMkLst>
            <pc:docMk/>
            <pc:sldMk cId="4099589784" sldId="267"/>
            <ac:cxnSpMk id="4" creationId="{F8E02181-A91C-CBA4-70EA-1500DE8D457A}"/>
          </ac:cxnSpMkLst>
        </pc:cxnChg>
        <pc:cxnChg chg="del mod">
          <ac:chgData name="Kayla Besong" userId="1fe08136-ada4-4caa-badf-f829ad1288f2" providerId="ADAL" clId="{94CF6634-CB0D-6444-8C04-60A82A1373F4}" dt="2023-10-19T22:11:10.749" v="1608" actId="478"/>
          <ac:cxnSpMkLst>
            <pc:docMk/>
            <pc:sldMk cId="4099589784" sldId="267"/>
            <ac:cxnSpMk id="5" creationId="{79DB0A6D-9A0E-2C0C-4EB5-E79418CC820C}"/>
          </ac:cxnSpMkLst>
        </pc:cxnChg>
        <pc:cxnChg chg="mod">
          <ac:chgData name="Kayla Besong" userId="1fe08136-ada4-4caa-badf-f829ad1288f2" providerId="ADAL" clId="{94CF6634-CB0D-6444-8C04-60A82A1373F4}" dt="2023-10-20T17:39:44.337" v="2134" actId="692"/>
          <ac:cxnSpMkLst>
            <pc:docMk/>
            <pc:sldMk cId="4099589784" sldId="267"/>
            <ac:cxnSpMk id="6" creationId="{F3E22150-E9D4-1B81-E918-DEE031872EFF}"/>
          </ac:cxnSpMkLst>
        </pc:cxnChg>
        <pc:cxnChg chg="del mod">
          <ac:chgData name="Kayla Besong" userId="1fe08136-ada4-4caa-badf-f829ad1288f2" providerId="ADAL" clId="{94CF6634-CB0D-6444-8C04-60A82A1373F4}" dt="2023-10-19T22:11:06.519" v="1606" actId="478"/>
          <ac:cxnSpMkLst>
            <pc:docMk/>
            <pc:sldMk cId="4099589784" sldId="267"/>
            <ac:cxnSpMk id="7" creationId="{0BDF42FA-3581-C609-80E7-3E4D37949E70}"/>
          </ac:cxnSpMkLst>
        </pc:cxnChg>
        <pc:cxnChg chg="mod">
          <ac:chgData name="Kayla Besong" userId="1fe08136-ada4-4caa-badf-f829ad1288f2" providerId="ADAL" clId="{94CF6634-CB0D-6444-8C04-60A82A1373F4}" dt="2023-10-19T22:25:14.569" v="1784" actId="692"/>
          <ac:cxnSpMkLst>
            <pc:docMk/>
            <pc:sldMk cId="4099589784" sldId="267"/>
            <ac:cxnSpMk id="8" creationId="{411755C7-596A-8810-3DD4-ED49C05490F2}"/>
          </ac:cxnSpMkLst>
        </pc:cxnChg>
        <pc:cxnChg chg="mod">
          <ac:chgData name="Kayla Besong" userId="1fe08136-ada4-4caa-badf-f829ad1288f2" providerId="ADAL" clId="{94CF6634-CB0D-6444-8C04-60A82A1373F4}" dt="2023-10-19T22:40:29.796" v="1913" actId="1035"/>
          <ac:cxnSpMkLst>
            <pc:docMk/>
            <pc:sldMk cId="4099589784" sldId="267"/>
            <ac:cxnSpMk id="12" creationId="{63AFE39B-52D1-74D4-AC7A-D32322421056}"/>
          </ac:cxnSpMkLst>
        </pc:cxnChg>
        <pc:cxnChg chg="mod">
          <ac:chgData name="Kayla Besong" userId="1fe08136-ada4-4caa-badf-f829ad1288f2" providerId="ADAL" clId="{94CF6634-CB0D-6444-8C04-60A82A1373F4}" dt="2023-10-19T22:25:14.569" v="1784" actId="692"/>
          <ac:cxnSpMkLst>
            <pc:docMk/>
            <pc:sldMk cId="4099589784" sldId="267"/>
            <ac:cxnSpMk id="13" creationId="{D2615D22-EC7A-CE01-010E-260B4D59D058}"/>
          </ac:cxnSpMkLst>
        </pc:cxnChg>
        <pc:cxnChg chg="del mod">
          <ac:chgData name="Kayla Besong" userId="1fe08136-ada4-4caa-badf-f829ad1288f2" providerId="ADAL" clId="{94CF6634-CB0D-6444-8C04-60A82A1373F4}" dt="2023-10-19T22:11:04.318" v="1605" actId="478"/>
          <ac:cxnSpMkLst>
            <pc:docMk/>
            <pc:sldMk cId="4099589784" sldId="267"/>
            <ac:cxnSpMk id="14" creationId="{F72CDADB-9131-478D-901D-7431756DE1B3}"/>
          </ac:cxnSpMkLst>
        </pc:cxnChg>
        <pc:cxnChg chg="del mod">
          <ac:chgData name="Kayla Besong" userId="1fe08136-ada4-4caa-badf-f829ad1288f2" providerId="ADAL" clId="{94CF6634-CB0D-6444-8C04-60A82A1373F4}" dt="2023-10-19T22:11:15.830" v="1610" actId="478"/>
          <ac:cxnSpMkLst>
            <pc:docMk/>
            <pc:sldMk cId="4099589784" sldId="267"/>
            <ac:cxnSpMk id="15" creationId="{4A4ECEE1-094D-6FD7-8388-3544D1303B2A}"/>
          </ac:cxnSpMkLst>
        </pc:cxnChg>
        <pc:cxnChg chg="mod">
          <ac:chgData name="Kayla Besong" userId="1fe08136-ada4-4caa-badf-f829ad1288f2" providerId="ADAL" clId="{94CF6634-CB0D-6444-8C04-60A82A1373F4}" dt="2023-10-23T19:37:19.364" v="3570" actId="208"/>
          <ac:cxnSpMkLst>
            <pc:docMk/>
            <pc:sldMk cId="4099589784" sldId="267"/>
            <ac:cxnSpMk id="16" creationId="{28918571-9D59-8DCC-42AB-9CDE9AE5C11E}"/>
          </ac:cxnSpMkLst>
        </pc:cxnChg>
        <pc:cxnChg chg="mod">
          <ac:chgData name="Kayla Besong" userId="1fe08136-ada4-4caa-badf-f829ad1288f2" providerId="ADAL" clId="{94CF6634-CB0D-6444-8C04-60A82A1373F4}" dt="2023-10-19T22:25:14.569" v="1784" actId="692"/>
          <ac:cxnSpMkLst>
            <pc:docMk/>
            <pc:sldMk cId="4099589784" sldId="267"/>
            <ac:cxnSpMk id="17" creationId="{3A9EC13A-0828-9EDD-EF30-7F952359594F}"/>
          </ac:cxnSpMkLst>
        </pc:cxnChg>
        <pc:cxnChg chg="mod">
          <ac:chgData name="Kayla Besong" userId="1fe08136-ada4-4caa-badf-f829ad1288f2" providerId="ADAL" clId="{94CF6634-CB0D-6444-8C04-60A82A1373F4}" dt="2023-10-19T22:34:53.349" v="1856" actId="1076"/>
          <ac:cxnSpMkLst>
            <pc:docMk/>
            <pc:sldMk cId="4099589784" sldId="267"/>
            <ac:cxnSpMk id="18" creationId="{94837D12-81D2-F372-6AB3-187CAE1A23BA}"/>
          </ac:cxnSpMkLst>
        </pc:cxnChg>
        <pc:cxnChg chg="del mod">
          <ac:chgData name="Kayla Besong" userId="1fe08136-ada4-4caa-badf-f829ad1288f2" providerId="ADAL" clId="{94CF6634-CB0D-6444-8C04-60A82A1373F4}" dt="2023-10-19T22:09:50.225" v="1597" actId="478"/>
          <ac:cxnSpMkLst>
            <pc:docMk/>
            <pc:sldMk cId="4099589784" sldId="267"/>
            <ac:cxnSpMk id="20" creationId="{64A26E02-1AE2-1B8C-0C90-BB679800C761}"/>
          </ac:cxnSpMkLst>
        </pc:cxnChg>
        <pc:cxnChg chg="mod">
          <ac:chgData name="Kayla Besong" userId="1fe08136-ada4-4caa-badf-f829ad1288f2" providerId="ADAL" clId="{94CF6634-CB0D-6444-8C04-60A82A1373F4}" dt="2023-10-19T22:25:14.569" v="1784" actId="692"/>
          <ac:cxnSpMkLst>
            <pc:docMk/>
            <pc:sldMk cId="4099589784" sldId="267"/>
            <ac:cxnSpMk id="22" creationId="{01695F18-0C66-B19F-1A34-91B9C9E6E813}"/>
          </ac:cxnSpMkLst>
        </pc:cxnChg>
        <pc:cxnChg chg="mod">
          <ac:chgData name="Kayla Besong" userId="1fe08136-ada4-4caa-badf-f829ad1288f2" providerId="ADAL" clId="{94CF6634-CB0D-6444-8C04-60A82A1373F4}" dt="2023-10-19T22:25:14.569" v="1784" actId="692"/>
          <ac:cxnSpMkLst>
            <pc:docMk/>
            <pc:sldMk cId="4099589784" sldId="267"/>
            <ac:cxnSpMk id="23" creationId="{3415AE11-ED86-DE14-8278-B2567C6AC407}"/>
          </ac:cxnSpMkLst>
        </pc:cxnChg>
        <pc:cxnChg chg="del mod">
          <ac:chgData name="Kayla Besong" userId="1fe08136-ada4-4caa-badf-f829ad1288f2" providerId="ADAL" clId="{94CF6634-CB0D-6444-8C04-60A82A1373F4}" dt="2023-10-19T22:11:08.695" v="1607" actId="478"/>
          <ac:cxnSpMkLst>
            <pc:docMk/>
            <pc:sldMk cId="4099589784" sldId="267"/>
            <ac:cxnSpMk id="24" creationId="{621E1690-BC96-FACA-FF31-85D5E0CB0853}"/>
          </ac:cxnSpMkLst>
        </pc:cxnChg>
        <pc:cxnChg chg="mod">
          <ac:chgData name="Kayla Besong" userId="1fe08136-ada4-4caa-badf-f829ad1288f2" providerId="ADAL" clId="{94CF6634-CB0D-6444-8C04-60A82A1373F4}" dt="2023-10-19T22:25:14.569" v="1784" actId="692"/>
          <ac:cxnSpMkLst>
            <pc:docMk/>
            <pc:sldMk cId="4099589784" sldId="267"/>
            <ac:cxnSpMk id="25" creationId="{8AD37032-6995-31BC-491C-75DF23AA08F9}"/>
          </ac:cxnSpMkLst>
        </pc:cxnChg>
        <pc:cxnChg chg="del mod">
          <ac:chgData name="Kayla Besong" userId="1fe08136-ada4-4caa-badf-f829ad1288f2" providerId="ADAL" clId="{94CF6634-CB0D-6444-8C04-60A82A1373F4}" dt="2023-10-19T22:11:13.664" v="1609" actId="478"/>
          <ac:cxnSpMkLst>
            <pc:docMk/>
            <pc:sldMk cId="4099589784" sldId="267"/>
            <ac:cxnSpMk id="26" creationId="{4C2AE012-7F7B-5BAF-00F6-D72E2C08CC1F}"/>
          </ac:cxnSpMkLst>
        </pc:cxnChg>
        <pc:cxnChg chg="mod">
          <ac:chgData name="Kayla Besong" userId="1fe08136-ada4-4caa-badf-f829ad1288f2" providerId="ADAL" clId="{94CF6634-CB0D-6444-8C04-60A82A1373F4}" dt="2023-10-19T22:34:36.098" v="1854" actId="1076"/>
          <ac:cxnSpMkLst>
            <pc:docMk/>
            <pc:sldMk cId="4099589784" sldId="267"/>
            <ac:cxnSpMk id="27" creationId="{0CB2A898-0D75-3C66-7F8D-9D10DEA4A9FA}"/>
          </ac:cxnSpMkLst>
        </pc:cxnChg>
        <pc:cxnChg chg="add del mod">
          <ac:chgData name="Kayla Besong" userId="1fe08136-ada4-4caa-badf-f829ad1288f2" providerId="ADAL" clId="{94CF6634-CB0D-6444-8C04-60A82A1373F4}" dt="2023-10-19T22:09:47.379" v="1596" actId="478"/>
          <ac:cxnSpMkLst>
            <pc:docMk/>
            <pc:sldMk cId="4099589784" sldId="267"/>
            <ac:cxnSpMk id="28" creationId="{E80453D9-4ABE-78DE-21AF-69D6AE72C9C0}"/>
          </ac:cxnSpMkLst>
        </pc:cxnChg>
        <pc:cxnChg chg="mod">
          <ac:chgData name="Kayla Besong" userId="1fe08136-ada4-4caa-badf-f829ad1288f2" providerId="ADAL" clId="{94CF6634-CB0D-6444-8C04-60A82A1373F4}" dt="2023-10-20T17:01:18.546" v="2065" actId="692"/>
          <ac:cxnSpMkLst>
            <pc:docMk/>
            <pc:sldMk cId="4099589784" sldId="267"/>
            <ac:cxnSpMk id="34" creationId="{EA8F8491-D3AE-DE7C-C226-7F7DC85DBF95}"/>
          </ac:cxnSpMkLst>
        </pc:cxnChg>
        <pc:cxnChg chg="mod">
          <ac:chgData name="Kayla Besong" userId="1fe08136-ada4-4caa-badf-f829ad1288f2" providerId="ADAL" clId="{94CF6634-CB0D-6444-8C04-60A82A1373F4}" dt="2023-10-19T22:40:29.796" v="1913" actId="1035"/>
          <ac:cxnSpMkLst>
            <pc:docMk/>
            <pc:sldMk cId="4099589784" sldId="267"/>
            <ac:cxnSpMk id="36" creationId="{38A2CBED-7446-9DB8-74EF-C1F9607D2913}"/>
          </ac:cxnSpMkLst>
        </pc:cxnChg>
        <pc:cxnChg chg="add mod">
          <ac:chgData name="Kayla Besong" userId="1fe08136-ada4-4caa-badf-f829ad1288f2" providerId="ADAL" clId="{94CF6634-CB0D-6444-8C04-60A82A1373F4}" dt="2023-10-19T22:39:53.866" v="1901" actId="14100"/>
          <ac:cxnSpMkLst>
            <pc:docMk/>
            <pc:sldMk cId="4099589784" sldId="267"/>
            <ac:cxnSpMk id="40" creationId="{83C5107D-14B6-236F-7629-8416C22ED25A}"/>
          </ac:cxnSpMkLst>
        </pc:cxnChg>
        <pc:cxnChg chg="mod">
          <ac:chgData name="Kayla Besong" userId="1fe08136-ada4-4caa-badf-f829ad1288f2" providerId="ADAL" clId="{94CF6634-CB0D-6444-8C04-60A82A1373F4}" dt="2023-10-20T17:44:23.126" v="2164" actId="692"/>
          <ac:cxnSpMkLst>
            <pc:docMk/>
            <pc:sldMk cId="4099589784" sldId="267"/>
            <ac:cxnSpMk id="42" creationId="{11EC49C8-12C0-3983-81EE-4FA43AD541E3}"/>
          </ac:cxnSpMkLst>
        </pc:cxnChg>
        <pc:cxnChg chg="add mod">
          <ac:chgData name="Kayla Besong" userId="1fe08136-ada4-4caa-badf-f829ad1288f2" providerId="ADAL" clId="{94CF6634-CB0D-6444-8C04-60A82A1373F4}" dt="2023-10-19T22:25:14.569" v="1784" actId="692"/>
          <ac:cxnSpMkLst>
            <pc:docMk/>
            <pc:sldMk cId="4099589784" sldId="267"/>
            <ac:cxnSpMk id="49" creationId="{E018569F-3173-8E1E-47E3-F0F55D71B791}"/>
          </ac:cxnSpMkLst>
        </pc:cxnChg>
        <pc:cxnChg chg="add mod">
          <ac:chgData name="Kayla Besong" userId="1fe08136-ada4-4caa-badf-f829ad1288f2" providerId="ADAL" clId="{94CF6634-CB0D-6444-8C04-60A82A1373F4}" dt="2023-10-19T22:25:14.569" v="1784" actId="692"/>
          <ac:cxnSpMkLst>
            <pc:docMk/>
            <pc:sldMk cId="4099589784" sldId="267"/>
            <ac:cxnSpMk id="50" creationId="{76D464E6-60D8-0C2A-2AA1-9DC17C27C132}"/>
          </ac:cxnSpMkLst>
        </pc:cxnChg>
        <pc:cxnChg chg="add del mod">
          <ac:chgData name="Kayla Besong" userId="1fe08136-ada4-4caa-badf-f829ad1288f2" providerId="ADAL" clId="{94CF6634-CB0D-6444-8C04-60A82A1373F4}" dt="2023-10-19T22:12:34.578" v="1625" actId="478"/>
          <ac:cxnSpMkLst>
            <pc:docMk/>
            <pc:sldMk cId="4099589784" sldId="267"/>
            <ac:cxnSpMk id="51" creationId="{AB2D7E76-83B4-53AF-57AB-2075B816D439}"/>
          </ac:cxnSpMkLst>
        </pc:cxnChg>
        <pc:cxnChg chg="add del mod">
          <ac:chgData name="Kayla Besong" userId="1fe08136-ada4-4caa-badf-f829ad1288f2" providerId="ADAL" clId="{94CF6634-CB0D-6444-8C04-60A82A1373F4}" dt="2023-10-19T22:12:34.578" v="1625" actId="478"/>
          <ac:cxnSpMkLst>
            <pc:docMk/>
            <pc:sldMk cId="4099589784" sldId="267"/>
            <ac:cxnSpMk id="52" creationId="{6EED5D4D-F88E-731C-3E29-40F440D70734}"/>
          </ac:cxnSpMkLst>
        </pc:cxnChg>
        <pc:cxnChg chg="add mod">
          <ac:chgData name="Kayla Besong" userId="1fe08136-ada4-4caa-badf-f829ad1288f2" providerId="ADAL" clId="{94CF6634-CB0D-6444-8C04-60A82A1373F4}" dt="2023-10-19T22:25:14.569" v="1784" actId="692"/>
          <ac:cxnSpMkLst>
            <pc:docMk/>
            <pc:sldMk cId="4099589784" sldId="267"/>
            <ac:cxnSpMk id="53" creationId="{F38F8E6A-E533-CF1C-45EB-04D233742A1D}"/>
          </ac:cxnSpMkLst>
        </pc:cxnChg>
        <pc:cxnChg chg="add mod">
          <ac:chgData name="Kayla Besong" userId="1fe08136-ada4-4caa-badf-f829ad1288f2" providerId="ADAL" clId="{94CF6634-CB0D-6444-8C04-60A82A1373F4}" dt="2023-10-19T22:25:14.569" v="1784" actId="692"/>
          <ac:cxnSpMkLst>
            <pc:docMk/>
            <pc:sldMk cId="4099589784" sldId="267"/>
            <ac:cxnSpMk id="54" creationId="{483CE292-55A2-E805-38AE-42A79B4DA26A}"/>
          </ac:cxnSpMkLst>
        </pc:cxnChg>
        <pc:cxnChg chg="add mod">
          <ac:chgData name="Kayla Besong" userId="1fe08136-ada4-4caa-badf-f829ad1288f2" providerId="ADAL" clId="{94CF6634-CB0D-6444-8C04-60A82A1373F4}" dt="2023-10-19T22:25:14.569" v="1784" actId="692"/>
          <ac:cxnSpMkLst>
            <pc:docMk/>
            <pc:sldMk cId="4099589784" sldId="267"/>
            <ac:cxnSpMk id="55" creationId="{01094C09-B094-CB6C-ADE5-054A2ACF8A97}"/>
          </ac:cxnSpMkLst>
        </pc:cxnChg>
        <pc:cxnChg chg="add mod">
          <ac:chgData name="Kayla Besong" userId="1fe08136-ada4-4caa-badf-f829ad1288f2" providerId="ADAL" clId="{94CF6634-CB0D-6444-8C04-60A82A1373F4}" dt="2023-10-20T17:53:00.343" v="2188" actId="1076"/>
          <ac:cxnSpMkLst>
            <pc:docMk/>
            <pc:sldMk cId="4099589784" sldId="267"/>
            <ac:cxnSpMk id="56" creationId="{ACAB589B-9AFF-8F09-8DCC-C26EA1D0D925}"/>
          </ac:cxnSpMkLst>
        </pc:cxnChg>
        <pc:cxnChg chg="add mod">
          <ac:chgData name="Kayla Besong" userId="1fe08136-ada4-4caa-badf-f829ad1288f2" providerId="ADAL" clId="{94CF6634-CB0D-6444-8C04-60A82A1373F4}" dt="2023-10-19T22:25:14.569" v="1784" actId="692"/>
          <ac:cxnSpMkLst>
            <pc:docMk/>
            <pc:sldMk cId="4099589784" sldId="267"/>
            <ac:cxnSpMk id="57" creationId="{8B7155B9-FF2F-F2FA-0BE0-6873E650ECCC}"/>
          </ac:cxnSpMkLst>
        </pc:cxnChg>
        <pc:cxnChg chg="add mod">
          <ac:chgData name="Kayla Besong" userId="1fe08136-ada4-4caa-badf-f829ad1288f2" providerId="ADAL" clId="{94CF6634-CB0D-6444-8C04-60A82A1373F4}" dt="2023-10-19T22:36:47.670" v="1872" actId="14100"/>
          <ac:cxnSpMkLst>
            <pc:docMk/>
            <pc:sldMk cId="4099589784" sldId="267"/>
            <ac:cxnSpMk id="58" creationId="{18D74016-67A5-94C1-CCAF-66138DBF669F}"/>
          </ac:cxnSpMkLst>
        </pc:cxnChg>
        <pc:cxnChg chg="mod">
          <ac:chgData name="Kayla Besong" userId="1fe08136-ada4-4caa-badf-f829ad1288f2" providerId="ADAL" clId="{94CF6634-CB0D-6444-8C04-60A82A1373F4}" dt="2023-10-20T17:44:18.512" v="2161" actId="692"/>
          <ac:cxnSpMkLst>
            <pc:docMk/>
            <pc:sldMk cId="4099589784" sldId="267"/>
            <ac:cxnSpMk id="73" creationId="{48635487-6240-8E79-CFCE-04C87C0553FC}"/>
          </ac:cxnSpMkLst>
        </pc:cxnChg>
        <pc:cxnChg chg="mod">
          <ac:chgData name="Kayla Besong" userId="1fe08136-ada4-4caa-badf-f829ad1288f2" providerId="ADAL" clId="{94CF6634-CB0D-6444-8C04-60A82A1373F4}" dt="2023-10-20T18:40:38.506" v="2207" actId="1076"/>
          <ac:cxnSpMkLst>
            <pc:docMk/>
            <pc:sldMk cId="4099589784" sldId="267"/>
            <ac:cxnSpMk id="80" creationId="{4A6F0532-B584-66D8-6CBE-4A8C1F968D40}"/>
          </ac:cxnSpMkLst>
        </pc:cxnChg>
        <pc:cxnChg chg="mod">
          <ac:chgData name="Kayla Besong" userId="1fe08136-ada4-4caa-badf-f829ad1288f2" providerId="ADAL" clId="{94CF6634-CB0D-6444-8C04-60A82A1373F4}" dt="2023-10-20T17:44:46.095" v="2166" actId="692"/>
          <ac:cxnSpMkLst>
            <pc:docMk/>
            <pc:sldMk cId="4099589784" sldId="267"/>
            <ac:cxnSpMk id="93" creationId="{2E006480-BF74-C817-206B-12C85AF5DBC1}"/>
          </ac:cxnSpMkLst>
        </pc:cxnChg>
        <pc:cxnChg chg="mod">
          <ac:chgData name="Kayla Besong" userId="1fe08136-ada4-4caa-badf-f829ad1288f2" providerId="ADAL" clId="{94CF6634-CB0D-6444-8C04-60A82A1373F4}" dt="2023-10-23T19:37:13.710" v="3569" actId="208"/>
          <ac:cxnSpMkLst>
            <pc:docMk/>
            <pc:sldMk cId="4099589784" sldId="267"/>
            <ac:cxnSpMk id="108" creationId="{BAD4C5D0-D73F-762E-66AE-9CE88B5DE89F}"/>
          </ac:cxnSpMkLst>
        </pc:cxnChg>
        <pc:cxnChg chg="mod">
          <ac:chgData name="Kayla Besong" userId="1fe08136-ada4-4caa-badf-f829ad1288f2" providerId="ADAL" clId="{94CF6634-CB0D-6444-8C04-60A82A1373F4}" dt="2023-10-20T18:40:18.755" v="2201" actId="1076"/>
          <ac:cxnSpMkLst>
            <pc:docMk/>
            <pc:sldMk cId="4099589784" sldId="267"/>
            <ac:cxnSpMk id="115" creationId="{5CCA4133-B320-78E5-44AD-F4BF6458BE5E}"/>
          </ac:cxnSpMkLst>
        </pc:cxnChg>
        <pc:cxnChg chg="mod">
          <ac:chgData name="Kayla Besong" userId="1fe08136-ada4-4caa-badf-f829ad1288f2" providerId="ADAL" clId="{94CF6634-CB0D-6444-8C04-60A82A1373F4}" dt="2023-10-20T17:43:44.748" v="2156" actId="692"/>
          <ac:cxnSpMkLst>
            <pc:docMk/>
            <pc:sldMk cId="4099589784" sldId="267"/>
            <ac:cxnSpMk id="124" creationId="{05C8922A-8870-DE60-62F1-6E9471D4154E}"/>
          </ac:cxnSpMkLst>
        </pc:cxnChg>
        <pc:cxnChg chg="add mod">
          <ac:chgData name="Kayla Besong" userId="1fe08136-ada4-4caa-badf-f829ad1288f2" providerId="ADAL" clId="{94CF6634-CB0D-6444-8C04-60A82A1373F4}" dt="2023-10-19T22:38:32.763" v="1886" actId="14100"/>
          <ac:cxnSpMkLst>
            <pc:docMk/>
            <pc:sldMk cId="4099589784" sldId="267"/>
            <ac:cxnSpMk id="157" creationId="{302E0DBA-FC03-7049-F427-6E2EB7EE00CE}"/>
          </ac:cxnSpMkLst>
        </pc:cxnChg>
        <pc:cxnChg chg="add mod">
          <ac:chgData name="Kayla Besong" userId="1fe08136-ada4-4caa-badf-f829ad1288f2" providerId="ADAL" clId="{94CF6634-CB0D-6444-8C04-60A82A1373F4}" dt="2023-10-19T22:38:23.482" v="1885" actId="14100"/>
          <ac:cxnSpMkLst>
            <pc:docMk/>
            <pc:sldMk cId="4099589784" sldId="267"/>
            <ac:cxnSpMk id="161" creationId="{40E7A76E-7881-D1C9-91E1-6D180E6A809B}"/>
          </ac:cxnSpMkLst>
        </pc:cxnChg>
        <pc:cxnChg chg="add mod">
          <ac:chgData name="Kayla Besong" userId="1fe08136-ada4-4caa-badf-f829ad1288f2" providerId="ADAL" clId="{94CF6634-CB0D-6444-8C04-60A82A1373F4}" dt="2023-10-19T22:38:18.766" v="1884" actId="14100"/>
          <ac:cxnSpMkLst>
            <pc:docMk/>
            <pc:sldMk cId="4099589784" sldId="267"/>
            <ac:cxnSpMk id="164" creationId="{FFFB5635-500A-FA24-E5D8-FAD7D867FD5C}"/>
          </ac:cxnSpMkLst>
        </pc:cxnChg>
        <pc:cxnChg chg="add mod">
          <ac:chgData name="Kayla Besong" userId="1fe08136-ada4-4caa-badf-f829ad1288f2" providerId="ADAL" clId="{94CF6634-CB0D-6444-8C04-60A82A1373F4}" dt="2023-10-19T22:38:12.949" v="1883" actId="14100"/>
          <ac:cxnSpMkLst>
            <pc:docMk/>
            <pc:sldMk cId="4099589784" sldId="267"/>
            <ac:cxnSpMk id="165" creationId="{B2E49513-8D8B-B7C4-D5B9-5E6F1A400983}"/>
          </ac:cxnSpMkLst>
        </pc:cxnChg>
        <pc:cxnChg chg="add mod">
          <ac:chgData name="Kayla Besong" userId="1fe08136-ada4-4caa-badf-f829ad1288f2" providerId="ADAL" clId="{94CF6634-CB0D-6444-8C04-60A82A1373F4}" dt="2023-10-19T22:38:08.382" v="1882" actId="14100"/>
          <ac:cxnSpMkLst>
            <pc:docMk/>
            <pc:sldMk cId="4099589784" sldId="267"/>
            <ac:cxnSpMk id="166" creationId="{1774D1F2-4BCC-64D6-35FD-3235AA8122B2}"/>
          </ac:cxnSpMkLst>
        </pc:cxnChg>
        <pc:cxnChg chg="add mod">
          <ac:chgData name="Kayla Besong" userId="1fe08136-ada4-4caa-badf-f829ad1288f2" providerId="ADAL" clId="{94CF6634-CB0D-6444-8C04-60A82A1373F4}" dt="2023-10-19T22:38:01.434" v="1881" actId="14100"/>
          <ac:cxnSpMkLst>
            <pc:docMk/>
            <pc:sldMk cId="4099589784" sldId="267"/>
            <ac:cxnSpMk id="167" creationId="{F916F507-DE7A-D16F-F09D-8F310441601E}"/>
          </ac:cxnSpMkLst>
        </pc:cxnChg>
        <pc:cxnChg chg="add mod">
          <ac:chgData name="Kayla Besong" userId="1fe08136-ada4-4caa-badf-f829ad1288f2" providerId="ADAL" clId="{94CF6634-CB0D-6444-8C04-60A82A1373F4}" dt="2023-10-19T22:37:55.587" v="1880" actId="14100"/>
          <ac:cxnSpMkLst>
            <pc:docMk/>
            <pc:sldMk cId="4099589784" sldId="267"/>
            <ac:cxnSpMk id="168" creationId="{89AD6087-36BA-A987-71A4-0FB06F3E4E58}"/>
          </ac:cxnSpMkLst>
        </pc:cxnChg>
        <pc:cxnChg chg="add del mod">
          <ac:chgData name="Kayla Besong" userId="1fe08136-ada4-4caa-badf-f829ad1288f2" providerId="ADAL" clId="{94CF6634-CB0D-6444-8C04-60A82A1373F4}" dt="2023-10-19T22:37:42.200" v="1879" actId="14100"/>
          <ac:cxnSpMkLst>
            <pc:docMk/>
            <pc:sldMk cId="4099589784" sldId="267"/>
            <ac:cxnSpMk id="169" creationId="{2BD2B251-A0AE-692C-F5DF-1C433930F623}"/>
          </ac:cxnSpMkLst>
        </pc:cxnChg>
        <pc:cxnChg chg="add del mod">
          <ac:chgData name="Kayla Besong" userId="1fe08136-ada4-4caa-badf-f829ad1288f2" providerId="ADAL" clId="{94CF6634-CB0D-6444-8C04-60A82A1373F4}" dt="2023-10-19T22:37:34.649" v="1878" actId="14100"/>
          <ac:cxnSpMkLst>
            <pc:docMk/>
            <pc:sldMk cId="4099589784" sldId="267"/>
            <ac:cxnSpMk id="170" creationId="{812F4053-6152-03DA-3166-BF6A05F9F042}"/>
          </ac:cxnSpMkLst>
        </pc:cxnChg>
        <pc:cxnChg chg="add del mod">
          <ac:chgData name="Kayla Besong" userId="1fe08136-ada4-4caa-badf-f829ad1288f2" providerId="ADAL" clId="{94CF6634-CB0D-6444-8C04-60A82A1373F4}" dt="2023-10-19T22:30:45.318" v="1820"/>
          <ac:cxnSpMkLst>
            <pc:docMk/>
            <pc:sldMk cId="4099589784" sldId="267"/>
            <ac:cxnSpMk id="178" creationId="{319CA41A-8BED-BC49-7BD6-F11F5E6AF9C6}"/>
          </ac:cxnSpMkLst>
        </pc:cxnChg>
        <pc:cxnChg chg="add del mod">
          <ac:chgData name="Kayla Besong" userId="1fe08136-ada4-4caa-badf-f829ad1288f2" providerId="ADAL" clId="{94CF6634-CB0D-6444-8C04-60A82A1373F4}" dt="2023-10-19T22:33:56.726" v="1850" actId="478"/>
          <ac:cxnSpMkLst>
            <pc:docMk/>
            <pc:sldMk cId="4099589784" sldId="267"/>
            <ac:cxnSpMk id="183" creationId="{326905C5-8BEB-ADFD-279C-B8BD8F511004}"/>
          </ac:cxnSpMkLst>
        </pc:cxnChg>
        <pc:cxnChg chg="add del mod">
          <ac:chgData name="Kayla Besong" userId="1fe08136-ada4-4caa-badf-f829ad1288f2" providerId="ADAL" clId="{94CF6634-CB0D-6444-8C04-60A82A1373F4}" dt="2023-10-19T22:39:42.081" v="1900" actId="478"/>
          <ac:cxnSpMkLst>
            <pc:docMk/>
            <pc:sldMk cId="4099589784" sldId="267"/>
            <ac:cxnSpMk id="198" creationId="{D2BB13D2-4EA1-980B-34EA-A46AF749754F}"/>
          </ac:cxnSpMkLst>
        </pc:cxnChg>
        <pc:cxnChg chg="add del mod">
          <ac:chgData name="Kayla Besong" userId="1fe08136-ada4-4caa-badf-f829ad1288f2" providerId="ADAL" clId="{94CF6634-CB0D-6444-8C04-60A82A1373F4}" dt="2023-10-19T22:39:42.081" v="1900" actId="478"/>
          <ac:cxnSpMkLst>
            <pc:docMk/>
            <pc:sldMk cId="4099589784" sldId="267"/>
            <ac:cxnSpMk id="199" creationId="{8D509F31-8E61-92E7-5CDE-0A5AB249F99F}"/>
          </ac:cxnSpMkLst>
        </pc:cxnChg>
        <pc:cxnChg chg="add mod">
          <ac:chgData name="Kayla Besong" userId="1fe08136-ada4-4caa-badf-f829ad1288f2" providerId="ADAL" clId="{94CF6634-CB0D-6444-8C04-60A82A1373F4}" dt="2023-10-19T22:40:06.416" v="1902" actId="14100"/>
          <ac:cxnSpMkLst>
            <pc:docMk/>
            <pc:sldMk cId="4099589784" sldId="267"/>
            <ac:cxnSpMk id="202" creationId="{85A571B1-5014-CE03-A0B1-AF3D8A5916B0}"/>
          </ac:cxnSpMkLst>
        </pc:cxnChg>
      </pc:sldChg>
      <pc:sldChg chg="addSp delSp modSp new del mod">
        <pc:chgData name="Kayla Besong" userId="1fe08136-ada4-4caa-badf-f829ad1288f2" providerId="ADAL" clId="{94CF6634-CB0D-6444-8C04-60A82A1373F4}" dt="2023-10-23T17:04:36.695" v="3323" actId="2696"/>
        <pc:sldMkLst>
          <pc:docMk/>
          <pc:sldMk cId="1698125612" sldId="268"/>
        </pc:sldMkLst>
        <pc:spChg chg="add mod">
          <ac:chgData name="Kayla Besong" userId="1fe08136-ada4-4caa-badf-f829ad1288f2" providerId="ADAL" clId="{94CF6634-CB0D-6444-8C04-60A82A1373F4}" dt="2023-10-23T16:52:29.805" v="3246" actId="1076"/>
          <ac:spMkLst>
            <pc:docMk/>
            <pc:sldMk cId="1698125612" sldId="268"/>
            <ac:spMk id="35" creationId="{260EF979-9887-1BBD-5DF7-71D12AB90403}"/>
          </ac:spMkLst>
        </pc:spChg>
        <pc:spChg chg="add del mod">
          <ac:chgData name="Kayla Besong" userId="1fe08136-ada4-4caa-badf-f829ad1288f2" providerId="ADAL" clId="{94CF6634-CB0D-6444-8C04-60A82A1373F4}" dt="2023-10-20T18:52:23.528" v="2218" actId="478"/>
          <ac:spMkLst>
            <pc:docMk/>
            <pc:sldMk cId="1698125612" sldId="268"/>
            <ac:spMk id="36" creationId="{C2759AC9-5128-183E-D831-9A4E1DDA2F88}"/>
          </ac:spMkLst>
        </pc:spChg>
        <pc:spChg chg="add mod">
          <ac:chgData name="Kayla Besong" userId="1fe08136-ada4-4caa-badf-f829ad1288f2" providerId="ADAL" clId="{94CF6634-CB0D-6444-8C04-60A82A1373F4}" dt="2023-10-23T16:52:29.805" v="3246" actId="1076"/>
          <ac:spMkLst>
            <pc:docMk/>
            <pc:sldMk cId="1698125612" sldId="268"/>
            <ac:spMk id="38" creationId="{2105BE77-608E-422C-5119-5D03FF606BD0}"/>
          </ac:spMkLst>
        </pc:spChg>
        <pc:spChg chg="add del mod">
          <ac:chgData name="Kayla Besong" userId="1fe08136-ada4-4caa-badf-f829ad1288f2" providerId="ADAL" clId="{94CF6634-CB0D-6444-8C04-60A82A1373F4}" dt="2023-10-20T18:52:23.528" v="2218" actId="478"/>
          <ac:spMkLst>
            <pc:docMk/>
            <pc:sldMk cId="1698125612" sldId="268"/>
            <ac:spMk id="39" creationId="{FDD875A6-C4CD-121F-C739-7F768EEE97E2}"/>
          </ac:spMkLst>
        </pc:spChg>
        <pc:spChg chg="add del mod">
          <ac:chgData name="Kayla Besong" userId="1fe08136-ada4-4caa-badf-f829ad1288f2" providerId="ADAL" clId="{94CF6634-CB0D-6444-8C04-60A82A1373F4}" dt="2023-10-20T18:52:23.528" v="2218" actId="478"/>
          <ac:spMkLst>
            <pc:docMk/>
            <pc:sldMk cId="1698125612" sldId="268"/>
            <ac:spMk id="40" creationId="{14D49C94-401F-962E-34B4-6510FCFA6234}"/>
          </ac:spMkLst>
        </pc:spChg>
        <pc:spChg chg="add mod">
          <ac:chgData name="Kayla Besong" userId="1fe08136-ada4-4caa-badf-f829ad1288f2" providerId="ADAL" clId="{94CF6634-CB0D-6444-8C04-60A82A1373F4}" dt="2023-10-23T16:52:29.805" v="3246" actId="1076"/>
          <ac:spMkLst>
            <pc:docMk/>
            <pc:sldMk cId="1698125612" sldId="268"/>
            <ac:spMk id="42" creationId="{9988AA17-E6F9-7B52-B7F8-7E28D0E2D42A}"/>
          </ac:spMkLst>
        </pc:spChg>
        <pc:spChg chg="add del mod">
          <ac:chgData name="Kayla Besong" userId="1fe08136-ada4-4caa-badf-f829ad1288f2" providerId="ADAL" clId="{94CF6634-CB0D-6444-8C04-60A82A1373F4}" dt="2023-10-20T18:52:23.528" v="2218" actId="478"/>
          <ac:spMkLst>
            <pc:docMk/>
            <pc:sldMk cId="1698125612" sldId="268"/>
            <ac:spMk id="43" creationId="{D49244E5-DFB3-EA27-C0CC-143F09DBAFD7}"/>
          </ac:spMkLst>
        </pc:spChg>
        <pc:spChg chg="add del mod">
          <ac:chgData name="Kayla Besong" userId="1fe08136-ada4-4caa-badf-f829ad1288f2" providerId="ADAL" clId="{94CF6634-CB0D-6444-8C04-60A82A1373F4}" dt="2023-10-20T18:52:23.528" v="2218" actId="478"/>
          <ac:spMkLst>
            <pc:docMk/>
            <pc:sldMk cId="1698125612" sldId="268"/>
            <ac:spMk id="44" creationId="{A600872B-D16E-34D8-E657-7C5900764D35}"/>
          </ac:spMkLst>
        </pc:spChg>
        <pc:spChg chg="add mod">
          <ac:chgData name="Kayla Besong" userId="1fe08136-ada4-4caa-badf-f829ad1288f2" providerId="ADAL" clId="{94CF6634-CB0D-6444-8C04-60A82A1373F4}" dt="2023-10-23T16:52:29.805" v="3246" actId="1076"/>
          <ac:spMkLst>
            <pc:docMk/>
            <pc:sldMk cId="1698125612" sldId="268"/>
            <ac:spMk id="46" creationId="{DCC89EAC-5187-4958-7F1C-E95E42928673}"/>
          </ac:spMkLst>
        </pc:spChg>
        <pc:spChg chg="add del mod">
          <ac:chgData name="Kayla Besong" userId="1fe08136-ada4-4caa-badf-f829ad1288f2" providerId="ADAL" clId="{94CF6634-CB0D-6444-8C04-60A82A1373F4}" dt="2023-10-20T18:52:23.528" v="2218" actId="478"/>
          <ac:spMkLst>
            <pc:docMk/>
            <pc:sldMk cId="1698125612" sldId="268"/>
            <ac:spMk id="47" creationId="{24B29B6A-93AD-D873-57C3-07CB809F0A3E}"/>
          </ac:spMkLst>
        </pc:spChg>
        <pc:spChg chg="add mod">
          <ac:chgData name="Kayla Besong" userId="1fe08136-ada4-4caa-badf-f829ad1288f2" providerId="ADAL" clId="{94CF6634-CB0D-6444-8C04-60A82A1373F4}" dt="2023-10-23T16:52:29.805" v="3246" actId="1076"/>
          <ac:spMkLst>
            <pc:docMk/>
            <pc:sldMk cId="1698125612" sldId="268"/>
            <ac:spMk id="49" creationId="{B488C4E1-CBDA-7DD7-25B9-051D6B09AD11}"/>
          </ac:spMkLst>
        </pc:spChg>
        <pc:spChg chg="add del mod">
          <ac:chgData name="Kayla Besong" userId="1fe08136-ada4-4caa-badf-f829ad1288f2" providerId="ADAL" clId="{94CF6634-CB0D-6444-8C04-60A82A1373F4}" dt="2023-10-20T18:52:23.528" v="2218" actId="478"/>
          <ac:spMkLst>
            <pc:docMk/>
            <pc:sldMk cId="1698125612" sldId="268"/>
            <ac:spMk id="50" creationId="{F45B495F-5716-6C95-50DA-058697FA9DBF}"/>
          </ac:spMkLst>
        </pc:spChg>
        <pc:spChg chg="add mod">
          <ac:chgData name="Kayla Besong" userId="1fe08136-ada4-4caa-badf-f829ad1288f2" providerId="ADAL" clId="{94CF6634-CB0D-6444-8C04-60A82A1373F4}" dt="2023-10-23T16:52:29.805" v="3246" actId="1076"/>
          <ac:spMkLst>
            <pc:docMk/>
            <pc:sldMk cId="1698125612" sldId="268"/>
            <ac:spMk id="52" creationId="{883B159B-64B1-EF31-5FA3-67BAF1F24799}"/>
          </ac:spMkLst>
        </pc:spChg>
        <pc:spChg chg="add del mod">
          <ac:chgData name="Kayla Besong" userId="1fe08136-ada4-4caa-badf-f829ad1288f2" providerId="ADAL" clId="{94CF6634-CB0D-6444-8C04-60A82A1373F4}" dt="2023-10-20T18:52:23.528" v="2218" actId="478"/>
          <ac:spMkLst>
            <pc:docMk/>
            <pc:sldMk cId="1698125612" sldId="268"/>
            <ac:spMk id="53" creationId="{1E11E433-9272-FE79-4DCE-573CD41EAE37}"/>
          </ac:spMkLst>
        </pc:spChg>
        <pc:spChg chg="add del mod">
          <ac:chgData name="Kayla Besong" userId="1fe08136-ada4-4caa-badf-f829ad1288f2" providerId="ADAL" clId="{94CF6634-CB0D-6444-8C04-60A82A1373F4}" dt="2023-10-20T18:52:23.528" v="2218" actId="478"/>
          <ac:spMkLst>
            <pc:docMk/>
            <pc:sldMk cId="1698125612" sldId="268"/>
            <ac:spMk id="54" creationId="{E05AADEB-EAEB-7AD3-F1D4-24A945C9C108}"/>
          </ac:spMkLst>
        </pc:spChg>
        <pc:spChg chg="add mod">
          <ac:chgData name="Kayla Besong" userId="1fe08136-ada4-4caa-badf-f829ad1288f2" providerId="ADAL" clId="{94CF6634-CB0D-6444-8C04-60A82A1373F4}" dt="2023-10-23T16:52:29.805" v="3246" actId="1076"/>
          <ac:spMkLst>
            <pc:docMk/>
            <pc:sldMk cId="1698125612" sldId="268"/>
            <ac:spMk id="56" creationId="{A4E772FA-D416-E6C7-BC8F-9F04926F0F10}"/>
          </ac:spMkLst>
        </pc:spChg>
        <pc:spChg chg="add del mod">
          <ac:chgData name="Kayla Besong" userId="1fe08136-ada4-4caa-badf-f829ad1288f2" providerId="ADAL" clId="{94CF6634-CB0D-6444-8C04-60A82A1373F4}" dt="2023-10-20T18:52:23.528" v="2218" actId="478"/>
          <ac:spMkLst>
            <pc:docMk/>
            <pc:sldMk cId="1698125612" sldId="268"/>
            <ac:spMk id="57" creationId="{585C7CCA-7A64-99F9-E606-45EA198B3268}"/>
          </ac:spMkLst>
        </pc:spChg>
        <pc:spChg chg="add mod">
          <ac:chgData name="Kayla Besong" userId="1fe08136-ada4-4caa-badf-f829ad1288f2" providerId="ADAL" clId="{94CF6634-CB0D-6444-8C04-60A82A1373F4}" dt="2023-10-23T16:52:29.805" v="3246" actId="1076"/>
          <ac:spMkLst>
            <pc:docMk/>
            <pc:sldMk cId="1698125612" sldId="268"/>
            <ac:spMk id="59" creationId="{D8707D87-BAB1-1240-ACC6-F7C961EE5EB2}"/>
          </ac:spMkLst>
        </pc:spChg>
        <pc:spChg chg="add del mod">
          <ac:chgData name="Kayla Besong" userId="1fe08136-ada4-4caa-badf-f829ad1288f2" providerId="ADAL" clId="{94CF6634-CB0D-6444-8C04-60A82A1373F4}" dt="2023-10-20T18:52:23.528" v="2218" actId="478"/>
          <ac:spMkLst>
            <pc:docMk/>
            <pc:sldMk cId="1698125612" sldId="268"/>
            <ac:spMk id="60" creationId="{E17AE376-5D1E-C024-7F13-447EF6A323BA}"/>
          </ac:spMkLst>
        </pc:spChg>
        <pc:spChg chg="add mod">
          <ac:chgData name="Kayla Besong" userId="1fe08136-ada4-4caa-badf-f829ad1288f2" providerId="ADAL" clId="{94CF6634-CB0D-6444-8C04-60A82A1373F4}" dt="2023-10-23T16:52:29.805" v="3246" actId="1076"/>
          <ac:spMkLst>
            <pc:docMk/>
            <pc:sldMk cId="1698125612" sldId="268"/>
            <ac:spMk id="62" creationId="{21062996-8F8C-760B-05C1-14AC6D196F40}"/>
          </ac:spMkLst>
        </pc:spChg>
        <pc:spChg chg="add del mod">
          <ac:chgData name="Kayla Besong" userId="1fe08136-ada4-4caa-badf-f829ad1288f2" providerId="ADAL" clId="{94CF6634-CB0D-6444-8C04-60A82A1373F4}" dt="2023-10-20T18:52:23.528" v="2218" actId="478"/>
          <ac:spMkLst>
            <pc:docMk/>
            <pc:sldMk cId="1698125612" sldId="268"/>
            <ac:spMk id="63" creationId="{9C8E63BC-7F23-D8DA-B3B3-B7359777F848}"/>
          </ac:spMkLst>
        </pc:spChg>
        <pc:spChg chg="add del mod">
          <ac:chgData name="Kayla Besong" userId="1fe08136-ada4-4caa-badf-f829ad1288f2" providerId="ADAL" clId="{94CF6634-CB0D-6444-8C04-60A82A1373F4}" dt="2023-10-20T18:52:23.528" v="2218" actId="478"/>
          <ac:spMkLst>
            <pc:docMk/>
            <pc:sldMk cId="1698125612" sldId="268"/>
            <ac:spMk id="65" creationId="{8255A918-1D04-D49A-8BE9-7BD1B0369451}"/>
          </ac:spMkLst>
        </pc:spChg>
        <pc:spChg chg="add mod">
          <ac:chgData name="Kayla Besong" userId="1fe08136-ada4-4caa-badf-f829ad1288f2" providerId="ADAL" clId="{94CF6634-CB0D-6444-8C04-60A82A1373F4}" dt="2023-10-23T16:52:29.805" v="3246" actId="1076"/>
          <ac:spMkLst>
            <pc:docMk/>
            <pc:sldMk cId="1698125612" sldId="268"/>
            <ac:spMk id="67" creationId="{1FD01A43-ED6D-784E-6671-46057AFC0DB8}"/>
          </ac:spMkLst>
        </pc:spChg>
        <pc:spChg chg="add del mod">
          <ac:chgData name="Kayla Besong" userId="1fe08136-ada4-4caa-badf-f829ad1288f2" providerId="ADAL" clId="{94CF6634-CB0D-6444-8C04-60A82A1373F4}" dt="2023-10-20T18:52:23.528" v="2218" actId="478"/>
          <ac:spMkLst>
            <pc:docMk/>
            <pc:sldMk cId="1698125612" sldId="268"/>
            <ac:spMk id="68" creationId="{984BD8C4-9685-4ADF-205F-7B64F270591B}"/>
          </ac:spMkLst>
        </pc:spChg>
        <pc:spChg chg="add del mod">
          <ac:chgData name="Kayla Besong" userId="1fe08136-ada4-4caa-badf-f829ad1288f2" providerId="ADAL" clId="{94CF6634-CB0D-6444-8C04-60A82A1373F4}" dt="2023-10-20T18:41:40.192" v="2214" actId="478"/>
          <ac:spMkLst>
            <pc:docMk/>
            <pc:sldMk cId="1698125612" sldId="268"/>
            <ac:spMk id="70" creationId="{13A0E4EF-A2B6-410B-523E-A9FA20B31E3F}"/>
          </ac:spMkLst>
        </pc:spChg>
        <pc:spChg chg="add del mod">
          <ac:chgData name="Kayla Besong" userId="1fe08136-ada4-4caa-badf-f829ad1288f2" providerId="ADAL" clId="{94CF6634-CB0D-6444-8C04-60A82A1373F4}" dt="2023-10-20T18:54:37.877" v="2247"/>
          <ac:spMkLst>
            <pc:docMk/>
            <pc:sldMk cId="1698125612" sldId="268"/>
            <ac:spMk id="72" creationId="{ABC993EE-132E-6C19-34DF-BD9290BDBA73}"/>
          </ac:spMkLst>
        </pc:spChg>
        <pc:spChg chg="add mod">
          <ac:chgData name="Kayla Besong" userId="1fe08136-ada4-4caa-badf-f829ad1288f2" providerId="ADAL" clId="{94CF6634-CB0D-6444-8C04-60A82A1373F4}" dt="2023-10-23T16:52:29.805" v="3246" actId="1076"/>
          <ac:spMkLst>
            <pc:docMk/>
            <pc:sldMk cId="1698125612" sldId="268"/>
            <ac:spMk id="77" creationId="{D4E4102C-EEED-A874-FDFF-D96E8A08AF01}"/>
          </ac:spMkLst>
        </pc:spChg>
        <pc:spChg chg="add mod">
          <ac:chgData name="Kayla Besong" userId="1fe08136-ada4-4caa-badf-f829ad1288f2" providerId="ADAL" clId="{94CF6634-CB0D-6444-8C04-60A82A1373F4}" dt="2023-10-23T16:52:29.805" v="3246" actId="1076"/>
          <ac:spMkLst>
            <pc:docMk/>
            <pc:sldMk cId="1698125612" sldId="268"/>
            <ac:spMk id="78" creationId="{79A694D7-05B7-99BF-C1DB-498A1779F6C2}"/>
          </ac:spMkLst>
        </pc:spChg>
        <pc:spChg chg="add mod">
          <ac:chgData name="Kayla Besong" userId="1fe08136-ada4-4caa-badf-f829ad1288f2" providerId="ADAL" clId="{94CF6634-CB0D-6444-8C04-60A82A1373F4}" dt="2023-10-23T16:52:29.805" v="3246" actId="1076"/>
          <ac:spMkLst>
            <pc:docMk/>
            <pc:sldMk cId="1698125612" sldId="268"/>
            <ac:spMk id="79" creationId="{314BD7C2-4630-71FF-3101-FF4EDC7FFB5A}"/>
          </ac:spMkLst>
        </pc:spChg>
        <pc:spChg chg="add mod">
          <ac:chgData name="Kayla Besong" userId="1fe08136-ada4-4caa-badf-f829ad1288f2" providerId="ADAL" clId="{94CF6634-CB0D-6444-8C04-60A82A1373F4}" dt="2023-10-23T16:52:29.805" v="3246" actId="1076"/>
          <ac:spMkLst>
            <pc:docMk/>
            <pc:sldMk cId="1698125612" sldId="268"/>
            <ac:spMk id="80" creationId="{F8FA4738-5BAA-C872-CD62-E546494931D8}"/>
          </ac:spMkLst>
        </pc:spChg>
        <pc:spChg chg="add mod">
          <ac:chgData name="Kayla Besong" userId="1fe08136-ada4-4caa-badf-f829ad1288f2" providerId="ADAL" clId="{94CF6634-CB0D-6444-8C04-60A82A1373F4}" dt="2023-10-23T16:52:29.805" v="3246" actId="1076"/>
          <ac:spMkLst>
            <pc:docMk/>
            <pc:sldMk cId="1698125612" sldId="268"/>
            <ac:spMk id="81" creationId="{313D3C66-9136-A114-6874-077CC468A932}"/>
          </ac:spMkLst>
        </pc:spChg>
        <pc:spChg chg="add mod">
          <ac:chgData name="Kayla Besong" userId="1fe08136-ada4-4caa-badf-f829ad1288f2" providerId="ADAL" clId="{94CF6634-CB0D-6444-8C04-60A82A1373F4}" dt="2023-10-23T16:52:29.805" v="3246" actId="1076"/>
          <ac:spMkLst>
            <pc:docMk/>
            <pc:sldMk cId="1698125612" sldId="268"/>
            <ac:spMk id="82" creationId="{57ADC489-84FF-1B3A-1F5C-8CC8DFBB793C}"/>
          </ac:spMkLst>
        </pc:spChg>
        <pc:spChg chg="add mod">
          <ac:chgData name="Kayla Besong" userId="1fe08136-ada4-4caa-badf-f829ad1288f2" providerId="ADAL" clId="{94CF6634-CB0D-6444-8C04-60A82A1373F4}" dt="2023-10-23T16:52:29.805" v="3246" actId="1076"/>
          <ac:spMkLst>
            <pc:docMk/>
            <pc:sldMk cId="1698125612" sldId="268"/>
            <ac:spMk id="83" creationId="{60D5DFD5-DECC-49F1-48FB-C8A269A9E0AC}"/>
          </ac:spMkLst>
        </pc:spChg>
        <pc:grpChg chg="add del mod">
          <ac:chgData name="Kayla Besong" userId="1fe08136-ada4-4caa-badf-f829ad1288f2" providerId="ADAL" clId="{94CF6634-CB0D-6444-8C04-60A82A1373F4}" dt="2023-10-20T18:41:42.222" v="2215" actId="478"/>
          <ac:grpSpMkLst>
            <pc:docMk/>
            <pc:sldMk cId="1698125612" sldId="268"/>
            <ac:grpSpMk id="2" creationId="{59B0D35E-8558-9E5D-BC91-F4C3D997AE2E}"/>
          </ac:grpSpMkLst>
        </pc:grpChg>
        <pc:grpChg chg="mod">
          <ac:chgData name="Kayla Besong" userId="1fe08136-ada4-4caa-badf-f829ad1288f2" providerId="ADAL" clId="{94CF6634-CB0D-6444-8C04-60A82A1373F4}" dt="2023-10-20T18:41:35.746" v="2213"/>
          <ac:grpSpMkLst>
            <pc:docMk/>
            <pc:sldMk cId="1698125612" sldId="268"/>
            <ac:grpSpMk id="3" creationId="{B9FA4328-636D-E582-34CC-8661D84BC3F4}"/>
          </ac:grpSpMkLst>
        </pc:grpChg>
        <pc:grpChg chg="mod">
          <ac:chgData name="Kayla Besong" userId="1fe08136-ada4-4caa-badf-f829ad1288f2" providerId="ADAL" clId="{94CF6634-CB0D-6444-8C04-60A82A1373F4}" dt="2023-10-20T18:41:35.746" v="2213"/>
          <ac:grpSpMkLst>
            <pc:docMk/>
            <pc:sldMk cId="1698125612" sldId="268"/>
            <ac:grpSpMk id="5" creationId="{E96909D7-A89D-03F5-4FC3-52717DAA2E6E}"/>
          </ac:grpSpMkLst>
        </pc:grpChg>
        <pc:grpChg chg="mod">
          <ac:chgData name="Kayla Besong" userId="1fe08136-ada4-4caa-badf-f829ad1288f2" providerId="ADAL" clId="{94CF6634-CB0D-6444-8C04-60A82A1373F4}" dt="2023-10-20T18:41:35.746" v="2213"/>
          <ac:grpSpMkLst>
            <pc:docMk/>
            <pc:sldMk cId="1698125612" sldId="268"/>
            <ac:grpSpMk id="15" creationId="{4B40FC00-88E3-7B75-0A4B-35A841843003}"/>
          </ac:grpSpMkLst>
        </pc:grpChg>
        <pc:graphicFrameChg chg="add mod modGraphic">
          <ac:chgData name="Kayla Besong" userId="1fe08136-ada4-4caa-badf-f829ad1288f2" providerId="ADAL" clId="{94CF6634-CB0D-6444-8C04-60A82A1373F4}" dt="2023-10-20T21:16:09.282" v="2321" actId="20577"/>
          <ac:graphicFrameMkLst>
            <pc:docMk/>
            <pc:sldMk cId="1698125612" sldId="268"/>
            <ac:graphicFrameMk id="71" creationId="{0BB28F3D-D79C-0EE7-E805-8E5ABD9D7380}"/>
          </ac:graphicFrameMkLst>
        </pc:graphicFrame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4" creationId="{28D49019-CA07-E75C-B32D-3FD51009C73A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6" creationId="{BF1302B2-048A-AA71-2552-2E3770781DB3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7" creationId="{D68861E4-740F-9F3D-A732-32855C536C5A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8" creationId="{F98DDF38-979B-0BDB-C45D-C29964B70BA7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9" creationId="{B7900CFA-6A7C-C3BD-E1F8-A8AF8F43EFA9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10" creationId="{AF0E056C-1D1B-BBA1-5AA6-7AD796ACA226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11" creationId="{EF6CCC35-6FBD-AFB9-CCD5-28D2E964598A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12" creationId="{06237F83-1FD3-CCE2-675A-D65D69F0E119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13" creationId="{8AA9BABD-3925-ECC9-EDF3-061D7A002610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14" creationId="{7F1B5F0C-960A-B90E-67CE-841CDD758579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16" creationId="{037BAABC-683D-97D9-17C0-8C95D40BDA24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17" creationId="{7E56F9EC-4202-B50D-D61F-4A6AC63A19A3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18" creationId="{9B81BBFC-0E47-CA6C-B81B-0676EE0811A6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19" creationId="{E5B53418-F029-720E-DAD5-A6D9CE4E3F83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20" creationId="{E3C57FC8-D60F-C3F6-96D8-6D8771146792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21" creationId="{BB8F65D4-F3F6-AE0A-0CCD-CD2C453EB7F8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22" creationId="{41F27C70-3588-EAF2-ADB7-E7CD624978D8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23" creationId="{D54514DB-628F-1AB5-3F69-36E49E1D67B3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24" creationId="{7B249B17-A357-758B-09F9-6495E776D5CF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25" creationId="{43215AF3-860D-0E80-E186-C13C8A372260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26" creationId="{774A58FD-46B1-0A41-70A3-F58989F3543F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27" creationId="{3C2B3544-4E76-4DD5-6C21-38509C1CEB4C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28" creationId="{8E9636E3-7DBD-0472-F4F4-57D51675F25D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29" creationId="{0454C583-1B4B-AA81-775A-C4A5898787DC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30" creationId="{D6CF6E52-416A-0608-EFDE-09CDA9A10C12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31" creationId="{94206514-9E38-C639-49AC-B06CE15B29FC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32" creationId="{8DE96740-12E8-DCB1-7B7B-F5CFE5486E62}"/>
          </ac:cxnSpMkLst>
        </pc:cxnChg>
        <pc:cxnChg chg="mod">
          <ac:chgData name="Kayla Besong" userId="1fe08136-ada4-4caa-badf-f829ad1288f2" providerId="ADAL" clId="{94CF6634-CB0D-6444-8C04-60A82A1373F4}" dt="2023-10-20T18:41:35.746" v="2213"/>
          <ac:cxnSpMkLst>
            <pc:docMk/>
            <pc:sldMk cId="1698125612" sldId="268"/>
            <ac:cxnSpMk id="33" creationId="{81AB11C9-7BD7-0C1D-4199-782A102787E7}"/>
          </ac:cxnSpMkLst>
        </pc:cxnChg>
        <pc:cxnChg chg="add mod">
          <ac:chgData name="Kayla Besong" userId="1fe08136-ada4-4caa-badf-f829ad1288f2" providerId="ADAL" clId="{94CF6634-CB0D-6444-8C04-60A82A1373F4}" dt="2023-10-23T16:52:29.805" v="3246" actId="1076"/>
          <ac:cxnSpMkLst>
            <pc:docMk/>
            <pc:sldMk cId="1698125612" sldId="268"/>
            <ac:cxnSpMk id="34" creationId="{3D466651-40B9-AAD7-E5E2-898C3D19BCD8}"/>
          </ac:cxnSpMkLst>
        </pc:cxnChg>
        <pc:cxnChg chg="add mod">
          <ac:chgData name="Kayla Besong" userId="1fe08136-ada4-4caa-badf-f829ad1288f2" providerId="ADAL" clId="{94CF6634-CB0D-6444-8C04-60A82A1373F4}" dt="2023-10-23T16:52:29.805" v="3246" actId="1076"/>
          <ac:cxnSpMkLst>
            <pc:docMk/>
            <pc:sldMk cId="1698125612" sldId="268"/>
            <ac:cxnSpMk id="37" creationId="{200AA597-498B-D781-6FD7-5B52D6FCB95C}"/>
          </ac:cxnSpMkLst>
        </pc:cxnChg>
        <pc:cxnChg chg="add mod">
          <ac:chgData name="Kayla Besong" userId="1fe08136-ada4-4caa-badf-f829ad1288f2" providerId="ADAL" clId="{94CF6634-CB0D-6444-8C04-60A82A1373F4}" dt="2023-10-23T16:52:29.805" v="3246" actId="1076"/>
          <ac:cxnSpMkLst>
            <pc:docMk/>
            <pc:sldMk cId="1698125612" sldId="268"/>
            <ac:cxnSpMk id="41" creationId="{38F19445-7771-3D03-D52C-05C88CA0DC54}"/>
          </ac:cxnSpMkLst>
        </pc:cxnChg>
        <pc:cxnChg chg="add mod">
          <ac:chgData name="Kayla Besong" userId="1fe08136-ada4-4caa-badf-f829ad1288f2" providerId="ADAL" clId="{94CF6634-CB0D-6444-8C04-60A82A1373F4}" dt="2023-10-23T16:52:29.805" v="3246" actId="1076"/>
          <ac:cxnSpMkLst>
            <pc:docMk/>
            <pc:sldMk cId="1698125612" sldId="268"/>
            <ac:cxnSpMk id="45" creationId="{37C51D0F-D3CF-A45F-BD70-EA4A3593316D}"/>
          </ac:cxnSpMkLst>
        </pc:cxnChg>
        <pc:cxnChg chg="add mod">
          <ac:chgData name="Kayla Besong" userId="1fe08136-ada4-4caa-badf-f829ad1288f2" providerId="ADAL" clId="{94CF6634-CB0D-6444-8C04-60A82A1373F4}" dt="2023-10-23T16:52:29.805" v="3246" actId="1076"/>
          <ac:cxnSpMkLst>
            <pc:docMk/>
            <pc:sldMk cId="1698125612" sldId="268"/>
            <ac:cxnSpMk id="48" creationId="{4CAC457F-27A4-BED8-B12D-650726F9CC5A}"/>
          </ac:cxnSpMkLst>
        </pc:cxnChg>
        <pc:cxnChg chg="add mod">
          <ac:chgData name="Kayla Besong" userId="1fe08136-ada4-4caa-badf-f829ad1288f2" providerId="ADAL" clId="{94CF6634-CB0D-6444-8C04-60A82A1373F4}" dt="2023-10-23T16:52:29.805" v="3246" actId="1076"/>
          <ac:cxnSpMkLst>
            <pc:docMk/>
            <pc:sldMk cId="1698125612" sldId="268"/>
            <ac:cxnSpMk id="51" creationId="{F5567A86-17F0-1B41-A136-E3C676495C75}"/>
          </ac:cxnSpMkLst>
        </pc:cxnChg>
        <pc:cxnChg chg="add mod">
          <ac:chgData name="Kayla Besong" userId="1fe08136-ada4-4caa-badf-f829ad1288f2" providerId="ADAL" clId="{94CF6634-CB0D-6444-8C04-60A82A1373F4}" dt="2023-10-23T16:52:29.805" v="3246" actId="1076"/>
          <ac:cxnSpMkLst>
            <pc:docMk/>
            <pc:sldMk cId="1698125612" sldId="268"/>
            <ac:cxnSpMk id="55" creationId="{1CB51AC7-556A-A952-7108-DF58C15D6C2B}"/>
          </ac:cxnSpMkLst>
        </pc:cxnChg>
        <pc:cxnChg chg="add mod">
          <ac:chgData name="Kayla Besong" userId="1fe08136-ada4-4caa-badf-f829ad1288f2" providerId="ADAL" clId="{94CF6634-CB0D-6444-8C04-60A82A1373F4}" dt="2023-10-23T16:52:29.805" v="3246" actId="1076"/>
          <ac:cxnSpMkLst>
            <pc:docMk/>
            <pc:sldMk cId="1698125612" sldId="268"/>
            <ac:cxnSpMk id="58" creationId="{2B06232A-A1F0-3776-4685-80AD1E9272F9}"/>
          </ac:cxnSpMkLst>
        </pc:cxnChg>
        <pc:cxnChg chg="add mod">
          <ac:chgData name="Kayla Besong" userId="1fe08136-ada4-4caa-badf-f829ad1288f2" providerId="ADAL" clId="{94CF6634-CB0D-6444-8C04-60A82A1373F4}" dt="2023-10-23T16:52:29.805" v="3246" actId="1076"/>
          <ac:cxnSpMkLst>
            <pc:docMk/>
            <pc:sldMk cId="1698125612" sldId="268"/>
            <ac:cxnSpMk id="61" creationId="{BC240A8B-7307-DE60-5C97-6B0DDF10818B}"/>
          </ac:cxnSpMkLst>
        </pc:cxnChg>
        <pc:cxnChg chg="add del mod">
          <ac:chgData name="Kayla Besong" userId="1fe08136-ada4-4caa-badf-f829ad1288f2" providerId="ADAL" clId="{94CF6634-CB0D-6444-8C04-60A82A1373F4}" dt="2023-10-20T18:52:07.431" v="2217" actId="478"/>
          <ac:cxnSpMkLst>
            <pc:docMk/>
            <pc:sldMk cId="1698125612" sldId="268"/>
            <ac:cxnSpMk id="64" creationId="{7D6AE512-4109-B5FB-E39B-CB8EAF468459}"/>
          </ac:cxnSpMkLst>
        </pc:cxnChg>
        <pc:cxnChg chg="add mod">
          <ac:chgData name="Kayla Besong" userId="1fe08136-ada4-4caa-badf-f829ad1288f2" providerId="ADAL" clId="{94CF6634-CB0D-6444-8C04-60A82A1373F4}" dt="2023-10-23T16:52:29.805" v="3246" actId="1076"/>
          <ac:cxnSpMkLst>
            <pc:docMk/>
            <pc:sldMk cId="1698125612" sldId="268"/>
            <ac:cxnSpMk id="66" creationId="{C63D27CE-482A-B225-1244-E93A15D4BE28}"/>
          </ac:cxnSpMkLst>
        </pc:cxnChg>
        <pc:cxnChg chg="add del mod">
          <ac:chgData name="Kayla Besong" userId="1fe08136-ada4-4caa-badf-f829ad1288f2" providerId="ADAL" clId="{94CF6634-CB0D-6444-8C04-60A82A1373F4}" dt="2023-10-20T18:52:07.431" v="2217" actId="478"/>
          <ac:cxnSpMkLst>
            <pc:docMk/>
            <pc:sldMk cId="1698125612" sldId="268"/>
            <ac:cxnSpMk id="69" creationId="{63E7E2C8-36AC-2A9F-5CC4-C517D106F2CD}"/>
          </ac:cxnSpMkLst>
        </pc:cxnChg>
      </pc:sldChg>
      <pc:sldChg chg="addSp delSp modSp add del mod">
        <pc:chgData name="Kayla Besong" userId="1fe08136-ada4-4caa-badf-f829ad1288f2" providerId="ADAL" clId="{94CF6634-CB0D-6444-8C04-60A82A1373F4}" dt="2023-10-23T16:45:25.222" v="3130" actId="2696"/>
        <pc:sldMkLst>
          <pc:docMk/>
          <pc:sldMk cId="1693908643" sldId="269"/>
        </pc:sldMkLst>
        <pc:spChg chg="add del mod">
          <ac:chgData name="Kayla Besong" userId="1fe08136-ada4-4caa-badf-f829ad1288f2" providerId="ADAL" clId="{94CF6634-CB0D-6444-8C04-60A82A1373F4}" dt="2023-10-23T15:35:04.825" v="2552" actId="478"/>
          <ac:spMkLst>
            <pc:docMk/>
            <pc:sldMk cId="1693908643" sldId="269"/>
            <ac:spMk id="2" creationId="{8B5D9DCE-1308-8A43-AFDA-F9492DFEEECB}"/>
          </ac:spMkLst>
        </pc:spChg>
        <pc:spChg chg="add del mod">
          <ac:chgData name="Kayla Besong" userId="1fe08136-ada4-4caa-badf-f829ad1288f2" providerId="ADAL" clId="{94CF6634-CB0D-6444-8C04-60A82A1373F4}" dt="2023-10-23T15:35:04.825" v="2552" actId="478"/>
          <ac:spMkLst>
            <pc:docMk/>
            <pc:sldMk cId="1693908643" sldId="269"/>
            <ac:spMk id="3" creationId="{6150829D-D073-76B1-F3F6-C3F093561FCB}"/>
          </ac:spMkLst>
        </pc:spChg>
        <pc:spChg chg="add del mod">
          <ac:chgData name="Kayla Besong" userId="1fe08136-ada4-4caa-badf-f829ad1288f2" providerId="ADAL" clId="{94CF6634-CB0D-6444-8C04-60A82A1373F4}" dt="2023-10-23T15:35:04.825" v="2552" actId="478"/>
          <ac:spMkLst>
            <pc:docMk/>
            <pc:sldMk cId="1693908643" sldId="269"/>
            <ac:spMk id="4" creationId="{4C0534B8-14A7-2210-BD97-A3A72D864FB1}"/>
          </ac:spMkLst>
        </pc:spChg>
        <pc:spChg chg="add del mod">
          <ac:chgData name="Kayla Besong" userId="1fe08136-ada4-4caa-badf-f829ad1288f2" providerId="ADAL" clId="{94CF6634-CB0D-6444-8C04-60A82A1373F4}" dt="2023-10-23T15:35:04.825" v="2552" actId="478"/>
          <ac:spMkLst>
            <pc:docMk/>
            <pc:sldMk cId="1693908643" sldId="269"/>
            <ac:spMk id="5" creationId="{83151717-98E7-845E-46A0-0E9261EC4436}"/>
          </ac:spMkLst>
        </pc:spChg>
        <pc:spChg chg="add del mod">
          <ac:chgData name="Kayla Besong" userId="1fe08136-ada4-4caa-badf-f829ad1288f2" providerId="ADAL" clId="{94CF6634-CB0D-6444-8C04-60A82A1373F4}" dt="2023-10-23T15:35:04.825" v="2552" actId="478"/>
          <ac:spMkLst>
            <pc:docMk/>
            <pc:sldMk cId="1693908643" sldId="269"/>
            <ac:spMk id="6" creationId="{BA9BB9FC-1548-5158-C087-B7DE31CD34F2}"/>
          </ac:spMkLst>
        </pc:spChg>
        <pc:spChg chg="add del mod">
          <ac:chgData name="Kayla Besong" userId="1fe08136-ada4-4caa-badf-f829ad1288f2" providerId="ADAL" clId="{94CF6634-CB0D-6444-8C04-60A82A1373F4}" dt="2023-10-23T15:35:04.825" v="2552" actId="478"/>
          <ac:spMkLst>
            <pc:docMk/>
            <pc:sldMk cId="1693908643" sldId="269"/>
            <ac:spMk id="7" creationId="{04844FB5-8F43-97E2-B951-C391E458A7CD}"/>
          </ac:spMkLst>
        </pc:spChg>
        <pc:spChg chg="add del mod">
          <ac:chgData name="Kayla Besong" userId="1fe08136-ada4-4caa-badf-f829ad1288f2" providerId="ADAL" clId="{94CF6634-CB0D-6444-8C04-60A82A1373F4}" dt="2023-10-23T15:35:06.943" v="2553" actId="478"/>
          <ac:spMkLst>
            <pc:docMk/>
            <pc:sldMk cId="1693908643" sldId="269"/>
            <ac:spMk id="8" creationId="{E4FAC8DA-F027-8717-08A2-933AF9AC767F}"/>
          </ac:spMkLst>
        </pc:spChg>
        <pc:spChg chg="del mod">
          <ac:chgData name="Kayla Besong" userId="1fe08136-ada4-4caa-badf-f829ad1288f2" providerId="ADAL" clId="{94CF6634-CB0D-6444-8C04-60A82A1373F4}" dt="2023-10-23T15:35:04.825" v="2552" actId="478"/>
          <ac:spMkLst>
            <pc:docMk/>
            <pc:sldMk cId="1693908643" sldId="269"/>
            <ac:spMk id="35" creationId="{260EF979-9887-1BBD-5DF7-71D12AB90403}"/>
          </ac:spMkLst>
        </pc:spChg>
        <pc:spChg chg="del mod">
          <ac:chgData name="Kayla Besong" userId="1fe08136-ada4-4caa-badf-f829ad1288f2" providerId="ADAL" clId="{94CF6634-CB0D-6444-8C04-60A82A1373F4}" dt="2023-10-23T15:35:04.825" v="2552" actId="478"/>
          <ac:spMkLst>
            <pc:docMk/>
            <pc:sldMk cId="1693908643" sldId="269"/>
            <ac:spMk id="38" creationId="{2105BE77-608E-422C-5119-5D03FF606BD0}"/>
          </ac:spMkLst>
        </pc:spChg>
        <pc:spChg chg="del mod">
          <ac:chgData name="Kayla Besong" userId="1fe08136-ada4-4caa-badf-f829ad1288f2" providerId="ADAL" clId="{94CF6634-CB0D-6444-8C04-60A82A1373F4}" dt="2023-10-23T15:35:04.825" v="2552" actId="478"/>
          <ac:spMkLst>
            <pc:docMk/>
            <pc:sldMk cId="1693908643" sldId="269"/>
            <ac:spMk id="42" creationId="{9988AA17-E6F9-7B52-B7F8-7E28D0E2D42A}"/>
          </ac:spMkLst>
        </pc:spChg>
        <pc:spChg chg="del mod">
          <ac:chgData name="Kayla Besong" userId="1fe08136-ada4-4caa-badf-f829ad1288f2" providerId="ADAL" clId="{94CF6634-CB0D-6444-8C04-60A82A1373F4}" dt="2023-10-23T15:35:04.825" v="2552" actId="478"/>
          <ac:spMkLst>
            <pc:docMk/>
            <pc:sldMk cId="1693908643" sldId="269"/>
            <ac:spMk id="46" creationId="{DCC89EAC-5187-4958-7F1C-E95E42928673}"/>
          </ac:spMkLst>
        </pc:spChg>
        <pc:spChg chg="del mod">
          <ac:chgData name="Kayla Besong" userId="1fe08136-ada4-4caa-badf-f829ad1288f2" providerId="ADAL" clId="{94CF6634-CB0D-6444-8C04-60A82A1373F4}" dt="2023-10-23T15:35:10.613" v="2555" actId="478"/>
          <ac:spMkLst>
            <pc:docMk/>
            <pc:sldMk cId="1693908643" sldId="269"/>
            <ac:spMk id="49" creationId="{B488C4E1-CBDA-7DD7-25B9-051D6B09AD11}"/>
          </ac:spMkLst>
        </pc:spChg>
        <pc:spChg chg="del mod">
          <ac:chgData name="Kayla Besong" userId="1fe08136-ada4-4caa-badf-f829ad1288f2" providerId="ADAL" clId="{94CF6634-CB0D-6444-8C04-60A82A1373F4}" dt="2023-10-23T15:35:04.825" v="2552" actId="478"/>
          <ac:spMkLst>
            <pc:docMk/>
            <pc:sldMk cId="1693908643" sldId="269"/>
            <ac:spMk id="52" creationId="{883B159B-64B1-EF31-5FA3-67BAF1F24799}"/>
          </ac:spMkLst>
        </pc:spChg>
        <pc:spChg chg="del mod">
          <ac:chgData name="Kayla Besong" userId="1fe08136-ada4-4caa-badf-f829ad1288f2" providerId="ADAL" clId="{94CF6634-CB0D-6444-8C04-60A82A1373F4}" dt="2023-10-23T15:35:04.825" v="2552" actId="478"/>
          <ac:spMkLst>
            <pc:docMk/>
            <pc:sldMk cId="1693908643" sldId="269"/>
            <ac:spMk id="56" creationId="{A4E772FA-D416-E6C7-BC8F-9F04926F0F10}"/>
          </ac:spMkLst>
        </pc:spChg>
        <pc:spChg chg="del mod">
          <ac:chgData name="Kayla Besong" userId="1fe08136-ada4-4caa-badf-f829ad1288f2" providerId="ADAL" clId="{94CF6634-CB0D-6444-8C04-60A82A1373F4}" dt="2023-10-23T15:35:04.825" v="2552" actId="478"/>
          <ac:spMkLst>
            <pc:docMk/>
            <pc:sldMk cId="1693908643" sldId="269"/>
            <ac:spMk id="59" creationId="{D8707D87-BAB1-1240-ACC6-F7C961EE5EB2}"/>
          </ac:spMkLst>
        </pc:spChg>
        <pc:spChg chg="del mod">
          <ac:chgData name="Kayla Besong" userId="1fe08136-ada4-4caa-badf-f829ad1288f2" providerId="ADAL" clId="{94CF6634-CB0D-6444-8C04-60A82A1373F4}" dt="2023-10-23T15:35:04.825" v="2552" actId="478"/>
          <ac:spMkLst>
            <pc:docMk/>
            <pc:sldMk cId="1693908643" sldId="269"/>
            <ac:spMk id="62" creationId="{21062996-8F8C-760B-05C1-14AC6D196F40}"/>
          </ac:spMkLst>
        </pc:spChg>
        <pc:spChg chg="del mod">
          <ac:chgData name="Kayla Besong" userId="1fe08136-ada4-4caa-badf-f829ad1288f2" providerId="ADAL" clId="{94CF6634-CB0D-6444-8C04-60A82A1373F4}" dt="2023-10-23T15:35:08.898" v="2554" actId="478"/>
          <ac:spMkLst>
            <pc:docMk/>
            <pc:sldMk cId="1693908643" sldId="269"/>
            <ac:spMk id="67" creationId="{1FD01A43-ED6D-784E-6671-46057AFC0DB8}"/>
          </ac:spMkLst>
        </pc:spChg>
        <pc:spChg chg="mod">
          <ac:chgData name="Kayla Besong" userId="1fe08136-ada4-4caa-badf-f829ad1288f2" providerId="ADAL" clId="{94CF6634-CB0D-6444-8C04-60A82A1373F4}" dt="2023-10-20T21:34:24.428" v="2500" actId="1076"/>
          <ac:spMkLst>
            <pc:docMk/>
            <pc:sldMk cId="1693908643" sldId="269"/>
            <ac:spMk id="77" creationId="{D4E4102C-EEED-A874-FDFF-D96E8A08AF01}"/>
          </ac:spMkLst>
        </pc:spChg>
      </pc:sldChg>
      <pc:sldChg chg="addSp delSp modSp new mod ord delCm modCm">
        <pc:chgData name="Kayla Besong" userId="1fe08136-ada4-4caa-badf-f829ad1288f2" providerId="ADAL" clId="{94CF6634-CB0D-6444-8C04-60A82A1373F4}" dt="2023-10-23T20:36:50.852" v="3814" actId="1076"/>
        <pc:sldMkLst>
          <pc:docMk/>
          <pc:sldMk cId="881601690" sldId="270"/>
        </pc:sldMkLst>
        <pc:spChg chg="add mod">
          <ac:chgData name="Kayla Besong" userId="1fe08136-ada4-4caa-badf-f829ad1288f2" providerId="ADAL" clId="{94CF6634-CB0D-6444-8C04-60A82A1373F4}" dt="2023-10-23T17:17:46.265" v="3535" actId="692"/>
          <ac:spMkLst>
            <pc:docMk/>
            <pc:sldMk cId="881601690" sldId="270"/>
            <ac:spMk id="2" creationId="{25326DEB-4D7D-9220-6BB2-E0C9D12E2204}"/>
          </ac:spMkLst>
        </pc:spChg>
        <pc:spChg chg="add del mod">
          <ac:chgData name="Kayla Besong" userId="1fe08136-ada4-4caa-badf-f829ad1288f2" providerId="ADAL" clId="{94CF6634-CB0D-6444-8C04-60A82A1373F4}" dt="2023-10-23T16:27:23.177" v="3072" actId="478"/>
          <ac:spMkLst>
            <pc:docMk/>
            <pc:sldMk cId="881601690" sldId="270"/>
            <ac:spMk id="58" creationId="{4F16268A-FF0F-6949-1F35-E780F4779F17}"/>
          </ac:spMkLst>
        </pc:spChg>
        <pc:spChg chg="add del mod">
          <ac:chgData name="Kayla Besong" userId="1fe08136-ada4-4caa-badf-f829ad1288f2" providerId="ADAL" clId="{94CF6634-CB0D-6444-8C04-60A82A1373F4}" dt="2023-10-23T16:28:39.682" v="3089" actId="478"/>
          <ac:spMkLst>
            <pc:docMk/>
            <pc:sldMk cId="881601690" sldId="270"/>
            <ac:spMk id="60" creationId="{A72DA6F1-A2B0-E4D2-9AB5-06195DC8A35F}"/>
          </ac:spMkLst>
        </pc:spChg>
        <pc:spChg chg="add del mod">
          <ac:chgData name="Kayla Besong" userId="1fe08136-ada4-4caa-badf-f829ad1288f2" providerId="ADAL" clId="{94CF6634-CB0D-6444-8C04-60A82A1373F4}" dt="2023-10-23T16:45:14.073" v="3128" actId="478"/>
          <ac:spMkLst>
            <pc:docMk/>
            <pc:sldMk cId="881601690" sldId="270"/>
            <ac:spMk id="62" creationId="{6171F539-F84E-1CF2-12BC-03EE44D16107}"/>
          </ac:spMkLst>
        </pc:spChg>
        <pc:spChg chg="add mod topLvl">
          <ac:chgData name="Kayla Besong" userId="1fe08136-ada4-4caa-badf-f829ad1288f2" providerId="ADAL" clId="{94CF6634-CB0D-6444-8C04-60A82A1373F4}" dt="2023-10-23T17:03:31.618" v="3313" actId="1076"/>
          <ac:spMkLst>
            <pc:docMk/>
            <pc:sldMk cId="881601690" sldId="270"/>
            <ac:spMk id="64" creationId="{7D0CEEB2-ED5D-09E4-6C24-9A04CD3490DE}"/>
          </ac:spMkLst>
        </pc:spChg>
        <pc:spChg chg="add del mod">
          <ac:chgData name="Kayla Besong" userId="1fe08136-ada4-4caa-badf-f829ad1288f2" providerId="ADAL" clId="{94CF6634-CB0D-6444-8C04-60A82A1373F4}" dt="2023-10-23T16:45:14.073" v="3128" actId="478"/>
          <ac:spMkLst>
            <pc:docMk/>
            <pc:sldMk cId="881601690" sldId="270"/>
            <ac:spMk id="66" creationId="{7E66087E-5089-6B21-FF82-A9E96D4AE55D}"/>
          </ac:spMkLst>
        </pc:spChg>
        <pc:spChg chg="add del mod">
          <ac:chgData name="Kayla Besong" userId="1fe08136-ada4-4caa-badf-f829ad1288f2" providerId="ADAL" clId="{94CF6634-CB0D-6444-8C04-60A82A1373F4}" dt="2023-10-23T16:27:23.177" v="3072" actId="478"/>
          <ac:spMkLst>
            <pc:docMk/>
            <pc:sldMk cId="881601690" sldId="270"/>
            <ac:spMk id="68" creationId="{00FBA29C-986B-06C6-6ACF-BBECF75CDFFD}"/>
          </ac:spMkLst>
        </pc:spChg>
        <pc:spChg chg="add del mod">
          <ac:chgData name="Kayla Besong" userId="1fe08136-ada4-4caa-badf-f829ad1288f2" providerId="ADAL" clId="{94CF6634-CB0D-6444-8C04-60A82A1373F4}" dt="2023-10-23T16:27:23.177" v="3072" actId="478"/>
          <ac:spMkLst>
            <pc:docMk/>
            <pc:sldMk cId="881601690" sldId="270"/>
            <ac:spMk id="70" creationId="{1771DAFB-63A8-0FAD-90BB-2599CB1AF38C}"/>
          </ac:spMkLst>
        </pc:spChg>
        <pc:spChg chg="add del mod">
          <ac:chgData name="Kayla Besong" userId="1fe08136-ada4-4caa-badf-f829ad1288f2" providerId="ADAL" clId="{94CF6634-CB0D-6444-8C04-60A82A1373F4}" dt="2023-10-23T16:27:55.934" v="3078" actId="478"/>
          <ac:spMkLst>
            <pc:docMk/>
            <pc:sldMk cId="881601690" sldId="270"/>
            <ac:spMk id="72" creationId="{01A04D87-DBB4-3BB1-6A9B-42D534F67916}"/>
          </ac:spMkLst>
        </pc:spChg>
        <pc:spChg chg="add del mod">
          <ac:chgData name="Kayla Besong" userId="1fe08136-ada4-4caa-badf-f829ad1288f2" providerId="ADAL" clId="{94CF6634-CB0D-6444-8C04-60A82A1373F4}" dt="2023-10-23T16:27:58.217" v="3079" actId="478"/>
          <ac:spMkLst>
            <pc:docMk/>
            <pc:sldMk cId="881601690" sldId="270"/>
            <ac:spMk id="74" creationId="{6FD01E73-66F4-2016-FD73-BB0B3C7E922A}"/>
          </ac:spMkLst>
        </pc:spChg>
        <pc:spChg chg="add del mod">
          <ac:chgData name="Kayla Besong" userId="1fe08136-ada4-4caa-badf-f829ad1288f2" providerId="ADAL" clId="{94CF6634-CB0D-6444-8C04-60A82A1373F4}" dt="2023-10-23T16:45:14.073" v="3128" actId="478"/>
          <ac:spMkLst>
            <pc:docMk/>
            <pc:sldMk cId="881601690" sldId="270"/>
            <ac:spMk id="76" creationId="{DA27CD42-D203-B8ED-3CCE-4221F605651F}"/>
          </ac:spMkLst>
        </pc:spChg>
        <pc:spChg chg="add del mod">
          <ac:chgData name="Kayla Besong" userId="1fe08136-ada4-4caa-badf-f829ad1288f2" providerId="ADAL" clId="{94CF6634-CB0D-6444-8C04-60A82A1373F4}" dt="2023-10-23T16:27:51.929" v="3076" actId="478"/>
          <ac:spMkLst>
            <pc:docMk/>
            <pc:sldMk cId="881601690" sldId="270"/>
            <ac:spMk id="77" creationId="{7C890551-367E-42D5-54B0-95A029B0A4F6}"/>
          </ac:spMkLst>
        </pc:spChg>
        <pc:spChg chg="add mod topLvl">
          <ac:chgData name="Kayla Besong" userId="1fe08136-ada4-4caa-badf-f829ad1288f2" providerId="ADAL" clId="{94CF6634-CB0D-6444-8C04-60A82A1373F4}" dt="2023-10-23T17:14:11.119" v="3449" actId="207"/>
          <ac:spMkLst>
            <pc:docMk/>
            <pc:sldMk cId="881601690" sldId="270"/>
            <ac:spMk id="78" creationId="{32A4F830-F284-D2CB-88BE-E41336072EC8}"/>
          </ac:spMkLst>
        </pc:spChg>
        <pc:spChg chg="add del mod">
          <ac:chgData name="Kayla Besong" userId="1fe08136-ada4-4caa-badf-f829ad1288f2" providerId="ADAL" clId="{94CF6634-CB0D-6444-8C04-60A82A1373F4}" dt="2023-10-23T16:27:19.606" v="3071" actId="478"/>
          <ac:spMkLst>
            <pc:docMk/>
            <pc:sldMk cId="881601690" sldId="270"/>
            <ac:spMk id="79" creationId="{3C86E9CF-BD71-2F95-CF54-EAEE42145F17}"/>
          </ac:spMkLst>
        </pc:spChg>
        <pc:spChg chg="add del mod">
          <ac:chgData name="Kayla Besong" userId="1fe08136-ada4-4caa-badf-f829ad1288f2" providerId="ADAL" clId="{94CF6634-CB0D-6444-8C04-60A82A1373F4}" dt="2023-10-23T16:45:14.073" v="3128" actId="478"/>
          <ac:spMkLst>
            <pc:docMk/>
            <pc:sldMk cId="881601690" sldId="270"/>
            <ac:spMk id="80" creationId="{5E31A487-4A32-BED8-E780-CCA74BB06527}"/>
          </ac:spMkLst>
        </pc:spChg>
        <pc:spChg chg="add del mod">
          <ac:chgData name="Kayla Besong" userId="1fe08136-ada4-4caa-badf-f829ad1288f2" providerId="ADAL" clId="{94CF6634-CB0D-6444-8C04-60A82A1373F4}" dt="2023-10-23T16:45:14.073" v="3128" actId="478"/>
          <ac:spMkLst>
            <pc:docMk/>
            <pc:sldMk cId="881601690" sldId="270"/>
            <ac:spMk id="81" creationId="{A55988F2-57EA-E83A-08C4-5D49CEF111EA}"/>
          </ac:spMkLst>
        </pc:spChg>
        <pc:spChg chg="add del mod">
          <ac:chgData name="Kayla Besong" userId="1fe08136-ada4-4caa-badf-f829ad1288f2" providerId="ADAL" clId="{94CF6634-CB0D-6444-8C04-60A82A1373F4}" dt="2023-10-23T16:45:14.073" v="3128" actId="478"/>
          <ac:spMkLst>
            <pc:docMk/>
            <pc:sldMk cId="881601690" sldId="270"/>
            <ac:spMk id="82" creationId="{88512ED6-1237-5901-1C4E-58BA2955D3E0}"/>
          </ac:spMkLst>
        </pc:spChg>
        <pc:spChg chg="add del mod">
          <ac:chgData name="Kayla Besong" userId="1fe08136-ada4-4caa-badf-f829ad1288f2" providerId="ADAL" clId="{94CF6634-CB0D-6444-8C04-60A82A1373F4}" dt="2023-10-23T16:28:39.682" v="3089" actId="478"/>
          <ac:spMkLst>
            <pc:docMk/>
            <pc:sldMk cId="881601690" sldId="270"/>
            <ac:spMk id="83" creationId="{ABA3EE09-A869-11CB-0FF5-02B6D2A82484}"/>
          </ac:spMkLst>
        </pc:spChg>
        <pc:spChg chg="add del mod">
          <ac:chgData name="Kayla Besong" userId="1fe08136-ada4-4caa-badf-f829ad1288f2" providerId="ADAL" clId="{94CF6634-CB0D-6444-8C04-60A82A1373F4}" dt="2023-10-23T16:28:39.682" v="3089" actId="478"/>
          <ac:spMkLst>
            <pc:docMk/>
            <pc:sldMk cId="881601690" sldId="270"/>
            <ac:spMk id="84" creationId="{F50137F3-6A14-DC30-D7FD-34AA0B06F363}"/>
          </ac:spMkLst>
        </pc:spChg>
        <pc:spChg chg="add del mod">
          <ac:chgData name="Kayla Besong" userId="1fe08136-ada4-4caa-badf-f829ad1288f2" providerId="ADAL" clId="{94CF6634-CB0D-6444-8C04-60A82A1373F4}" dt="2023-10-23T16:27:58.217" v="3079" actId="478"/>
          <ac:spMkLst>
            <pc:docMk/>
            <pc:sldMk cId="881601690" sldId="270"/>
            <ac:spMk id="85" creationId="{8821AEA3-D50E-DF2A-6400-58A1C6DE1CC2}"/>
          </ac:spMkLst>
        </pc:spChg>
        <pc:spChg chg="add del mod">
          <ac:chgData name="Kayla Besong" userId="1fe08136-ada4-4caa-badf-f829ad1288f2" providerId="ADAL" clId="{94CF6634-CB0D-6444-8C04-60A82A1373F4}" dt="2023-10-23T16:27:53.968" v="3077" actId="478"/>
          <ac:spMkLst>
            <pc:docMk/>
            <pc:sldMk cId="881601690" sldId="270"/>
            <ac:spMk id="86" creationId="{988A77C1-625B-CDFA-184E-EE21B5C3A07E}"/>
          </ac:spMkLst>
        </pc:spChg>
        <pc:spChg chg="add mod topLvl">
          <ac:chgData name="Kayla Besong" userId="1fe08136-ada4-4caa-badf-f829ad1288f2" providerId="ADAL" clId="{94CF6634-CB0D-6444-8C04-60A82A1373F4}" dt="2023-10-23T16:29:59.717" v="3111" actId="1076"/>
          <ac:spMkLst>
            <pc:docMk/>
            <pc:sldMk cId="881601690" sldId="270"/>
            <ac:spMk id="87" creationId="{B74B20F6-46AB-B3E2-8E61-32B41379AAB0}"/>
          </ac:spMkLst>
        </pc:spChg>
        <pc:spChg chg="add del mod">
          <ac:chgData name="Kayla Besong" userId="1fe08136-ada4-4caa-badf-f829ad1288f2" providerId="ADAL" clId="{94CF6634-CB0D-6444-8C04-60A82A1373F4}" dt="2023-10-23T16:27:19.606" v="3071" actId="478"/>
          <ac:spMkLst>
            <pc:docMk/>
            <pc:sldMk cId="881601690" sldId="270"/>
            <ac:spMk id="88" creationId="{00E03FF3-ED9A-4A01-A8BB-32F521785511}"/>
          </ac:spMkLst>
        </pc:spChg>
        <pc:spChg chg="add del mod">
          <ac:chgData name="Kayla Besong" userId="1fe08136-ada4-4caa-badf-f829ad1288f2" providerId="ADAL" clId="{94CF6634-CB0D-6444-8C04-60A82A1373F4}" dt="2023-10-23T16:27:19.606" v="3071" actId="478"/>
          <ac:spMkLst>
            <pc:docMk/>
            <pc:sldMk cId="881601690" sldId="270"/>
            <ac:spMk id="89" creationId="{EB58AAEA-D025-CDC1-CEE7-A977D7A06240}"/>
          </ac:spMkLst>
        </pc:spChg>
        <pc:spChg chg="add del mod">
          <ac:chgData name="Kayla Besong" userId="1fe08136-ada4-4caa-badf-f829ad1288f2" providerId="ADAL" clId="{94CF6634-CB0D-6444-8C04-60A82A1373F4}" dt="2023-10-23T16:27:19.606" v="3071" actId="478"/>
          <ac:spMkLst>
            <pc:docMk/>
            <pc:sldMk cId="881601690" sldId="270"/>
            <ac:spMk id="90" creationId="{CDBAE9CA-999C-96EF-6711-6A2925849AD5}"/>
          </ac:spMkLst>
        </pc:spChg>
        <pc:spChg chg="add del mod">
          <ac:chgData name="Kayla Besong" userId="1fe08136-ada4-4caa-badf-f829ad1288f2" providerId="ADAL" clId="{94CF6634-CB0D-6444-8C04-60A82A1373F4}" dt="2023-10-23T16:26:27.731" v="3057" actId="478"/>
          <ac:spMkLst>
            <pc:docMk/>
            <pc:sldMk cId="881601690" sldId="270"/>
            <ac:spMk id="104" creationId="{24EE5767-04E6-D2A2-F81A-93DE671A2489}"/>
          </ac:spMkLst>
        </pc:spChg>
        <pc:spChg chg="add del mod">
          <ac:chgData name="Kayla Besong" userId="1fe08136-ada4-4caa-badf-f829ad1288f2" providerId="ADAL" clId="{94CF6634-CB0D-6444-8C04-60A82A1373F4}" dt="2023-10-23T16:26:29.337" v="3058" actId="478"/>
          <ac:spMkLst>
            <pc:docMk/>
            <pc:sldMk cId="881601690" sldId="270"/>
            <ac:spMk id="105" creationId="{4C7A83EC-D7D1-B30E-9351-8F11166131AF}"/>
          </ac:spMkLst>
        </pc:spChg>
        <pc:spChg chg="add del mod">
          <ac:chgData name="Kayla Besong" userId="1fe08136-ada4-4caa-badf-f829ad1288f2" providerId="ADAL" clId="{94CF6634-CB0D-6444-8C04-60A82A1373F4}" dt="2023-10-23T16:26:30.848" v="3059" actId="478"/>
          <ac:spMkLst>
            <pc:docMk/>
            <pc:sldMk cId="881601690" sldId="270"/>
            <ac:spMk id="106" creationId="{9B9C2E20-CA3A-0C12-11EC-D1C659C3B6EA}"/>
          </ac:spMkLst>
        </pc:spChg>
        <pc:spChg chg="mod">
          <ac:chgData name="Kayla Besong" userId="1fe08136-ada4-4caa-badf-f829ad1288f2" providerId="ADAL" clId="{94CF6634-CB0D-6444-8C04-60A82A1373F4}" dt="2023-10-23T17:15:35.237" v="3494" actId="1038"/>
          <ac:spMkLst>
            <pc:docMk/>
            <pc:sldMk cId="881601690" sldId="270"/>
            <ac:spMk id="108" creationId="{6C698B7C-06C3-D381-C469-B1AD6E5315F6}"/>
          </ac:spMkLst>
        </pc:spChg>
        <pc:spChg chg="mod">
          <ac:chgData name="Kayla Besong" userId="1fe08136-ada4-4caa-badf-f829ad1288f2" providerId="ADAL" clId="{94CF6634-CB0D-6444-8C04-60A82A1373F4}" dt="2023-10-23T17:15:22.842" v="3491" actId="1038"/>
          <ac:spMkLst>
            <pc:docMk/>
            <pc:sldMk cId="881601690" sldId="270"/>
            <ac:spMk id="109" creationId="{19A6051C-F786-B33D-7CB4-06D8DC42C819}"/>
          </ac:spMkLst>
        </pc:spChg>
        <pc:spChg chg="mod">
          <ac:chgData name="Kayla Besong" userId="1fe08136-ada4-4caa-badf-f829ad1288f2" providerId="ADAL" clId="{94CF6634-CB0D-6444-8C04-60A82A1373F4}" dt="2023-10-23T16:26:31.717" v="3060"/>
          <ac:spMkLst>
            <pc:docMk/>
            <pc:sldMk cId="881601690" sldId="270"/>
            <ac:spMk id="110" creationId="{3A95E76D-4892-B5E5-0379-980DD9143387}"/>
          </ac:spMkLst>
        </pc:spChg>
        <pc:spChg chg="mod">
          <ac:chgData name="Kayla Besong" userId="1fe08136-ada4-4caa-badf-f829ad1288f2" providerId="ADAL" clId="{94CF6634-CB0D-6444-8C04-60A82A1373F4}" dt="2023-10-23T19:37:46.180" v="3572" actId="207"/>
          <ac:spMkLst>
            <pc:docMk/>
            <pc:sldMk cId="881601690" sldId="270"/>
            <ac:spMk id="112" creationId="{C3AFC4EE-5959-D368-9064-D1C5DDB21AB5}"/>
          </ac:spMkLst>
        </pc:spChg>
        <pc:spChg chg="mod">
          <ac:chgData name="Kayla Besong" userId="1fe08136-ada4-4caa-badf-f829ad1288f2" providerId="ADAL" clId="{94CF6634-CB0D-6444-8C04-60A82A1373F4}" dt="2023-10-23T17:15:10.809" v="3476" actId="1035"/>
          <ac:spMkLst>
            <pc:docMk/>
            <pc:sldMk cId="881601690" sldId="270"/>
            <ac:spMk id="113" creationId="{2EB6E634-0859-6F54-A91A-BB1073DD68B6}"/>
          </ac:spMkLst>
        </pc:spChg>
        <pc:spChg chg="mod">
          <ac:chgData name="Kayla Besong" userId="1fe08136-ada4-4caa-badf-f829ad1288f2" providerId="ADAL" clId="{94CF6634-CB0D-6444-8C04-60A82A1373F4}" dt="2023-10-23T19:37:39.295" v="3571" actId="208"/>
          <ac:spMkLst>
            <pc:docMk/>
            <pc:sldMk cId="881601690" sldId="270"/>
            <ac:spMk id="114" creationId="{BAF9E044-CAE8-C6F4-4D4B-9151FF1A5B8A}"/>
          </ac:spMkLst>
        </pc:spChg>
        <pc:spChg chg="mod">
          <ac:chgData name="Kayla Besong" userId="1fe08136-ada4-4caa-badf-f829ad1288f2" providerId="ADAL" clId="{94CF6634-CB0D-6444-8C04-60A82A1373F4}" dt="2023-10-23T17:02:04.328" v="3300" actId="113"/>
          <ac:spMkLst>
            <pc:docMk/>
            <pc:sldMk cId="881601690" sldId="270"/>
            <ac:spMk id="116" creationId="{6C35894A-7E30-79D1-709A-0F9893CCE866}"/>
          </ac:spMkLst>
        </pc:spChg>
        <pc:spChg chg="mod">
          <ac:chgData name="Kayla Besong" userId="1fe08136-ada4-4caa-badf-f829ad1288f2" providerId="ADAL" clId="{94CF6634-CB0D-6444-8C04-60A82A1373F4}" dt="2023-10-23T17:15:06.041" v="3471" actId="1038"/>
          <ac:spMkLst>
            <pc:docMk/>
            <pc:sldMk cId="881601690" sldId="270"/>
            <ac:spMk id="117" creationId="{9706B6C2-5ED2-6ED9-857A-E862ABFB2672}"/>
          </ac:spMkLst>
        </pc:spChg>
        <pc:spChg chg="mod">
          <ac:chgData name="Kayla Besong" userId="1fe08136-ada4-4caa-badf-f829ad1288f2" providerId="ADAL" clId="{94CF6634-CB0D-6444-8C04-60A82A1373F4}" dt="2023-10-23T16:26:31.717" v="3060"/>
          <ac:spMkLst>
            <pc:docMk/>
            <pc:sldMk cId="881601690" sldId="270"/>
            <ac:spMk id="118" creationId="{96CEFB40-D56D-F5A8-5FBC-FBC270F4019D}"/>
          </ac:spMkLst>
        </pc:spChg>
        <pc:spChg chg="mod">
          <ac:chgData name="Kayla Besong" userId="1fe08136-ada4-4caa-badf-f829ad1288f2" providerId="ADAL" clId="{94CF6634-CB0D-6444-8C04-60A82A1373F4}" dt="2023-10-23T16:27:04.437" v="3066"/>
          <ac:spMkLst>
            <pc:docMk/>
            <pc:sldMk cId="881601690" sldId="270"/>
            <ac:spMk id="120" creationId="{CA0E1CF4-DE9A-5A7C-9CD4-E3592CF2BA7D}"/>
          </ac:spMkLst>
        </pc:spChg>
        <pc:spChg chg="mod">
          <ac:chgData name="Kayla Besong" userId="1fe08136-ada4-4caa-badf-f829ad1288f2" providerId="ADAL" clId="{94CF6634-CB0D-6444-8C04-60A82A1373F4}" dt="2023-10-23T16:27:04.437" v="3066"/>
          <ac:spMkLst>
            <pc:docMk/>
            <pc:sldMk cId="881601690" sldId="270"/>
            <ac:spMk id="121" creationId="{2B9AAD11-4390-0DEC-9207-4A123DBADAB6}"/>
          </ac:spMkLst>
        </pc:spChg>
        <pc:spChg chg="mod">
          <ac:chgData name="Kayla Besong" userId="1fe08136-ada4-4caa-badf-f829ad1288f2" providerId="ADAL" clId="{94CF6634-CB0D-6444-8C04-60A82A1373F4}" dt="2023-10-23T16:27:04.437" v="3066"/>
          <ac:spMkLst>
            <pc:docMk/>
            <pc:sldMk cId="881601690" sldId="270"/>
            <ac:spMk id="122" creationId="{ED95FCCE-6B1B-A5F7-BF20-D158F5960C9B}"/>
          </ac:spMkLst>
        </pc:spChg>
        <pc:spChg chg="mod">
          <ac:chgData name="Kayla Besong" userId="1fe08136-ada4-4caa-badf-f829ad1288f2" providerId="ADAL" clId="{94CF6634-CB0D-6444-8C04-60A82A1373F4}" dt="2023-10-23T17:14:11.119" v="3449" actId="207"/>
          <ac:spMkLst>
            <pc:docMk/>
            <pc:sldMk cId="881601690" sldId="270"/>
            <ac:spMk id="125" creationId="{25110D12-8999-14F3-FAA6-BF4A42E03E93}"/>
          </ac:spMkLst>
        </pc:spChg>
        <pc:spChg chg="mod">
          <ac:chgData name="Kayla Besong" userId="1fe08136-ada4-4caa-badf-f829ad1288f2" providerId="ADAL" clId="{94CF6634-CB0D-6444-8C04-60A82A1373F4}" dt="2023-10-23T17:03:20.322" v="3311" actId="1076"/>
          <ac:spMkLst>
            <pc:docMk/>
            <pc:sldMk cId="881601690" sldId="270"/>
            <ac:spMk id="126" creationId="{1F192997-9C2B-90DE-BAE9-A82496D12420}"/>
          </ac:spMkLst>
        </pc:spChg>
        <pc:spChg chg="mod">
          <ac:chgData name="Kayla Besong" userId="1fe08136-ada4-4caa-badf-f829ad1288f2" providerId="ADAL" clId="{94CF6634-CB0D-6444-8C04-60A82A1373F4}" dt="2023-10-23T16:27:12.997" v="3069"/>
          <ac:spMkLst>
            <pc:docMk/>
            <pc:sldMk cId="881601690" sldId="270"/>
            <ac:spMk id="127" creationId="{3952A7B8-D45D-7ED4-2306-E859FFE4B2C7}"/>
          </ac:spMkLst>
        </pc:spChg>
        <pc:spChg chg="mod">
          <ac:chgData name="Kayla Besong" userId="1fe08136-ada4-4caa-badf-f829ad1288f2" providerId="ADAL" clId="{94CF6634-CB0D-6444-8C04-60A82A1373F4}" dt="2023-10-23T17:14:11.119" v="3449" actId="207"/>
          <ac:spMkLst>
            <pc:docMk/>
            <pc:sldMk cId="881601690" sldId="270"/>
            <ac:spMk id="130" creationId="{C2B49DFD-3F4A-13D8-2632-3B391335AA25}"/>
          </ac:spMkLst>
        </pc:spChg>
        <pc:spChg chg="mod">
          <ac:chgData name="Kayla Besong" userId="1fe08136-ada4-4caa-badf-f829ad1288f2" providerId="ADAL" clId="{94CF6634-CB0D-6444-8C04-60A82A1373F4}" dt="2023-10-23T17:02:34.868" v="3303" actId="1076"/>
          <ac:spMkLst>
            <pc:docMk/>
            <pc:sldMk cId="881601690" sldId="270"/>
            <ac:spMk id="131" creationId="{F65F1D04-48DA-DE80-6909-632C2D3A1C1A}"/>
          </ac:spMkLst>
        </pc:spChg>
        <pc:spChg chg="mod">
          <ac:chgData name="Kayla Besong" userId="1fe08136-ada4-4caa-badf-f829ad1288f2" providerId="ADAL" clId="{94CF6634-CB0D-6444-8C04-60A82A1373F4}" dt="2023-10-23T16:27:12.997" v="3069"/>
          <ac:spMkLst>
            <pc:docMk/>
            <pc:sldMk cId="881601690" sldId="270"/>
            <ac:spMk id="132" creationId="{20C225EE-370E-C985-3814-EB2EFD5D57F1}"/>
          </ac:spMkLst>
        </pc:spChg>
        <pc:spChg chg="mod">
          <ac:chgData name="Kayla Besong" userId="1fe08136-ada4-4caa-badf-f829ad1288f2" providerId="ADAL" clId="{94CF6634-CB0D-6444-8C04-60A82A1373F4}" dt="2023-10-23T17:15:53.128" v="3496" actId="1076"/>
          <ac:spMkLst>
            <pc:docMk/>
            <pc:sldMk cId="881601690" sldId="270"/>
            <ac:spMk id="135" creationId="{102B1A5A-A764-BFBC-4736-5EE7C5EC79C5}"/>
          </ac:spMkLst>
        </pc:spChg>
        <pc:spChg chg="mod">
          <ac:chgData name="Kayla Besong" userId="1fe08136-ada4-4caa-badf-f829ad1288f2" providerId="ADAL" clId="{94CF6634-CB0D-6444-8C04-60A82A1373F4}" dt="2023-10-23T20:01:21.952" v="3716" actId="207"/>
          <ac:spMkLst>
            <pc:docMk/>
            <pc:sldMk cId="881601690" sldId="270"/>
            <ac:spMk id="136" creationId="{CCA0D300-B5D0-FFA9-1A06-3E6894CE736E}"/>
          </ac:spMkLst>
        </pc:spChg>
        <pc:spChg chg="mod">
          <ac:chgData name="Kayla Besong" userId="1fe08136-ada4-4caa-badf-f829ad1288f2" providerId="ADAL" clId="{94CF6634-CB0D-6444-8C04-60A82A1373F4}" dt="2023-10-23T17:15:46.278" v="3495" actId="1076"/>
          <ac:spMkLst>
            <pc:docMk/>
            <pc:sldMk cId="881601690" sldId="270"/>
            <ac:spMk id="137" creationId="{3FFC871B-6308-EB59-DAD4-0D26EA54F744}"/>
          </ac:spMkLst>
        </pc:spChg>
        <pc:spChg chg="mod">
          <ac:chgData name="Kayla Besong" userId="1fe08136-ada4-4caa-badf-f829ad1288f2" providerId="ADAL" clId="{94CF6634-CB0D-6444-8C04-60A82A1373F4}" dt="2023-10-23T17:16:26.093" v="3503" actId="1076"/>
          <ac:spMkLst>
            <pc:docMk/>
            <pc:sldMk cId="881601690" sldId="270"/>
            <ac:spMk id="140" creationId="{C9BEB281-9F20-1C3F-6FB0-05F6EBB04A0A}"/>
          </ac:spMkLst>
        </pc:spChg>
        <pc:spChg chg="mod">
          <ac:chgData name="Kayla Besong" userId="1fe08136-ada4-4caa-badf-f829ad1288f2" providerId="ADAL" clId="{94CF6634-CB0D-6444-8C04-60A82A1373F4}" dt="2023-10-23T17:16:21.843" v="3502" actId="1076"/>
          <ac:spMkLst>
            <pc:docMk/>
            <pc:sldMk cId="881601690" sldId="270"/>
            <ac:spMk id="141" creationId="{C4CF6A59-CDE7-6A18-21CB-934D4520B6AC}"/>
          </ac:spMkLst>
        </pc:spChg>
        <pc:spChg chg="mod">
          <ac:chgData name="Kayla Besong" userId="1fe08136-ada4-4caa-badf-f829ad1288f2" providerId="ADAL" clId="{94CF6634-CB0D-6444-8C04-60A82A1373F4}" dt="2023-10-23T16:28:04.121" v="3080"/>
          <ac:spMkLst>
            <pc:docMk/>
            <pc:sldMk cId="881601690" sldId="270"/>
            <ac:spMk id="142" creationId="{57E983F4-6FEA-5AB3-6457-7982C3B08AAB}"/>
          </ac:spMkLst>
        </pc:spChg>
        <pc:spChg chg="mod">
          <ac:chgData name="Kayla Besong" userId="1fe08136-ada4-4caa-badf-f829ad1288f2" providerId="ADAL" clId="{94CF6634-CB0D-6444-8C04-60A82A1373F4}" dt="2023-10-23T17:16:16.277" v="3501" actId="1076"/>
          <ac:spMkLst>
            <pc:docMk/>
            <pc:sldMk cId="881601690" sldId="270"/>
            <ac:spMk id="145" creationId="{D31958EA-4BA6-FEE7-6BE6-661EFB371B17}"/>
          </ac:spMkLst>
        </pc:spChg>
        <pc:spChg chg="mod">
          <ac:chgData name="Kayla Besong" userId="1fe08136-ada4-4caa-badf-f829ad1288f2" providerId="ADAL" clId="{94CF6634-CB0D-6444-8C04-60A82A1373F4}" dt="2023-10-23T17:16:12.244" v="3500" actId="1076"/>
          <ac:spMkLst>
            <pc:docMk/>
            <pc:sldMk cId="881601690" sldId="270"/>
            <ac:spMk id="146" creationId="{194D1307-0050-8DB9-8B9D-20FFC8903212}"/>
          </ac:spMkLst>
        </pc:spChg>
        <pc:spChg chg="mod">
          <ac:chgData name="Kayla Besong" userId="1fe08136-ada4-4caa-badf-f829ad1288f2" providerId="ADAL" clId="{94CF6634-CB0D-6444-8C04-60A82A1373F4}" dt="2023-10-23T17:16:01.627" v="3497" actId="1076"/>
          <ac:spMkLst>
            <pc:docMk/>
            <pc:sldMk cId="881601690" sldId="270"/>
            <ac:spMk id="147" creationId="{CC47E812-9221-1AF4-E8BD-2092C7106958}"/>
          </ac:spMkLst>
        </pc:spChg>
        <pc:spChg chg="mod">
          <ac:chgData name="Kayla Besong" userId="1fe08136-ada4-4caa-badf-f829ad1288f2" providerId="ADAL" clId="{94CF6634-CB0D-6444-8C04-60A82A1373F4}" dt="2023-10-23T17:01:17.902" v="3295" actId="1076"/>
          <ac:spMkLst>
            <pc:docMk/>
            <pc:sldMk cId="881601690" sldId="270"/>
            <ac:spMk id="149" creationId="{B5841935-6FBE-297D-4621-EEA2E278CF3C}"/>
          </ac:spMkLst>
        </pc:spChg>
        <pc:spChg chg="mod">
          <ac:chgData name="Kayla Besong" userId="1fe08136-ada4-4caa-badf-f829ad1288f2" providerId="ADAL" clId="{94CF6634-CB0D-6444-8C04-60A82A1373F4}" dt="2023-10-23T17:04:13.652" v="3320" actId="1076"/>
          <ac:spMkLst>
            <pc:docMk/>
            <pc:sldMk cId="881601690" sldId="270"/>
            <ac:spMk id="150" creationId="{7629B4D7-29A7-5921-363E-09D43663E26B}"/>
          </ac:spMkLst>
        </pc:spChg>
        <pc:spChg chg="mod">
          <ac:chgData name="Kayla Besong" userId="1fe08136-ada4-4caa-badf-f829ad1288f2" providerId="ADAL" clId="{94CF6634-CB0D-6444-8C04-60A82A1373F4}" dt="2023-10-23T17:14:11.119" v="3449" actId="207"/>
          <ac:spMkLst>
            <pc:docMk/>
            <pc:sldMk cId="881601690" sldId="270"/>
            <ac:spMk id="151" creationId="{CE61488C-9301-413B-44CB-CF94D751C915}"/>
          </ac:spMkLst>
        </pc:spChg>
        <pc:spChg chg="add mod">
          <ac:chgData name="Kayla Besong" userId="1fe08136-ada4-4caa-badf-f829ad1288f2" providerId="ADAL" clId="{94CF6634-CB0D-6444-8C04-60A82A1373F4}" dt="2023-10-23T17:12:43.261" v="3440" actId="1076"/>
          <ac:spMkLst>
            <pc:docMk/>
            <pc:sldMk cId="881601690" sldId="270"/>
            <ac:spMk id="158" creationId="{24EFB707-E61F-8EC1-7972-1D22FAD5C7F7}"/>
          </ac:spMkLst>
        </pc:spChg>
        <pc:spChg chg="add mod">
          <ac:chgData name="Kayla Besong" userId="1fe08136-ada4-4caa-badf-f829ad1288f2" providerId="ADAL" clId="{94CF6634-CB0D-6444-8C04-60A82A1373F4}" dt="2023-10-23T17:12:48.794" v="3441" actId="1076"/>
          <ac:spMkLst>
            <pc:docMk/>
            <pc:sldMk cId="881601690" sldId="270"/>
            <ac:spMk id="159" creationId="{B28B0CE1-1C15-7DE2-BDBC-03213BD03657}"/>
          </ac:spMkLst>
        </pc:spChg>
        <pc:spChg chg="add del mod">
          <ac:chgData name="Kayla Besong" userId="1fe08136-ada4-4caa-badf-f829ad1288f2" providerId="ADAL" clId="{94CF6634-CB0D-6444-8C04-60A82A1373F4}" dt="2023-10-23T17:12:25.736" v="3438" actId="478"/>
          <ac:spMkLst>
            <pc:docMk/>
            <pc:sldMk cId="881601690" sldId="270"/>
            <ac:spMk id="172" creationId="{12485B7C-49E9-7880-AB53-95173EAF534D}"/>
          </ac:spMkLst>
        </pc:spChg>
        <pc:spChg chg="add mod">
          <ac:chgData name="Kayla Besong" userId="1fe08136-ada4-4caa-badf-f829ad1288f2" providerId="ADAL" clId="{94CF6634-CB0D-6444-8C04-60A82A1373F4}" dt="2023-10-23T17:10:12.250" v="3434" actId="207"/>
          <ac:spMkLst>
            <pc:docMk/>
            <pc:sldMk cId="881601690" sldId="270"/>
            <ac:spMk id="173" creationId="{DF1DE0EE-137E-FF12-4FF1-C765816CE603}"/>
          </ac:spMkLst>
        </pc:spChg>
        <pc:grpChg chg="add del mod">
          <ac:chgData name="Kayla Besong" userId="1fe08136-ada4-4caa-badf-f829ad1288f2" providerId="ADAL" clId="{94CF6634-CB0D-6444-8C04-60A82A1373F4}" dt="2023-10-23T15:42:22.495" v="2572" actId="165"/>
          <ac:grpSpMkLst>
            <pc:docMk/>
            <pc:sldMk cId="881601690" sldId="270"/>
            <ac:grpSpMk id="3" creationId="{23B3DF12-2DA3-6EDA-F502-F33C93C8D35F}"/>
          </ac:grpSpMkLst>
        </pc:grpChg>
        <pc:grpChg chg="del mod topLvl">
          <ac:chgData name="Kayla Besong" userId="1fe08136-ada4-4caa-badf-f829ad1288f2" providerId="ADAL" clId="{94CF6634-CB0D-6444-8C04-60A82A1373F4}" dt="2023-10-23T15:42:28.080" v="2573" actId="165"/>
          <ac:grpSpMkLst>
            <pc:docMk/>
            <pc:sldMk cId="881601690" sldId="270"/>
            <ac:grpSpMk id="4" creationId="{F2F48411-F189-3C3E-B65A-0445A97448EF}"/>
          </ac:grpSpMkLst>
        </pc:grpChg>
        <pc:grpChg chg="del mod topLvl">
          <ac:chgData name="Kayla Besong" userId="1fe08136-ada4-4caa-badf-f829ad1288f2" providerId="ADAL" clId="{94CF6634-CB0D-6444-8C04-60A82A1373F4}" dt="2023-10-23T15:42:37.227" v="2574" actId="165"/>
          <ac:grpSpMkLst>
            <pc:docMk/>
            <pc:sldMk cId="881601690" sldId="270"/>
            <ac:grpSpMk id="6" creationId="{A40417B6-E95C-A274-3CE8-49A89D0FFCEF}"/>
          </ac:grpSpMkLst>
        </pc:grpChg>
        <pc:grpChg chg="del mod topLvl">
          <ac:chgData name="Kayla Besong" userId="1fe08136-ada4-4caa-badf-f829ad1288f2" providerId="ADAL" clId="{94CF6634-CB0D-6444-8C04-60A82A1373F4}" dt="2023-10-23T15:43:25.532" v="2594" actId="165"/>
          <ac:grpSpMkLst>
            <pc:docMk/>
            <pc:sldMk cId="881601690" sldId="270"/>
            <ac:grpSpMk id="16" creationId="{DB6CD419-18B3-224E-FE0B-43D6496C3C96}"/>
          </ac:grpSpMkLst>
        </pc:grpChg>
        <pc:grpChg chg="add mod topLvl">
          <ac:chgData name="Kayla Besong" userId="1fe08136-ada4-4caa-badf-f829ad1288f2" providerId="ADAL" clId="{94CF6634-CB0D-6444-8C04-60A82A1373F4}" dt="2023-10-23T16:59:00.668" v="3291" actId="164"/>
          <ac:grpSpMkLst>
            <pc:docMk/>
            <pc:sldMk cId="881601690" sldId="270"/>
            <ac:grpSpMk id="56" creationId="{7844CEF4-E0ED-8BE2-9D7E-387813B5B570}"/>
          </ac:grpSpMkLst>
        </pc:grpChg>
        <pc:grpChg chg="add mod topLvl">
          <ac:chgData name="Kayla Besong" userId="1fe08136-ada4-4caa-badf-f829ad1288f2" providerId="ADAL" clId="{94CF6634-CB0D-6444-8C04-60A82A1373F4}" dt="2023-10-23T16:59:00.668" v="3291" actId="164"/>
          <ac:grpSpMkLst>
            <pc:docMk/>
            <pc:sldMk cId="881601690" sldId="270"/>
            <ac:grpSpMk id="107" creationId="{789C1A28-F66A-1149-F796-8A4E6742DF2E}"/>
          </ac:grpSpMkLst>
        </pc:grpChg>
        <pc:grpChg chg="add mod topLvl">
          <ac:chgData name="Kayla Besong" userId="1fe08136-ada4-4caa-badf-f829ad1288f2" providerId="ADAL" clId="{94CF6634-CB0D-6444-8C04-60A82A1373F4}" dt="2023-10-23T16:59:00.668" v="3291" actId="164"/>
          <ac:grpSpMkLst>
            <pc:docMk/>
            <pc:sldMk cId="881601690" sldId="270"/>
            <ac:grpSpMk id="111" creationId="{8D9616D4-C206-F090-DDA0-64B99A243720}"/>
          </ac:grpSpMkLst>
        </pc:grpChg>
        <pc:grpChg chg="add mod">
          <ac:chgData name="Kayla Besong" userId="1fe08136-ada4-4caa-badf-f829ad1288f2" providerId="ADAL" clId="{94CF6634-CB0D-6444-8C04-60A82A1373F4}" dt="2023-10-23T16:30:43.613" v="3118" actId="1076"/>
          <ac:grpSpMkLst>
            <pc:docMk/>
            <pc:sldMk cId="881601690" sldId="270"/>
            <ac:grpSpMk id="115" creationId="{C055C75C-E1CC-9609-DA17-F18001FFD3F6}"/>
          </ac:grpSpMkLst>
        </pc:grpChg>
        <pc:grpChg chg="add del mod">
          <ac:chgData name="Kayla Besong" userId="1fe08136-ada4-4caa-badf-f829ad1288f2" providerId="ADAL" clId="{94CF6634-CB0D-6444-8C04-60A82A1373F4}" dt="2023-10-23T16:27:06.969" v="3068" actId="478"/>
          <ac:grpSpMkLst>
            <pc:docMk/>
            <pc:sldMk cId="881601690" sldId="270"/>
            <ac:grpSpMk id="119" creationId="{3DC42E01-086D-C35E-6297-701E46880541}"/>
          </ac:grpSpMkLst>
        </pc:grpChg>
        <pc:grpChg chg="add mod topLvl">
          <ac:chgData name="Kayla Besong" userId="1fe08136-ada4-4caa-badf-f829ad1288f2" providerId="ADAL" clId="{94CF6634-CB0D-6444-8C04-60A82A1373F4}" dt="2023-10-23T16:59:00.668" v="3291" actId="164"/>
          <ac:grpSpMkLst>
            <pc:docMk/>
            <pc:sldMk cId="881601690" sldId="270"/>
            <ac:grpSpMk id="123" creationId="{B7C1BC83-0425-9F86-B1C2-28F290427BAD}"/>
          </ac:grpSpMkLst>
        </pc:grpChg>
        <pc:grpChg chg="mod">
          <ac:chgData name="Kayla Besong" userId="1fe08136-ada4-4caa-badf-f829ad1288f2" providerId="ADAL" clId="{94CF6634-CB0D-6444-8C04-60A82A1373F4}" dt="2023-10-23T16:27:12.997" v="3069"/>
          <ac:grpSpMkLst>
            <pc:docMk/>
            <pc:sldMk cId="881601690" sldId="270"/>
            <ac:grpSpMk id="124" creationId="{5F2DFFF9-095A-89C4-4574-7FFC330D033A}"/>
          </ac:grpSpMkLst>
        </pc:grpChg>
        <pc:grpChg chg="add mod topLvl">
          <ac:chgData name="Kayla Besong" userId="1fe08136-ada4-4caa-badf-f829ad1288f2" providerId="ADAL" clId="{94CF6634-CB0D-6444-8C04-60A82A1373F4}" dt="2023-10-23T16:59:00.668" v="3291" actId="164"/>
          <ac:grpSpMkLst>
            <pc:docMk/>
            <pc:sldMk cId="881601690" sldId="270"/>
            <ac:grpSpMk id="128" creationId="{956418DF-E541-A7CC-4306-9AEF3DB97544}"/>
          </ac:grpSpMkLst>
        </pc:grpChg>
        <pc:grpChg chg="mod">
          <ac:chgData name="Kayla Besong" userId="1fe08136-ada4-4caa-badf-f829ad1288f2" providerId="ADAL" clId="{94CF6634-CB0D-6444-8C04-60A82A1373F4}" dt="2023-10-23T16:27:12.997" v="3069"/>
          <ac:grpSpMkLst>
            <pc:docMk/>
            <pc:sldMk cId="881601690" sldId="270"/>
            <ac:grpSpMk id="129" creationId="{6299361C-AB0A-C99B-9714-E67960E32966}"/>
          </ac:grpSpMkLst>
        </pc:grpChg>
        <pc:grpChg chg="add mod topLvl">
          <ac:chgData name="Kayla Besong" userId="1fe08136-ada4-4caa-badf-f829ad1288f2" providerId="ADAL" clId="{94CF6634-CB0D-6444-8C04-60A82A1373F4}" dt="2023-10-23T16:59:00.668" v="3291" actId="164"/>
          <ac:grpSpMkLst>
            <pc:docMk/>
            <pc:sldMk cId="881601690" sldId="270"/>
            <ac:grpSpMk id="133" creationId="{E434B571-5D0E-C55B-707B-5DB058A94A7F}"/>
          </ac:grpSpMkLst>
        </pc:grpChg>
        <pc:grpChg chg="mod">
          <ac:chgData name="Kayla Besong" userId="1fe08136-ada4-4caa-badf-f829ad1288f2" providerId="ADAL" clId="{94CF6634-CB0D-6444-8C04-60A82A1373F4}" dt="2023-10-23T16:27:12.997" v="3069"/>
          <ac:grpSpMkLst>
            <pc:docMk/>
            <pc:sldMk cId="881601690" sldId="270"/>
            <ac:grpSpMk id="134" creationId="{AFDA7EB5-3B35-0816-DC3D-0E3D9D64A1F9}"/>
          </ac:grpSpMkLst>
        </pc:grpChg>
        <pc:grpChg chg="add mod topLvl">
          <ac:chgData name="Kayla Besong" userId="1fe08136-ada4-4caa-badf-f829ad1288f2" providerId="ADAL" clId="{94CF6634-CB0D-6444-8C04-60A82A1373F4}" dt="2023-10-23T16:59:00.668" v="3291" actId="164"/>
          <ac:grpSpMkLst>
            <pc:docMk/>
            <pc:sldMk cId="881601690" sldId="270"/>
            <ac:grpSpMk id="138" creationId="{F5E92663-AF03-D2D2-3442-C31BEE31A186}"/>
          </ac:grpSpMkLst>
        </pc:grpChg>
        <pc:grpChg chg="mod">
          <ac:chgData name="Kayla Besong" userId="1fe08136-ada4-4caa-badf-f829ad1288f2" providerId="ADAL" clId="{94CF6634-CB0D-6444-8C04-60A82A1373F4}" dt="2023-10-23T16:28:04.121" v="3080"/>
          <ac:grpSpMkLst>
            <pc:docMk/>
            <pc:sldMk cId="881601690" sldId="270"/>
            <ac:grpSpMk id="139" creationId="{AE4EAC31-BF98-E4EA-134D-7700C32FC1BA}"/>
          </ac:grpSpMkLst>
        </pc:grpChg>
        <pc:grpChg chg="add mod topLvl">
          <ac:chgData name="Kayla Besong" userId="1fe08136-ada4-4caa-badf-f829ad1288f2" providerId="ADAL" clId="{94CF6634-CB0D-6444-8C04-60A82A1373F4}" dt="2023-10-23T16:59:00.668" v="3291" actId="164"/>
          <ac:grpSpMkLst>
            <pc:docMk/>
            <pc:sldMk cId="881601690" sldId="270"/>
            <ac:grpSpMk id="143" creationId="{76A5245A-74B3-9FEA-18B8-C9C4E39B27CF}"/>
          </ac:grpSpMkLst>
        </pc:grpChg>
        <pc:grpChg chg="mod">
          <ac:chgData name="Kayla Besong" userId="1fe08136-ada4-4caa-badf-f829ad1288f2" providerId="ADAL" clId="{94CF6634-CB0D-6444-8C04-60A82A1373F4}" dt="2023-10-23T16:28:04.121" v="3080"/>
          <ac:grpSpMkLst>
            <pc:docMk/>
            <pc:sldMk cId="881601690" sldId="270"/>
            <ac:grpSpMk id="144" creationId="{47BE6CE5-8502-1513-C9EE-ACC94E717801}"/>
          </ac:grpSpMkLst>
        </pc:grpChg>
        <pc:grpChg chg="add mod topLvl">
          <ac:chgData name="Kayla Besong" userId="1fe08136-ada4-4caa-badf-f829ad1288f2" providerId="ADAL" clId="{94CF6634-CB0D-6444-8C04-60A82A1373F4}" dt="2023-10-23T16:59:00.668" v="3291" actId="164"/>
          <ac:grpSpMkLst>
            <pc:docMk/>
            <pc:sldMk cId="881601690" sldId="270"/>
            <ac:grpSpMk id="148" creationId="{5BBD93F0-93A1-64B5-B85F-D27F1D5EB056}"/>
          </ac:grpSpMkLst>
        </pc:grpChg>
        <pc:grpChg chg="add del mod">
          <ac:chgData name="Kayla Besong" userId="1fe08136-ada4-4caa-badf-f829ad1288f2" providerId="ADAL" clId="{94CF6634-CB0D-6444-8C04-60A82A1373F4}" dt="2023-10-23T16:29:55.749" v="3109" actId="164"/>
          <ac:grpSpMkLst>
            <pc:docMk/>
            <pc:sldMk cId="881601690" sldId="270"/>
            <ac:grpSpMk id="153" creationId="{5789EF85-B896-26D2-1A55-7F4577A600DD}"/>
          </ac:grpSpMkLst>
        </pc:grpChg>
        <pc:grpChg chg="add mod topLvl">
          <ac:chgData name="Kayla Besong" userId="1fe08136-ada4-4caa-badf-f829ad1288f2" providerId="ADAL" clId="{94CF6634-CB0D-6444-8C04-60A82A1373F4}" dt="2023-10-23T16:59:00.668" v="3291" actId="164"/>
          <ac:grpSpMkLst>
            <pc:docMk/>
            <pc:sldMk cId="881601690" sldId="270"/>
            <ac:grpSpMk id="154" creationId="{28927304-3EF8-F4D3-77DF-A5F84EBBF9A0}"/>
          </ac:grpSpMkLst>
        </pc:grpChg>
        <pc:grpChg chg="add del mod">
          <ac:chgData name="Kayla Besong" userId="1fe08136-ada4-4caa-badf-f829ad1288f2" providerId="ADAL" clId="{94CF6634-CB0D-6444-8C04-60A82A1373F4}" dt="2023-10-23T16:59:00.668" v="3291" actId="164"/>
          <ac:grpSpMkLst>
            <pc:docMk/>
            <pc:sldMk cId="881601690" sldId="270"/>
            <ac:grpSpMk id="156" creationId="{180CEBF4-FB5D-3ED8-70D4-0729CA279A4D}"/>
          </ac:grpSpMkLst>
        </pc:grpChg>
        <pc:grpChg chg="add mod">
          <ac:chgData name="Kayla Besong" userId="1fe08136-ada4-4caa-badf-f829ad1288f2" providerId="ADAL" clId="{94CF6634-CB0D-6444-8C04-60A82A1373F4}" dt="2023-10-23T17:06:56.378" v="3385" actId="1076"/>
          <ac:grpSpMkLst>
            <pc:docMk/>
            <pc:sldMk cId="881601690" sldId="270"/>
            <ac:grpSpMk id="157" creationId="{29350ACD-E234-C50F-4398-9AA9613368D2}"/>
          </ac:grpSpMkLst>
        </pc:grpChg>
        <pc:grpChg chg="add mod">
          <ac:chgData name="Kayla Besong" userId="1fe08136-ada4-4caa-badf-f829ad1288f2" providerId="ADAL" clId="{94CF6634-CB0D-6444-8C04-60A82A1373F4}" dt="2023-10-23T20:36:50.852" v="3814" actId="1076"/>
          <ac:grpSpMkLst>
            <pc:docMk/>
            <pc:sldMk cId="881601690" sldId="270"/>
            <ac:grpSpMk id="174" creationId="{BC494BA2-E59D-7865-4A6D-17DA412205F9}"/>
          </ac:grpSpMkLst>
        </pc:grpChg>
        <pc:cxnChg chg="mod topLvl">
          <ac:chgData name="Kayla Besong" userId="1fe08136-ada4-4caa-badf-f829ad1288f2" providerId="ADAL" clId="{94CF6634-CB0D-6444-8C04-60A82A1373F4}" dt="2023-10-23T17:13:19.496" v="3445" actId="692"/>
          <ac:cxnSpMkLst>
            <pc:docMk/>
            <pc:sldMk cId="881601690" sldId="270"/>
            <ac:cxnSpMk id="5" creationId="{9173C5A0-5F53-83E8-ED49-D7B6CA913EA2}"/>
          </ac:cxnSpMkLst>
        </pc:cxnChg>
        <pc:cxnChg chg="mod topLvl">
          <ac:chgData name="Kayla Besong" userId="1fe08136-ada4-4caa-badf-f829ad1288f2" providerId="ADAL" clId="{94CF6634-CB0D-6444-8C04-60A82A1373F4}" dt="2023-10-23T15:44:45.482" v="2612" actId="1076"/>
          <ac:cxnSpMkLst>
            <pc:docMk/>
            <pc:sldMk cId="881601690" sldId="270"/>
            <ac:cxnSpMk id="7" creationId="{FA35972F-DF0F-1787-89C3-2005F1D51D85}"/>
          </ac:cxnSpMkLst>
        </pc:cxnChg>
        <pc:cxnChg chg="mod topLvl">
          <ac:chgData name="Kayla Besong" userId="1fe08136-ada4-4caa-badf-f829ad1288f2" providerId="ADAL" clId="{94CF6634-CB0D-6444-8C04-60A82A1373F4}" dt="2023-10-23T15:44:49.966" v="2614" actId="1076"/>
          <ac:cxnSpMkLst>
            <pc:docMk/>
            <pc:sldMk cId="881601690" sldId="270"/>
            <ac:cxnSpMk id="8" creationId="{C6417E80-3CC2-B7B7-D683-20DB961BE324}"/>
          </ac:cxnSpMkLst>
        </pc:cxnChg>
        <pc:cxnChg chg="mod topLvl">
          <ac:chgData name="Kayla Besong" userId="1fe08136-ada4-4caa-badf-f829ad1288f2" providerId="ADAL" clId="{94CF6634-CB0D-6444-8C04-60A82A1373F4}" dt="2023-10-23T15:44:54.616" v="2616" actId="1076"/>
          <ac:cxnSpMkLst>
            <pc:docMk/>
            <pc:sldMk cId="881601690" sldId="270"/>
            <ac:cxnSpMk id="9" creationId="{0BFF866B-B851-B661-67B2-08AA52CC2B0B}"/>
          </ac:cxnSpMkLst>
        </pc:cxnChg>
        <pc:cxnChg chg="mod topLvl">
          <ac:chgData name="Kayla Besong" userId="1fe08136-ada4-4caa-badf-f829ad1288f2" providerId="ADAL" clId="{94CF6634-CB0D-6444-8C04-60A82A1373F4}" dt="2023-10-23T15:45:00.035" v="2618" actId="1076"/>
          <ac:cxnSpMkLst>
            <pc:docMk/>
            <pc:sldMk cId="881601690" sldId="270"/>
            <ac:cxnSpMk id="10" creationId="{DBCAE382-5F47-791A-FB50-79079769B334}"/>
          </ac:cxnSpMkLst>
        </pc:cxnChg>
        <pc:cxnChg chg="mod topLvl">
          <ac:chgData name="Kayla Besong" userId="1fe08136-ada4-4caa-badf-f829ad1288f2" providerId="ADAL" clId="{94CF6634-CB0D-6444-8C04-60A82A1373F4}" dt="2023-10-23T15:45:09.766" v="2620" actId="1076"/>
          <ac:cxnSpMkLst>
            <pc:docMk/>
            <pc:sldMk cId="881601690" sldId="270"/>
            <ac:cxnSpMk id="11" creationId="{E22C4B42-D551-705F-74AE-33B100A30B37}"/>
          </ac:cxnSpMkLst>
        </pc:cxnChg>
        <pc:cxnChg chg="mod topLvl">
          <ac:chgData name="Kayla Besong" userId="1fe08136-ada4-4caa-badf-f829ad1288f2" providerId="ADAL" clId="{94CF6634-CB0D-6444-8C04-60A82A1373F4}" dt="2023-10-23T15:45:16.964" v="2622" actId="1076"/>
          <ac:cxnSpMkLst>
            <pc:docMk/>
            <pc:sldMk cId="881601690" sldId="270"/>
            <ac:cxnSpMk id="12" creationId="{486EF9C9-C2CD-0593-2864-F4388F2FF74A}"/>
          </ac:cxnSpMkLst>
        </pc:cxnChg>
        <pc:cxnChg chg="mod topLvl">
          <ac:chgData name="Kayla Besong" userId="1fe08136-ada4-4caa-badf-f829ad1288f2" providerId="ADAL" clId="{94CF6634-CB0D-6444-8C04-60A82A1373F4}" dt="2023-10-23T15:45:23.133" v="2624" actId="1076"/>
          <ac:cxnSpMkLst>
            <pc:docMk/>
            <pc:sldMk cId="881601690" sldId="270"/>
            <ac:cxnSpMk id="13" creationId="{4B03712B-536A-2DFE-7003-CBED997A21C1}"/>
          </ac:cxnSpMkLst>
        </pc:cxnChg>
        <pc:cxnChg chg="mod topLvl">
          <ac:chgData name="Kayla Besong" userId="1fe08136-ada4-4caa-badf-f829ad1288f2" providerId="ADAL" clId="{94CF6634-CB0D-6444-8C04-60A82A1373F4}" dt="2023-10-23T15:45:29.465" v="2626" actId="1076"/>
          <ac:cxnSpMkLst>
            <pc:docMk/>
            <pc:sldMk cId="881601690" sldId="270"/>
            <ac:cxnSpMk id="14" creationId="{8B87F5E1-DAFF-721E-5DE9-BAE7B32E5551}"/>
          </ac:cxnSpMkLst>
        </pc:cxnChg>
        <pc:cxnChg chg="mod topLvl">
          <ac:chgData name="Kayla Besong" userId="1fe08136-ada4-4caa-badf-f829ad1288f2" providerId="ADAL" clId="{94CF6634-CB0D-6444-8C04-60A82A1373F4}" dt="2023-10-23T15:45:33.281" v="2628" actId="1076"/>
          <ac:cxnSpMkLst>
            <pc:docMk/>
            <pc:sldMk cId="881601690" sldId="270"/>
            <ac:cxnSpMk id="15" creationId="{B938EBD3-E6DC-A3F3-19D8-17D74CB2C8DD}"/>
          </ac:cxnSpMkLst>
        </pc:cxnChg>
        <pc:cxnChg chg="del mod topLvl">
          <ac:chgData name="Kayla Besong" userId="1fe08136-ada4-4caa-badf-f829ad1288f2" providerId="ADAL" clId="{94CF6634-CB0D-6444-8C04-60A82A1373F4}" dt="2023-10-23T15:46:53.900" v="2642" actId="478"/>
          <ac:cxnSpMkLst>
            <pc:docMk/>
            <pc:sldMk cId="881601690" sldId="270"/>
            <ac:cxnSpMk id="17" creationId="{B795A7E6-C07E-ED62-11B5-63DAB94AB814}"/>
          </ac:cxnSpMkLst>
        </pc:cxnChg>
        <pc:cxnChg chg="del mod">
          <ac:chgData name="Kayla Besong" userId="1fe08136-ada4-4caa-badf-f829ad1288f2" providerId="ADAL" clId="{94CF6634-CB0D-6444-8C04-60A82A1373F4}" dt="2023-10-23T15:42:14.642" v="2569" actId="478"/>
          <ac:cxnSpMkLst>
            <pc:docMk/>
            <pc:sldMk cId="881601690" sldId="270"/>
            <ac:cxnSpMk id="18" creationId="{DBFE745B-5C1C-DBEF-5035-2F6B2C7C1B69}"/>
          </ac:cxnSpMkLst>
        </pc:cxnChg>
        <pc:cxnChg chg="del mod">
          <ac:chgData name="Kayla Besong" userId="1fe08136-ada4-4caa-badf-f829ad1288f2" providerId="ADAL" clId="{94CF6634-CB0D-6444-8C04-60A82A1373F4}" dt="2023-10-23T15:41:31.953" v="2561" actId="478"/>
          <ac:cxnSpMkLst>
            <pc:docMk/>
            <pc:sldMk cId="881601690" sldId="270"/>
            <ac:cxnSpMk id="19" creationId="{916447CB-4F71-BB9A-C059-316F85936D27}"/>
          </ac:cxnSpMkLst>
        </pc:cxnChg>
        <pc:cxnChg chg="del mod">
          <ac:chgData name="Kayla Besong" userId="1fe08136-ada4-4caa-badf-f829ad1288f2" providerId="ADAL" clId="{94CF6634-CB0D-6444-8C04-60A82A1373F4}" dt="2023-10-23T15:41:34.130" v="2562" actId="478"/>
          <ac:cxnSpMkLst>
            <pc:docMk/>
            <pc:sldMk cId="881601690" sldId="270"/>
            <ac:cxnSpMk id="20" creationId="{BB7A6DE7-62AC-5524-9E54-B52994A7F6D6}"/>
          </ac:cxnSpMkLst>
        </pc:cxnChg>
        <pc:cxnChg chg="mod topLvl">
          <ac:chgData name="Kayla Besong" userId="1fe08136-ada4-4caa-badf-f829ad1288f2" providerId="ADAL" clId="{94CF6634-CB0D-6444-8C04-60A82A1373F4}" dt="2023-10-23T15:46:18.700" v="2633" actId="14100"/>
          <ac:cxnSpMkLst>
            <pc:docMk/>
            <pc:sldMk cId="881601690" sldId="270"/>
            <ac:cxnSpMk id="21" creationId="{B89A5F5F-AAF3-F96B-F6BE-726264D603D1}"/>
          </ac:cxnSpMkLst>
        </pc:cxnChg>
        <pc:cxnChg chg="del mod topLvl">
          <ac:chgData name="Kayla Besong" userId="1fe08136-ada4-4caa-badf-f829ad1288f2" providerId="ADAL" clId="{94CF6634-CB0D-6444-8C04-60A82A1373F4}" dt="2023-10-23T15:42:44.476" v="2576" actId="478"/>
          <ac:cxnSpMkLst>
            <pc:docMk/>
            <pc:sldMk cId="881601690" sldId="270"/>
            <ac:cxnSpMk id="22" creationId="{F729813F-0A76-0E83-EC5B-29B431C2E985}"/>
          </ac:cxnSpMkLst>
        </pc:cxnChg>
        <pc:cxnChg chg="mod topLvl">
          <ac:chgData name="Kayla Besong" userId="1fe08136-ada4-4caa-badf-f829ad1288f2" providerId="ADAL" clId="{94CF6634-CB0D-6444-8C04-60A82A1373F4}" dt="2023-10-23T15:46:26.799" v="2634" actId="14100"/>
          <ac:cxnSpMkLst>
            <pc:docMk/>
            <pc:sldMk cId="881601690" sldId="270"/>
            <ac:cxnSpMk id="23" creationId="{595B51F7-FA2E-D603-3AAF-B0C8767CD72C}"/>
          </ac:cxnSpMkLst>
        </pc:cxnChg>
        <pc:cxnChg chg="mod topLvl">
          <ac:chgData name="Kayla Besong" userId="1fe08136-ada4-4caa-badf-f829ad1288f2" providerId="ADAL" clId="{94CF6634-CB0D-6444-8C04-60A82A1373F4}" dt="2023-10-23T15:46:29.865" v="2635" actId="14100"/>
          <ac:cxnSpMkLst>
            <pc:docMk/>
            <pc:sldMk cId="881601690" sldId="270"/>
            <ac:cxnSpMk id="24" creationId="{630F63EF-AABB-5E12-19FC-BC37A9E0C011}"/>
          </ac:cxnSpMkLst>
        </pc:cxnChg>
        <pc:cxnChg chg="mod topLvl">
          <ac:chgData name="Kayla Besong" userId="1fe08136-ada4-4caa-badf-f829ad1288f2" providerId="ADAL" clId="{94CF6634-CB0D-6444-8C04-60A82A1373F4}" dt="2023-10-23T17:13:19.496" v="3445" actId="692"/>
          <ac:cxnSpMkLst>
            <pc:docMk/>
            <pc:sldMk cId="881601690" sldId="270"/>
            <ac:cxnSpMk id="25" creationId="{BAE6B06F-2F80-E18D-C616-1BA45A7EB767}"/>
          </ac:cxnSpMkLst>
        </pc:cxnChg>
        <pc:cxnChg chg="mod topLvl">
          <ac:chgData name="Kayla Besong" userId="1fe08136-ada4-4caa-badf-f829ad1288f2" providerId="ADAL" clId="{94CF6634-CB0D-6444-8C04-60A82A1373F4}" dt="2023-10-23T15:46:35.716" v="2637" actId="14100"/>
          <ac:cxnSpMkLst>
            <pc:docMk/>
            <pc:sldMk cId="881601690" sldId="270"/>
            <ac:cxnSpMk id="26" creationId="{0F0E539C-DB7F-04D2-3692-FD0A34968A3F}"/>
          </ac:cxnSpMkLst>
        </pc:cxnChg>
        <pc:cxnChg chg="del mod">
          <ac:chgData name="Kayla Besong" userId="1fe08136-ada4-4caa-badf-f829ad1288f2" providerId="ADAL" clId="{94CF6634-CB0D-6444-8C04-60A82A1373F4}" dt="2023-10-23T15:42:58.343" v="2584" actId="478"/>
          <ac:cxnSpMkLst>
            <pc:docMk/>
            <pc:sldMk cId="881601690" sldId="270"/>
            <ac:cxnSpMk id="27" creationId="{E8E598E5-5D44-ABBF-FD57-EAC72F877A23}"/>
          </ac:cxnSpMkLst>
        </pc:cxnChg>
        <pc:cxnChg chg="mod topLvl">
          <ac:chgData name="Kayla Besong" userId="1fe08136-ada4-4caa-badf-f829ad1288f2" providerId="ADAL" clId="{94CF6634-CB0D-6444-8C04-60A82A1373F4}" dt="2023-10-23T15:46:43.615" v="2639" actId="14100"/>
          <ac:cxnSpMkLst>
            <pc:docMk/>
            <pc:sldMk cId="881601690" sldId="270"/>
            <ac:cxnSpMk id="28" creationId="{05337286-3DBB-18AC-F6F3-50D8F929483F}"/>
          </ac:cxnSpMkLst>
        </pc:cxnChg>
        <pc:cxnChg chg="mod topLvl">
          <ac:chgData name="Kayla Besong" userId="1fe08136-ada4-4caa-badf-f829ad1288f2" providerId="ADAL" clId="{94CF6634-CB0D-6444-8C04-60A82A1373F4}" dt="2023-10-23T17:13:19.496" v="3445" actId="692"/>
          <ac:cxnSpMkLst>
            <pc:docMk/>
            <pc:sldMk cId="881601690" sldId="270"/>
            <ac:cxnSpMk id="29" creationId="{6592B5E0-DE34-73FF-4C3F-3AF87409DC65}"/>
          </ac:cxnSpMkLst>
        </pc:cxnChg>
        <pc:cxnChg chg="mod topLvl">
          <ac:chgData name="Kayla Besong" userId="1fe08136-ada4-4caa-badf-f829ad1288f2" providerId="ADAL" clId="{94CF6634-CB0D-6444-8C04-60A82A1373F4}" dt="2023-10-23T15:46:51.365" v="2641" actId="14100"/>
          <ac:cxnSpMkLst>
            <pc:docMk/>
            <pc:sldMk cId="881601690" sldId="270"/>
            <ac:cxnSpMk id="30" creationId="{BF116AAE-6D8D-DC8C-135A-F00297469740}"/>
          </ac:cxnSpMkLst>
        </pc:cxnChg>
        <pc:cxnChg chg="del mod">
          <ac:chgData name="Kayla Besong" userId="1fe08136-ada4-4caa-badf-f829ad1288f2" providerId="ADAL" clId="{94CF6634-CB0D-6444-8C04-60A82A1373F4}" dt="2023-10-23T15:41:36.446" v="2563" actId="478"/>
          <ac:cxnSpMkLst>
            <pc:docMk/>
            <pc:sldMk cId="881601690" sldId="270"/>
            <ac:cxnSpMk id="31" creationId="{597E614E-0456-BB44-91F4-C8AD5DB49AA6}"/>
          </ac:cxnSpMkLst>
        </pc:cxnChg>
        <pc:cxnChg chg="mod topLvl">
          <ac:chgData name="Kayla Besong" userId="1fe08136-ada4-4caa-badf-f829ad1288f2" providerId="ADAL" clId="{94CF6634-CB0D-6444-8C04-60A82A1373F4}" dt="2023-10-23T15:46:32.932" v="2636" actId="14100"/>
          <ac:cxnSpMkLst>
            <pc:docMk/>
            <pc:sldMk cId="881601690" sldId="270"/>
            <ac:cxnSpMk id="32" creationId="{EB68809B-3C02-D538-80D8-1060F8673C98}"/>
          </ac:cxnSpMkLst>
        </pc:cxnChg>
        <pc:cxnChg chg="mod topLvl">
          <ac:chgData name="Kayla Besong" userId="1fe08136-ada4-4caa-badf-f829ad1288f2" providerId="ADAL" clId="{94CF6634-CB0D-6444-8C04-60A82A1373F4}" dt="2023-10-23T15:46:39.698" v="2638" actId="14100"/>
          <ac:cxnSpMkLst>
            <pc:docMk/>
            <pc:sldMk cId="881601690" sldId="270"/>
            <ac:cxnSpMk id="33" creationId="{0615F6B8-7CF9-1BE1-038A-3767E1CE44EA}"/>
          </ac:cxnSpMkLst>
        </pc:cxnChg>
        <pc:cxnChg chg="mod topLvl">
          <ac:chgData name="Kayla Besong" userId="1fe08136-ada4-4caa-badf-f829ad1288f2" providerId="ADAL" clId="{94CF6634-CB0D-6444-8C04-60A82A1373F4}" dt="2023-10-23T15:46:46.366" v="2640" actId="14100"/>
          <ac:cxnSpMkLst>
            <pc:docMk/>
            <pc:sldMk cId="881601690" sldId="270"/>
            <ac:cxnSpMk id="34" creationId="{94F484EA-57C8-A6F1-44DF-D7139B7BC572}"/>
          </ac:cxnSpMkLst>
        </pc:cxnChg>
        <pc:cxnChg chg="add del mod">
          <ac:chgData name="Kayla Besong" userId="1fe08136-ada4-4caa-badf-f829ad1288f2" providerId="ADAL" clId="{94CF6634-CB0D-6444-8C04-60A82A1373F4}" dt="2023-10-23T15:42:48.895" v="2579" actId="478"/>
          <ac:cxnSpMkLst>
            <pc:docMk/>
            <pc:sldMk cId="881601690" sldId="270"/>
            <ac:cxnSpMk id="35" creationId="{C7B405EE-2C1B-BD23-BA6A-E165E6C21E38}"/>
          </ac:cxnSpMkLst>
        </pc:cxnChg>
        <pc:cxnChg chg="add del mod">
          <ac:chgData name="Kayla Besong" userId="1fe08136-ada4-4caa-badf-f829ad1288f2" providerId="ADAL" clId="{94CF6634-CB0D-6444-8C04-60A82A1373F4}" dt="2023-10-23T15:43:03.039" v="2587" actId="478"/>
          <ac:cxnSpMkLst>
            <pc:docMk/>
            <pc:sldMk cId="881601690" sldId="270"/>
            <ac:cxnSpMk id="36" creationId="{925037D5-7015-7D54-452C-5E125DDB95C7}"/>
          </ac:cxnSpMkLst>
        </pc:cxnChg>
        <pc:cxnChg chg="add del mod">
          <ac:chgData name="Kayla Besong" userId="1fe08136-ada4-4caa-badf-f829ad1288f2" providerId="ADAL" clId="{94CF6634-CB0D-6444-8C04-60A82A1373F4}" dt="2023-10-23T16:45:14.073" v="3128" actId="478"/>
          <ac:cxnSpMkLst>
            <pc:docMk/>
            <pc:sldMk cId="881601690" sldId="270"/>
            <ac:cxnSpMk id="57" creationId="{CE551081-2F1B-9ECC-CAAD-3E087772392B}"/>
          </ac:cxnSpMkLst>
        </pc:cxnChg>
        <pc:cxnChg chg="add del mod">
          <ac:chgData name="Kayla Besong" userId="1fe08136-ada4-4caa-badf-f829ad1288f2" providerId="ADAL" clId="{94CF6634-CB0D-6444-8C04-60A82A1373F4}" dt="2023-10-23T16:45:16.171" v="3129" actId="478"/>
          <ac:cxnSpMkLst>
            <pc:docMk/>
            <pc:sldMk cId="881601690" sldId="270"/>
            <ac:cxnSpMk id="59" creationId="{1A83CF61-4A79-FD20-93AB-B25CDE872405}"/>
          </ac:cxnSpMkLst>
        </pc:cxnChg>
        <pc:cxnChg chg="add del mod">
          <ac:chgData name="Kayla Besong" userId="1fe08136-ada4-4caa-badf-f829ad1288f2" providerId="ADAL" clId="{94CF6634-CB0D-6444-8C04-60A82A1373F4}" dt="2023-10-23T16:45:14.073" v="3128" actId="478"/>
          <ac:cxnSpMkLst>
            <pc:docMk/>
            <pc:sldMk cId="881601690" sldId="270"/>
            <ac:cxnSpMk id="61" creationId="{E4AC50A2-788C-E796-2486-DF40016FBD8F}"/>
          </ac:cxnSpMkLst>
        </pc:cxnChg>
        <pc:cxnChg chg="add del mod">
          <ac:chgData name="Kayla Besong" userId="1fe08136-ada4-4caa-badf-f829ad1288f2" providerId="ADAL" clId="{94CF6634-CB0D-6444-8C04-60A82A1373F4}" dt="2023-10-23T16:45:16.171" v="3129" actId="478"/>
          <ac:cxnSpMkLst>
            <pc:docMk/>
            <pc:sldMk cId="881601690" sldId="270"/>
            <ac:cxnSpMk id="63" creationId="{F872445B-5278-1AE8-D75A-B56E86DA62AD}"/>
          </ac:cxnSpMkLst>
        </pc:cxnChg>
        <pc:cxnChg chg="add del mod">
          <ac:chgData name="Kayla Besong" userId="1fe08136-ada4-4caa-badf-f829ad1288f2" providerId="ADAL" clId="{94CF6634-CB0D-6444-8C04-60A82A1373F4}" dt="2023-10-23T16:45:14.073" v="3128" actId="478"/>
          <ac:cxnSpMkLst>
            <pc:docMk/>
            <pc:sldMk cId="881601690" sldId="270"/>
            <ac:cxnSpMk id="65" creationId="{5FDB7AB0-5396-3348-F4BA-45960779ADE1}"/>
          </ac:cxnSpMkLst>
        </pc:cxnChg>
        <pc:cxnChg chg="add del mod">
          <ac:chgData name="Kayla Besong" userId="1fe08136-ada4-4caa-badf-f829ad1288f2" providerId="ADAL" clId="{94CF6634-CB0D-6444-8C04-60A82A1373F4}" dt="2023-10-23T16:45:14.073" v="3128" actId="478"/>
          <ac:cxnSpMkLst>
            <pc:docMk/>
            <pc:sldMk cId="881601690" sldId="270"/>
            <ac:cxnSpMk id="67" creationId="{B73419AE-5BBA-3C63-F71D-C9E2D81E3F54}"/>
          </ac:cxnSpMkLst>
        </pc:cxnChg>
        <pc:cxnChg chg="add del mod">
          <ac:chgData name="Kayla Besong" userId="1fe08136-ada4-4caa-badf-f829ad1288f2" providerId="ADAL" clId="{94CF6634-CB0D-6444-8C04-60A82A1373F4}" dt="2023-10-23T16:45:14.073" v="3128" actId="478"/>
          <ac:cxnSpMkLst>
            <pc:docMk/>
            <pc:sldMk cId="881601690" sldId="270"/>
            <ac:cxnSpMk id="69" creationId="{102BE40F-28D1-9E0F-328F-6A2BA1785D9C}"/>
          </ac:cxnSpMkLst>
        </pc:cxnChg>
        <pc:cxnChg chg="add del mod">
          <ac:chgData name="Kayla Besong" userId="1fe08136-ada4-4caa-badf-f829ad1288f2" providerId="ADAL" clId="{94CF6634-CB0D-6444-8C04-60A82A1373F4}" dt="2023-10-23T16:45:16.171" v="3129" actId="478"/>
          <ac:cxnSpMkLst>
            <pc:docMk/>
            <pc:sldMk cId="881601690" sldId="270"/>
            <ac:cxnSpMk id="71" creationId="{E9FCE416-7FDD-E03F-7866-981261BA8B8E}"/>
          </ac:cxnSpMkLst>
        </pc:cxnChg>
        <pc:cxnChg chg="add del mod">
          <ac:chgData name="Kayla Besong" userId="1fe08136-ada4-4caa-badf-f829ad1288f2" providerId="ADAL" clId="{94CF6634-CB0D-6444-8C04-60A82A1373F4}" dt="2023-10-23T16:45:16.171" v="3129" actId="478"/>
          <ac:cxnSpMkLst>
            <pc:docMk/>
            <pc:sldMk cId="881601690" sldId="270"/>
            <ac:cxnSpMk id="73" creationId="{A88894BA-B81C-0D50-32C9-8A949009273F}"/>
          </ac:cxnSpMkLst>
        </pc:cxnChg>
        <pc:cxnChg chg="add del mod">
          <ac:chgData name="Kayla Besong" userId="1fe08136-ada4-4caa-badf-f829ad1288f2" providerId="ADAL" clId="{94CF6634-CB0D-6444-8C04-60A82A1373F4}" dt="2023-10-23T16:45:14.073" v="3128" actId="478"/>
          <ac:cxnSpMkLst>
            <pc:docMk/>
            <pc:sldMk cId="881601690" sldId="270"/>
            <ac:cxnSpMk id="75" creationId="{2D75785B-3BFE-310B-FDC2-B9272BD272B3}"/>
          </ac:cxnSpMkLst>
        </pc:cxnChg>
        <pc:cxnChg chg="add del mod">
          <ac:chgData name="Kayla Besong" userId="1fe08136-ada4-4caa-badf-f829ad1288f2" providerId="ADAL" clId="{94CF6634-CB0D-6444-8C04-60A82A1373F4}" dt="2023-10-23T16:02:27.124" v="2777" actId="478"/>
          <ac:cxnSpMkLst>
            <pc:docMk/>
            <pc:sldMk cId="881601690" sldId="270"/>
            <ac:cxnSpMk id="92" creationId="{80F73778-78DD-A4DC-2C37-20712704F107}"/>
          </ac:cxnSpMkLst>
        </pc:cxnChg>
        <pc:cxnChg chg="add del mod topLvl">
          <ac:chgData name="Kayla Besong" userId="1fe08136-ada4-4caa-badf-f829ad1288f2" providerId="ADAL" clId="{94CF6634-CB0D-6444-8C04-60A82A1373F4}" dt="2023-10-23T16:31:14.544" v="3123" actId="478"/>
          <ac:cxnSpMkLst>
            <pc:docMk/>
            <pc:sldMk cId="881601690" sldId="270"/>
            <ac:cxnSpMk id="100" creationId="{718C4054-7A37-601D-DCE0-74FB7AA0409D}"/>
          </ac:cxnSpMkLst>
        </pc:cxnChg>
        <pc:cxnChg chg="add del mod">
          <ac:chgData name="Kayla Besong" userId="1fe08136-ada4-4caa-badf-f829ad1288f2" providerId="ADAL" clId="{94CF6634-CB0D-6444-8C04-60A82A1373F4}" dt="2023-10-23T17:06:35.322" v="3381" actId="478"/>
          <ac:cxnSpMkLst>
            <pc:docMk/>
            <pc:sldMk cId="881601690" sldId="270"/>
            <ac:cxnSpMk id="161" creationId="{767BB998-1170-8911-D4E8-AD3603AD8DF8}"/>
          </ac:cxnSpMkLst>
        </pc:cxnChg>
        <pc:cxnChg chg="add mod">
          <ac:chgData name="Kayla Besong" userId="1fe08136-ada4-4caa-badf-f829ad1288f2" providerId="ADAL" clId="{94CF6634-CB0D-6444-8C04-60A82A1373F4}" dt="2023-10-23T17:09:51.974" v="3432" actId="208"/>
          <ac:cxnSpMkLst>
            <pc:docMk/>
            <pc:sldMk cId="881601690" sldId="270"/>
            <ac:cxnSpMk id="162" creationId="{B3D2D65D-B3A9-93EF-3F03-1C48AB4FAD0D}"/>
          </ac:cxnSpMkLst>
        </pc:cxnChg>
        <pc:cxnChg chg="add del mod">
          <ac:chgData name="Kayla Besong" userId="1fe08136-ada4-4caa-badf-f829ad1288f2" providerId="ADAL" clId="{94CF6634-CB0D-6444-8C04-60A82A1373F4}" dt="2023-10-23T17:12:25.736" v="3438" actId="478"/>
          <ac:cxnSpMkLst>
            <pc:docMk/>
            <pc:sldMk cId="881601690" sldId="270"/>
            <ac:cxnSpMk id="165" creationId="{65E3B342-F0EF-D11D-202C-B6697ABB7E2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 mod">
              <pc226:chgData name="Kayla Besong" userId="1fe08136-ada4-4caa-badf-f829ad1288f2" providerId="ADAL" clId="{94CF6634-CB0D-6444-8C04-60A82A1373F4}" dt="2023-10-23T16:56:23.790" v="3287"/>
              <pc2:cmMkLst xmlns:pc2="http://schemas.microsoft.com/office/powerpoint/2019/9/main/command">
                <pc:docMk/>
                <pc:sldMk cId="881601690" sldId="270"/>
                <pc2:cmMk id="{65C29154-61D2-4D05-BD8D-F25F13A7C159}"/>
              </pc2:cmMkLst>
            </pc226:cmChg>
          </p:ext>
        </pc:extLst>
      </pc:sldChg>
      <pc:sldChg chg="delSp modSp add mod">
        <pc:chgData name="Kayla Besong" userId="1fe08136-ada4-4caa-badf-f829ad1288f2" providerId="ADAL" clId="{94CF6634-CB0D-6444-8C04-60A82A1373F4}" dt="2023-10-23T19:36:37.869" v="3561" actId="21"/>
        <pc:sldMkLst>
          <pc:docMk/>
          <pc:sldMk cId="16638021" sldId="271"/>
        </pc:sldMkLst>
        <pc:spChg chg="mod">
          <ac:chgData name="Kayla Besong" userId="1fe08136-ada4-4caa-badf-f829ad1288f2" providerId="ADAL" clId="{94CF6634-CB0D-6444-8C04-60A82A1373F4}" dt="2023-10-23T16:52:52.426" v="3249" actId="1076"/>
          <ac:spMkLst>
            <pc:docMk/>
            <pc:sldMk cId="16638021" sldId="271"/>
            <ac:spMk id="35" creationId="{260EF979-9887-1BBD-5DF7-71D12AB90403}"/>
          </ac:spMkLst>
        </pc:spChg>
        <pc:spChg chg="mod">
          <ac:chgData name="Kayla Besong" userId="1fe08136-ada4-4caa-badf-f829ad1288f2" providerId="ADAL" clId="{94CF6634-CB0D-6444-8C04-60A82A1373F4}" dt="2023-10-23T16:53:10.120" v="3251" actId="1076"/>
          <ac:spMkLst>
            <pc:docMk/>
            <pc:sldMk cId="16638021" sldId="271"/>
            <ac:spMk id="42" creationId="{9988AA17-E6F9-7B52-B7F8-7E28D0E2D42A}"/>
          </ac:spMkLst>
        </pc:spChg>
        <pc:spChg chg="mod">
          <ac:chgData name="Kayla Besong" userId="1fe08136-ada4-4caa-badf-f829ad1288f2" providerId="ADAL" clId="{94CF6634-CB0D-6444-8C04-60A82A1373F4}" dt="2023-10-23T16:53:01.503" v="3250" actId="1076"/>
          <ac:spMkLst>
            <pc:docMk/>
            <pc:sldMk cId="16638021" sldId="271"/>
            <ac:spMk id="46" creationId="{DCC89EAC-5187-4958-7F1C-E95E42928673}"/>
          </ac:spMkLst>
        </pc:spChg>
        <pc:spChg chg="mod">
          <ac:chgData name="Kayla Besong" userId="1fe08136-ada4-4caa-badf-f829ad1288f2" providerId="ADAL" clId="{94CF6634-CB0D-6444-8C04-60A82A1373F4}" dt="2023-10-23T16:53:31.321" v="3253" actId="1076"/>
          <ac:spMkLst>
            <pc:docMk/>
            <pc:sldMk cId="16638021" sldId="271"/>
            <ac:spMk id="49" creationId="{B488C4E1-CBDA-7DD7-25B9-051D6B09AD11}"/>
          </ac:spMkLst>
        </pc:spChg>
        <pc:spChg chg="mod">
          <ac:chgData name="Kayla Besong" userId="1fe08136-ada4-4caa-badf-f829ad1288f2" providerId="ADAL" clId="{94CF6634-CB0D-6444-8C04-60A82A1373F4}" dt="2023-10-23T16:52:52.426" v="3249" actId="1076"/>
          <ac:spMkLst>
            <pc:docMk/>
            <pc:sldMk cId="16638021" sldId="271"/>
            <ac:spMk id="52" creationId="{883B159B-64B1-EF31-5FA3-67BAF1F24799}"/>
          </ac:spMkLst>
        </pc:spChg>
        <pc:spChg chg="mod">
          <ac:chgData name="Kayla Besong" userId="1fe08136-ada4-4caa-badf-f829ad1288f2" providerId="ADAL" clId="{94CF6634-CB0D-6444-8C04-60A82A1373F4}" dt="2023-10-23T16:52:52.426" v="3249" actId="1076"/>
          <ac:spMkLst>
            <pc:docMk/>
            <pc:sldMk cId="16638021" sldId="271"/>
            <ac:spMk id="56" creationId="{A4E772FA-D416-E6C7-BC8F-9F04926F0F10}"/>
          </ac:spMkLst>
        </pc:spChg>
        <pc:spChg chg="mod">
          <ac:chgData name="Kayla Besong" userId="1fe08136-ada4-4caa-badf-f829ad1288f2" providerId="ADAL" clId="{94CF6634-CB0D-6444-8C04-60A82A1373F4}" dt="2023-10-23T16:52:43.055" v="3248" actId="1076"/>
          <ac:spMkLst>
            <pc:docMk/>
            <pc:sldMk cId="16638021" sldId="271"/>
            <ac:spMk id="59" creationId="{D8707D87-BAB1-1240-ACC6-F7C961EE5EB2}"/>
          </ac:spMkLst>
        </pc:spChg>
        <pc:spChg chg="mod">
          <ac:chgData name="Kayla Besong" userId="1fe08136-ada4-4caa-badf-f829ad1288f2" providerId="ADAL" clId="{94CF6634-CB0D-6444-8C04-60A82A1373F4}" dt="2023-10-23T16:52:43.055" v="3248" actId="1076"/>
          <ac:spMkLst>
            <pc:docMk/>
            <pc:sldMk cId="16638021" sldId="271"/>
            <ac:spMk id="62" creationId="{21062996-8F8C-760B-05C1-14AC6D196F40}"/>
          </ac:spMkLst>
        </pc:spChg>
        <pc:spChg chg="mod">
          <ac:chgData name="Kayla Besong" userId="1fe08136-ada4-4caa-badf-f829ad1288f2" providerId="ADAL" clId="{94CF6634-CB0D-6444-8C04-60A82A1373F4}" dt="2023-10-23T16:53:16.886" v="3252" actId="1076"/>
          <ac:spMkLst>
            <pc:docMk/>
            <pc:sldMk cId="16638021" sldId="271"/>
            <ac:spMk id="67" creationId="{1FD01A43-ED6D-784E-6671-46057AFC0DB8}"/>
          </ac:spMkLst>
        </pc:spChg>
        <pc:spChg chg="mod">
          <ac:chgData name="Kayla Besong" userId="1fe08136-ada4-4caa-badf-f829ad1288f2" providerId="ADAL" clId="{94CF6634-CB0D-6444-8C04-60A82A1373F4}" dt="2023-10-23T16:52:43.055" v="3248" actId="1076"/>
          <ac:spMkLst>
            <pc:docMk/>
            <pc:sldMk cId="16638021" sldId="271"/>
            <ac:spMk id="77" creationId="{D4E4102C-EEED-A874-FDFF-D96E8A08AF01}"/>
          </ac:spMkLst>
        </pc:spChg>
        <pc:spChg chg="mod">
          <ac:chgData name="Kayla Besong" userId="1fe08136-ada4-4caa-badf-f829ad1288f2" providerId="ADAL" clId="{94CF6634-CB0D-6444-8C04-60A82A1373F4}" dt="2023-10-23T16:53:01.503" v="3250" actId="1076"/>
          <ac:spMkLst>
            <pc:docMk/>
            <pc:sldMk cId="16638021" sldId="271"/>
            <ac:spMk id="78" creationId="{79A694D7-05B7-99BF-C1DB-498A1779F6C2}"/>
          </ac:spMkLst>
        </pc:spChg>
        <pc:spChg chg="mod">
          <ac:chgData name="Kayla Besong" userId="1fe08136-ada4-4caa-badf-f829ad1288f2" providerId="ADAL" clId="{94CF6634-CB0D-6444-8C04-60A82A1373F4}" dt="2023-10-23T16:52:52.426" v="3249" actId="1076"/>
          <ac:spMkLst>
            <pc:docMk/>
            <pc:sldMk cId="16638021" sldId="271"/>
            <ac:spMk id="79" creationId="{314BD7C2-4630-71FF-3101-FF4EDC7FFB5A}"/>
          </ac:spMkLst>
        </pc:spChg>
        <pc:spChg chg="mod">
          <ac:chgData name="Kayla Besong" userId="1fe08136-ada4-4caa-badf-f829ad1288f2" providerId="ADAL" clId="{94CF6634-CB0D-6444-8C04-60A82A1373F4}" dt="2023-10-23T16:53:10.120" v="3251" actId="1076"/>
          <ac:spMkLst>
            <pc:docMk/>
            <pc:sldMk cId="16638021" sldId="271"/>
            <ac:spMk id="80" creationId="{F8FA4738-5BAA-C872-CD62-E546494931D8}"/>
          </ac:spMkLst>
        </pc:spChg>
        <pc:spChg chg="mod">
          <ac:chgData name="Kayla Besong" userId="1fe08136-ada4-4caa-badf-f829ad1288f2" providerId="ADAL" clId="{94CF6634-CB0D-6444-8C04-60A82A1373F4}" dt="2023-10-23T16:53:16.886" v="3252" actId="1076"/>
          <ac:spMkLst>
            <pc:docMk/>
            <pc:sldMk cId="16638021" sldId="271"/>
            <ac:spMk id="81" creationId="{313D3C66-9136-A114-6874-077CC468A932}"/>
          </ac:spMkLst>
        </pc:spChg>
        <pc:spChg chg="mod">
          <ac:chgData name="Kayla Besong" userId="1fe08136-ada4-4caa-badf-f829ad1288f2" providerId="ADAL" clId="{94CF6634-CB0D-6444-8C04-60A82A1373F4}" dt="2023-10-23T16:53:31.321" v="3253" actId="1076"/>
          <ac:spMkLst>
            <pc:docMk/>
            <pc:sldMk cId="16638021" sldId="271"/>
            <ac:spMk id="82" creationId="{57ADC489-84FF-1B3A-1F5C-8CC8DFBB793C}"/>
          </ac:spMkLst>
        </pc:spChg>
        <pc:graphicFrameChg chg="del mod">
          <ac:chgData name="Kayla Besong" userId="1fe08136-ada4-4caa-badf-f829ad1288f2" providerId="ADAL" clId="{94CF6634-CB0D-6444-8C04-60A82A1373F4}" dt="2023-10-23T19:36:37.869" v="3561" actId="21"/>
          <ac:graphicFrameMkLst>
            <pc:docMk/>
            <pc:sldMk cId="16638021" sldId="271"/>
            <ac:graphicFrameMk id="71" creationId="{0BB28F3D-D79C-0EE7-E805-8E5ABD9D7380}"/>
          </ac:graphicFrameMkLst>
        </pc:graphicFrameChg>
        <pc:cxnChg chg="mod">
          <ac:chgData name="Kayla Besong" userId="1fe08136-ada4-4caa-badf-f829ad1288f2" providerId="ADAL" clId="{94CF6634-CB0D-6444-8C04-60A82A1373F4}" dt="2023-10-23T16:52:52.426" v="3249" actId="1076"/>
          <ac:cxnSpMkLst>
            <pc:docMk/>
            <pc:sldMk cId="16638021" sldId="271"/>
            <ac:cxnSpMk id="34" creationId="{3D466651-40B9-AAD7-E5E2-898C3D19BCD8}"/>
          </ac:cxnSpMkLst>
        </pc:cxnChg>
        <pc:cxnChg chg="mod">
          <ac:chgData name="Kayla Besong" userId="1fe08136-ada4-4caa-badf-f829ad1288f2" providerId="ADAL" clId="{94CF6634-CB0D-6444-8C04-60A82A1373F4}" dt="2023-10-23T16:53:10.120" v="3251" actId="1076"/>
          <ac:cxnSpMkLst>
            <pc:docMk/>
            <pc:sldMk cId="16638021" sldId="271"/>
            <ac:cxnSpMk id="41" creationId="{38F19445-7771-3D03-D52C-05C88CA0DC54}"/>
          </ac:cxnSpMkLst>
        </pc:cxnChg>
        <pc:cxnChg chg="mod">
          <ac:chgData name="Kayla Besong" userId="1fe08136-ada4-4caa-badf-f829ad1288f2" providerId="ADAL" clId="{94CF6634-CB0D-6444-8C04-60A82A1373F4}" dt="2023-10-23T16:53:01.503" v="3250" actId="1076"/>
          <ac:cxnSpMkLst>
            <pc:docMk/>
            <pc:sldMk cId="16638021" sldId="271"/>
            <ac:cxnSpMk id="45" creationId="{37C51D0F-D3CF-A45F-BD70-EA4A3593316D}"/>
          </ac:cxnSpMkLst>
        </pc:cxnChg>
        <pc:cxnChg chg="mod">
          <ac:chgData name="Kayla Besong" userId="1fe08136-ada4-4caa-badf-f829ad1288f2" providerId="ADAL" clId="{94CF6634-CB0D-6444-8C04-60A82A1373F4}" dt="2023-10-23T16:53:31.321" v="3253" actId="1076"/>
          <ac:cxnSpMkLst>
            <pc:docMk/>
            <pc:sldMk cId="16638021" sldId="271"/>
            <ac:cxnSpMk id="48" creationId="{4CAC457F-27A4-BED8-B12D-650726F9CC5A}"/>
          </ac:cxnSpMkLst>
        </pc:cxnChg>
        <pc:cxnChg chg="mod">
          <ac:chgData name="Kayla Besong" userId="1fe08136-ada4-4caa-badf-f829ad1288f2" providerId="ADAL" clId="{94CF6634-CB0D-6444-8C04-60A82A1373F4}" dt="2023-10-23T16:52:52.426" v="3249" actId="1076"/>
          <ac:cxnSpMkLst>
            <pc:docMk/>
            <pc:sldMk cId="16638021" sldId="271"/>
            <ac:cxnSpMk id="51" creationId="{F5567A86-17F0-1B41-A136-E3C676495C75}"/>
          </ac:cxnSpMkLst>
        </pc:cxnChg>
        <pc:cxnChg chg="mod">
          <ac:chgData name="Kayla Besong" userId="1fe08136-ada4-4caa-badf-f829ad1288f2" providerId="ADAL" clId="{94CF6634-CB0D-6444-8C04-60A82A1373F4}" dt="2023-10-23T16:52:52.426" v="3249" actId="1076"/>
          <ac:cxnSpMkLst>
            <pc:docMk/>
            <pc:sldMk cId="16638021" sldId="271"/>
            <ac:cxnSpMk id="55" creationId="{1CB51AC7-556A-A952-7108-DF58C15D6C2B}"/>
          </ac:cxnSpMkLst>
        </pc:cxnChg>
        <pc:cxnChg chg="mod">
          <ac:chgData name="Kayla Besong" userId="1fe08136-ada4-4caa-badf-f829ad1288f2" providerId="ADAL" clId="{94CF6634-CB0D-6444-8C04-60A82A1373F4}" dt="2023-10-23T16:52:43.055" v="3248" actId="1076"/>
          <ac:cxnSpMkLst>
            <pc:docMk/>
            <pc:sldMk cId="16638021" sldId="271"/>
            <ac:cxnSpMk id="58" creationId="{2B06232A-A1F0-3776-4685-80AD1E9272F9}"/>
          </ac:cxnSpMkLst>
        </pc:cxnChg>
        <pc:cxnChg chg="mod">
          <ac:chgData name="Kayla Besong" userId="1fe08136-ada4-4caa-badf-f829ad1288f2" providerId="ADAL" clId="{94CF6634-CB0D-6444-8C04-60A82A1373F4}" dt="2023-10-23T16:52:43.055" v="3248" actId="1076"/>
          <ac:cxnSpMkLst>
            <pc:docMk/>
            <pc:sldMk cId="16638021" sldId="271"/>
            <ac:cxnSpMk id="61" creationId="{BC240A8B-7307-DE60-5C97-6B0DDF10818B}"/>
          </ac:cxnSpMkLst>
        </pc:cxnChg>
        <pc:cxnChg chg="mod">
          <ac:chgData name="Kayla Besong" userId="1fe08136-ada4-4caa-badf-f829ad1288f2" providerId="ADAL" clId="{94CF6634-CB0D-6444-8C04-60A82A1373F4}" dt="2023-10-23T16:53:16.886" v="3252" actId="1076"/>
          <ac:cxnSpMkLst>
            <pc:docMk/>
            <pc:sldMk cId="16638021" sldId="271"/>
            <ac:cxnSpMk id="66" creationId="{C63D27CE-482A-B225-1244-E93A15D4BE28}"/>
          </ac:cxnSpMkLst>
        </pc:cxnChg>
      </pc:sldChg>
      <pc:sldChg chg="addSp delSp modSp add del mod">
        <pc:chgData name="Kayla Besong" userId="1fe08136-ada4-4caa-badf-f829ad1288f2" providerId="ADAL" clId="{94CF6634-CB0D-6444-8C04-60A82A1373F4}" dt="2023-10-23T16:31:30.995" v="3124" actId="2696"/>
        <pc:sldMkLst>
          <pc:docMk/>
          <pc:sldMk cId="2718723761" sldId="271"/>
        </pc:sldMkLst>
        <pc:spChg chg="add del topLvl">
          <ac:chgData name="Kayla Besong" userId="1fe08136-ada4-4caa-badf-f829ad1288f2" providerId="ADAL" clId="{94CF6634-CB0D-6444-8C04-60A82A1373F4}" dt="2023-10-23T16:08:08.825" v="2851" actId="21"/>
          <ac:spMkLst>
            <pc:docMk/>
            <pc:sldMk cId="2718723761" sldId="271"/>
            <ac:spMk id="2" creationId="{25326DEB-4D7D-9220-6BB2-E0C9D12E2204}"/>
          </ac:spMkLst>
        </pc:spChg>
        <pc:spChg chg="add mod">
          <ac:chgData name="Kayla Besong" userId="1fe08136-ada4-4caa-badf-f829ad1288f2" providerId="ADAL" clId="{94CF6634-CB0D-6444-8C04-60A82A1373F4}" dt="2023-10-23T16:20:36.199" v="2997" actId="1076"/>
          <ac:spMkLst>
            <pc:docMk/>
            <pc:sldMk cId="2718723761" sldId="271"/>
            <ac:spMk id="18" creationId="{9752C61C-406D-E464-3919-AFD157A64E74}"/>
          </ac:spMkLst>
        </pc:spChg>
        <pc:spChg chg="add mod">
          <ac:chgData name="Kayla Besong" userId="1fe08136-ada4-4caa-badf-f829ad1288f2" providerId="ADAL" clId="{94CF6634-CB0D-6444-8C04-60A82A1373F4}" dt="2023-10-23T16:21:07.600" v="3005" actId="1076"/>
          <ac:spMkLst>
            <pc:docMk/>
            <pc:sldMk cId="2718723761" sldId="271"/>
            <ac:spMk id="19" creationId="{14B19464-6800-02C6-4797-6B975DC17D49}"/>
          </ac:spMkLst>
        </pc:spChg>
        <pc:spChg chg="add mod">
          <ac:chgData name="Kayla Besong" userId="1fe08136-ada4-4caa-badf-f829ad1288f2" providerId="ADAL" clId="{94CF6634-CB0D-6444-8C04-60A82A1373F4}" dt="2023-10-23T16:21:11.878" v="3007" actId="1076"/>
          <ac:spMkLst>
            <pc:docMk/>
            <pc:sldMk cId="2718723761" sldId="271"/>
            <ac:spMk id="20" creationId="{6BC49A0B-E2EE-A03D-7AB5-D4B4D845CC3F}"/>
          </ac:spMkLst>
        </pc:spChg>
        <pc:spChg chg="mod">
          <ac:chgData name="Kayla Besong" userId="1fe08136-ada4-4caa-badf-f829ad1288f2" providerId="ADAL" clId="{94CF6634-CB0D-6444-8C04-60A82A1373F4}" dt="2023-10-23T16:21:15.982" v="3008" actId="1076"/>
          <ac:spMkLst>
            <pc:docMk/>
            <pc:sldMk cId="2718723761" sldId="271"/>
            <ac:spMk id="58" creationId="{4F16268A-FF0F-6949-1F35-E780F4779F17}"/>
          </ac:spMkLst>
        </pc:spChg>
        <pc:spChg chg="mod">
          <ac:chgData name="Kayla Besong" userId="1fe08136-ada4-4caa-badf-f829ad1288f2" providerId="ADAL" clId="{94CF6634-CB0D-6444-8C04-60A82A1373F4}" dt="2023-10-23T16:20:11.722" v="2991" actId="1076"/>
          <ac:spMkLst>
            <pc:docMk/>
            <pc:sldMk cId="2718723761" sldId="271"/>
            <ac:spMk id="60" creationId="{A72DA6F1-A2B0-E4D2-9AB5-06195DC8A35F}"/>
          </ac:spMkLst>
        </pc:spChg>
        <pc:spChg chg="mod">
          <ac:chgData name="Kayla Besong" userId="1fe08136-ada4-4caa-badf-f829ad1288f2" providerId="ADAL" clId="{94CF6634-CB0D-6444-8C04-60A82A1373F4}" dt="2023-10-23T16:23:02.815" v="3020" actId="1076"/>
          <ac:spMkLst>
            <pc:docMk/>
            <pc:sldMk cId="2718723761" sldId="271"/>
            <ac:spMk id="62" creationId="{6171F539-F84E-1CF2-12BC-03EE44D16107}"/>
          </ac:spMkLst>
        </pc:spChg>
        <pc:spChg chg="mod">
          <ac:chgData name="Kayla Besong" userId="1fe08136-ada4-4caa-badf-f829ad1288f2" providerId="ADAL" clId="{94CF6634-CB0D-6444-8C04-60A82A1373F4}" dt="2023-10-23T16:22:16.902" v="3016" actId="1076"/>
          <ac:spMkLst>
            <pc:docMk/>
            <pc:sldMk cId="2718723761" sldId="271"/>
            <ac:spMk id="64" creationId="{7D0CEEB2-ED5D-09E4-6C24-9A04CD3490DE}"/>
          </ac:spMkLst>
        </pc:spChg>
        <pc:spChg chg="mod">
          <ac:chgData name="Kayla Besong" userId="1fe08136-ada4-4caa-badf-f829ad1288f2" providerId="ADAL" clId="{94CF6634-CB0D-6444-8C04-60A82A1373F4}" dt="2023-10-23T16:19:34.049" v="2983" actId="404"/>
          <ac:spMkLst>
            <pc:docMk/>
            <pc:sldMk cId="2718723761" sldId="271"/>
            <ac:spMk id="66" creationId="{7E66087E-5089-6B21-FF82-A9E96D4AE55D}"/>
          </ac:spMkLst>
        </pc:spChg>
        <pc:spChg chg="mod">
          <ac:chgData name="Kayla Besong" userId="1fe08136-ada4-4caa-badf-f829ad1288f2" providerId="ADAL" clId="{94CF6634-CB0D-6444-8C04-60A82A1373F4}" dt="2023-10-23T16:20:49.628" v="3000" actId="1076"/>
          <ac:spMkLst>
            <pc:docMk/>
            <pc:sldMk cId="2718723761" sldId="271"/>
            <ac:spMk id="68" creationId="{00FBA29C-986B-06C6-6ACF-BBECF75CDFFD}"/>
          </ac:spMkLst>
        </pc:spChg>
        <pc:spChg chg="mod">
          <ac:chgData name="Kayla Besong" userId="1fe08136-ada4-4caa-badf-f829ad1288f2" providerId="ADAL" clId="{94CF6634-CB0D-6444-8C04-60A82A1373F4}" dt="2023-10-23T16:20:53.748" v="3001" actId="1076"/>
          <ac:spMkLst>
            <pc:docMk/>
            <pc:sldMk cId="2718723761" sldId="271"/>
            <ac:spMk id="70" creationId="{1771DAFB-63A8-0FAD-90BB-2599CB1AF38C}"/>
          </ac:spMkLst>
        </pc:spChg>
        <pc:spChg chg="mod">
          <ac:chgData name="Kayla Besong" userId="1fe08136-ada4-4caa-badf-f829ad1288f2" providerId="ADAL" clId="{94CF6634-CB0D-6444-8C04-60A82A1373F4}" dt="2023-10-23T16:20:31.682" v="2996" actId="1076"/>
          <ac:spMkLst>
            <pc:docMk/>
            <pc:sldMk cId="2718723761" sldId="271"/>
            <ac:spMk id="72" creationId="{01A04D87-DBB4-3BB1-6A9B-42D534F67916}"/>
          </ac:spMkLst>
        </pc:spChg>
        <pc:spChg chg="mod">
          <ac:chgData name="Kayla Besong" userId="1fe08136-ada4-4caa-badf-f829ad1288f2" providerId="ADAL" clId="{94CF6634-CB0D-6444-8C04-60A82A1373F4}" dt="2023-10-23T16:20:43.283" v="2998" actId="1076"/>
          <ac:spMkLst>
            <pc:docMk/>
            <pc:sldMk cId="2718723761" sldId="271"/>
            <ac:spMk id="74" creationId="{6FD01E73-66F4-2016-FD73-BB0B3C7E922A}"/>
          </ac:spMkLst>
        </pc:spChg>
        <pc:spChg chg="mod">
          <ac:chgData name="Kayla Besong" userId="1fe08136-ada4-4caa-badf-f829ad1288f2" providerId="ADAL" clId="{94CF6634-CB0D-6444-8C04-60A82A1373F4}" dt="2023-10-23T16:19:26.282" v="2980" actId="1076"/>
          <ac:spMkLst>
            <pc:docMk/>
            <pc:sldMk cId="2718723761" sldId="271"/>
            <ac:spMk id="76" creationId="{DA27CD42-D203-B8ED-3CCE-4221F605651F}"/>
          </ac:spMkLst>
        </pc:spChg>
        <pc:spChg chg="mod">
          <ac:chgData name="Kayla Besong" userId="1fe08136-ada4-4caa-badf-f829ad1288f2" providerId="ADAL" clId="{94CF6634-CB0D-6444-8C04-60A82A1373F4}" dt="2023-10-23T16:20:46.013" v="2999" actId="1076"/>
          <ac:spMkLst>
            <pc:docMk/>
            <pc:sldMk cId="2718723761" sldId="271"/>
            <ac:spMk id="77" creationId="{7C890551-367E-42D5-54B0-95A029B0A4F6}"/>
          </ac:spMkLst>
        </pc:spChg>
        <pc:spChg chg="mod">
          <ac:chgData name="Kayla Besong" userId="1fe08136-ada4-4caa-badf-f829ad1288f2" providerId="ADAL" clId="{94CF6634-CB0D-6444-8C04-60A82A1373F4}" dt="2023-10-23T16:22:16.902" v="3016" actId="1076"/>
          <ac:spMkLst>
            <pc:docMk/>
            <pc:sldMk cId="2718723761" sldId="271"/>
            <ac:spMk id="78" creationId="{32A4F830-F284-D2CB-88BE-E41336072EC8}"/>
          </ac:spMkLst>
        </pc:spChg>
        <pc:spChg chg="mod">
          <ac:chgData name="Kayla Besong" userId="1fe08136-ada4-4caa-badf-f829ad1288f2" providerId="ADAL" clId="{94CF6634-CB0D-6444-8C04-60A82A1373F4}" dt="2023-10-23T16:21:03.196" v="3003" actId="1076"/>
          <ac:spMkLst>
            <pc:docMk/>
            <pc:sldMk cId="2718723761" sldId="271"/>
            <ac:spMk id="79" creationId="{3C86E9CF-BD71-2F95-CF54-EAEE42145F17}"/>
          </ac:spMkLst>
        </pc:spChg>
        <pc:spChg chg="mod">
          <ac:chgData name="Kayla Besong" userId="1fe08136-ada4-4caa-badf-f829ad1288f2" providerId="ADAL" clId="{94CF6634-CB0D-6444-8C04-60A82A1373F4}" dt="2023-10-23T16:26:06.947" v="3056" actId="1076"/>
          <ac:spMkLst>
            <pc:docMk/>
            <pc:sldMk cId="2718723761" sldId="271"/>
            <ac:spMk id="80" creationId="{5E31A487-4A32-BED8-E780-CCA74BB06527}"/>
          </ac:spMkLst>
        </pc:spChg>
        <pc:spChg chg="mod">
          <ac:chgData name="Kayla Besong" userId="1fe08136-ada4-4caa-badf-f829ad1288f2" providerId="ADAL" clId="{94CF6634-CB0D-6444-8C04-60A82A1373F4}" dt="2023-10-23T16:26:02.630" v="3055" actId="1076"/>
          <ac:spMkLst>
            <pc:docMk/>
            <pc:sldMk cId="2718723761" sldId="271"/>
            <ac:spMk id="81" creationId="{A55988F2-57EA-E83A-08C4-5D49CEF111EA}"/>
          </ac:spMkLst>
        </pc:spChg>
        <pc:spChg chg="mod">
          <ac:chgData name="Kayla Besong" userId="1fe08136-ada4-4caa-badf-f829ad1288f2" providerId="ADAL" clId="{94CF6634-CB0D-6444-8C04-60A82A1373F4}" dt="2023-10-23T16:25:57.648" v="3054" actId="1076"/>
          <ac:spMkLst>
            <pc:docMk/>
            <pc:sldMk cId="2718723761" sldId="271"/>
            <ac:spMk id="82" creationId="{88512ED6-1237-5901-1C4E-58BA2955D3E0}"/>
          </ac:spMkLst>
        </pc:spChg>
        <pc:spChg chg="mod">
          <ac:chgData name="Kayla Besong" userId="1fe08136-ada4-4caa-badf-f829ad1288f2" providerId="ADAL" clId="{94CF6634-CB0D-6444-8C04-60A82A1373F4}" dt="2023-10-23T16:20:16.081" v="2992" actId="1076"/>
          <ac:spMkLst>
            <pc:docMk/>
            <pc:sldMk cId="2718723761" sldId="271"/>
            <ac:spMk id="83" creationId="{ABA3EE09-A869-11CB-0FF5-02B6D2A82484}"/>
          </ac:spMkLst>
        </pc:spChg>
        <pc:spChg chg="mod">
          <ac:chgData name="Kayla Besong" userId="1fe08136-ada4-4caa-badf-f829ad1288f2" providerId="ADAL" clId="{94CF6634-CB0D-6444-8C04-60A82A1373F4}" dt="2023-10-23T16:09:14.734" v="2856" actId="1076"/>
          <ac:spMkLst>
            <pc:docMk/>
            <pc:sldMk cId="2718723761" sldId="271"/>
            <ac:spMk id="84" creationId="{F50137F3-6A14-DC30-D7FD-34AA0B06F363}"/>
          </ac:spMkLst>
        </pc:spChg>
        <pc:spChg chg="mod">
          <ac:chgData name="Kayla Besong" userId="1fe08136-ada4-4caa-badf-f829ad1288f2" providerId="ADAL" clId="{94CF6634-CB0D-6444-8C04-60A82A1373F4}" dt="2023-10-23T16:09:19.767" v="2858" actId="1076"/>
          <ac:spMkLst>
            <pc:docMk/>
            <pc:sldMk cId="2718723761" sldId="271"/>
            <ac:spMk id="85" creationId="{8821AEA3-D50E-DF2A-6400-58A1C6DE1CC2}"/>
          </ac:spMkLst>
        </pc:spChg>
        <pc:spChg chg="mod">
          <ac:chgData name="Kayla Besong" userId="1fe08136-ada4-4caa-badf-f829ad1288f2" providerId="ADAL" clId="{94CF6634-CB0D-6444-8C04-60A82A1373F4}" dt="2023-10-23T16:09:30.566" v="2862" actId="1076"/>
          <ac:spMkLst>
            <pc:docMk/>
            <pc:sldMk cId="2718723761" sldId="271"/>
            <ac:spMk id="86" creationId="{988A77C1-625B-CDFA-184E-EE21B5C3A07E}"/>
          </ac:spMkLst>
        </pc:spChg>
        <pc:spChg chg="mod">
          <ac:chgData name="Kayla Besong" userId="1fe08136-ada4-4caa-badf-f829ad1288f2" providerId="ADAL" clId="{94CF6634-CB0D-6444-8C04-60A82A1373F4}" dt="2023-10-23T16:22:16.902" v="3016" actId="1076"/>
          <ac:spMkLst>
            <pc:docMk/>
            <pc:sldMk cId="2718723761" sldId="271"/>
            <ac:spMk id="87" creationId="{B74B20F6-46AB-B3E2-8E61-32B41379AAB0}"/>
          </ac:spMkLst>
        </pc:spChg>
        <pc:spChg chg="mod">
          <ac:chgData name="Kayla Besong" userId="1fe08136-ada4-4caa-badf-f829ad1288f2" providerId="ADAL" clId="{94CF6634-CB0D-6444-8C04-60A82A1373F4}" dt="2023-10-23T16:21:54.865" v="3014" actId="1076"/>
          <ac:spMkLst>
            <pc:docMk/>
            <pc:sldMk cId="2718723761" sldId="271"/>
            <ac:spMk id="104" creationId="{24EE5767-04E6-D2A2-F81A-93DE671A2489}"/>
          </ac:spMkLst>
        </pc:spChg>
        <pc:spChg chg="mod">
          <ac:chgData name="Kayla Besong" userId="1fe08136-ada4-4caa-badf-f829ad1288f2" providerId="ADAL" clId="{94CF6634-CB0D-6444-8C04-60A82A1373F4}" dt="2023-10-23T16:19:08.549" v="2974" actId="14100"/>
          <ac:spMkLst>
            <pc:docMk/>
            <pc:sldMk cId="2718723761" sldId="271"/>
            <ac:spMk id="105" creationId="{4C7A83EC-D7D1-B30E-9351-8F11166131AF}"/>
          </ac:spMkLst>
        </pc:spChg>
        <pc:spChg chg="mod">
          <ac:chgData name="Kayla Besong" userId="1fe08136-ada4-4caa-badf-f829ad1288f2" providerId="ADAL" clId="{94CF6634-CB0D-6444-8C04-60A82A1373F4}" dt="2023-10-23T16:18:28.483" v="2966" actId="14100"/>
          <ac:spMkLst>
            <pc:docMk/>
            <pc:sldMk cId="2718723761" sldId="271"/>
            <ac:spMk id="106" creationId="{9B9C2E20-CA3A-0C12-11EC-D1C659C3B6EA}"/>
          </ac:spMkLst>
        </pc:spChg>
        <pc:grpChg chg="add mod">
          <ac:chgData name="Kayla Besong" userId="1fe08136-ada4-4caa-badf-f829ad1288f2" providerId="ADAL" clId="{94CF6634-CB0D-6444-8C04-60A82A1373F4}" dt="2023-10-23T16:10:59.366" v="2886" actId="1076"/>
          <ac:grpSpMkLst>
            <pc:docMk/>
            <pc:sldMk cId="2718723761" sldId="271"/>
            <ac:grpSpMk id="3" creationId="{853C7283-B3AC-7789-0692-A1FA4CD60840}"/>
          </ac:grpSpMkLst>
        </pc:grpChg>
        <pc:grpChg chg="add mod">
          <ac:chgData name="Kayla Besong" userId="1fe08136-ada4-4caa-badf-f829ad1288f2" providerId="ADAL" clId="{94CF6634-CB0D-6444-8C04-60A82A1373F4}" dt="2023-10-23T16:10:54.299" v="2884" actId="1076"/>
          <ac:grpSpMkLst>
            <pc:docMk/>
            <pc:sldMk cId="2718723761" sldId="271"/>
            <ac:grpSpMk id="4" creationId="{19239030-E15E-89B0-8FA0-5B4D2C8FBC51}"/>
          </ac:grpSpMkLst>
        </pc:grpChg>
        <pc:grpChg chg="add mod">
          <ac:chgData name="Kayla Besong" userId="1fe08136-ada4-4caa-badf-f829ad1288f2" providerId="ADAL" clId="{94CF6634-CB0D-6444-8C04-60A82A1373F4}" dt="2023-10-23T16:23:15.433" v="3024" actId="1076"/>
          <ac:grpSpMkLst>
            <pc:docMk/>
            <pc:sldMk cId="2718723761" sldId="271"/>
            <ac:grpSpMk id="6" creationId="{1C65B4DA-38E4-5EEA-6E31-FB23F159999C}"/>
          </ac:grpSpMkLst>
        </pc:grpChg>
        <pc:grpChg chg="add mod">
          <ac:chgData name="Kayla Besong" userId="1fe08136-ada4-4caa-badf-f829ad1288f2" providerId="ADAL" clId="{94CF6634-CB0D-6444-8C04-60A82A1373F4}" dt="2023-10-23T16:11:10.939" v="2890" actId="1076"/>
          <ac:grpSpMkLst>
            <pc:docMk/>
            <pc:sldMk cId="2718723761" sldId="271"/>
            <ac:grpSpMk id="16" creationId="{101E391E-4233-D8C8-C9D7-AB96F2981C60}"/>
          </ac:grpSpMkLst>
        </pc:grpChg>
        <pc:grpChg chg="add mod">
          <ac:chgData name="Kayla Besong" userId="1fe08136-ada4-4caa-badf-f829ad1288f2" providerId="ADAL" clId="{94CF6634-CB0D-6444-8C04-60A82A1373F4}" dt="2023-10-23T16:11:08.649" v="2889" actId="1076"/>
          <ac:grpSpMkLst>
            <pc:docMk/>
            <pc:sldMk cId="2718723761" sldId="271"/>
            <ac:grpSpMk id="17" creationId="{15333C15-D683-26BF-81CC-B70FA06023F4}"/>
          </ac:grpSpMkLst>
        </pc:grpChg>
        <pc:grpChg chg="add mod">
          <ac:chgData name="Kayla Besong" userId="1fe08136-ada4-4caa-badf-f829ad1288f2" providerId="ADAL" clId="{94CF6634-CB0D-6444-8C04-60A82A1373F4}" dt="2023-10-23T16:25:48.048" v="3052" actId="1076"/>
          <ac:grpSpMkLst>
            <pc:docMk/>
            <pc:sldMk cId="2718723761" sldId="271"/>
            <ac:grpSpMk id="22" creationId="{1913B07E-D271-E7EF-3BE8-1F7256AB246A}"/>
          </ac:grpSpMkLst>
        </pc:grpChg>
        <pc:grpChg chg="add mod">
          <ac:chgData name="Kayla Besong" userId="1fe08136-ada4-4caa-badf-f829ad1288f2" providerId="ADAL" clId="{94CF6634-CB0D-6444-8C04-60A82A1373F4}" dt="2023-10-23T16:25:43.715" v="3051" actId="1076"/>
          <ac:grpSpMkLst>
            <pc:docMk/>
            <pc:sldMk cId="2718723761" sldId="271"/>
            <ac:grpSpMk id="27" creationId="{8594E783-E5BB-AC5A-D760-CAB8B8C8C92C}"/>
          </ac:grpSpMkLst>
        </pc:grpChg>
        <pc:grpChg chg="add mod">
          <ac:chgData name="Kayla Besong" userId="1fe08136-ada4-4caa-badf-f829ad1288f2" providerId="ADAL" clId="{94CF6634-CB0D-6444-8C04-60A82A1373F4}" dt="2023-10-23T16:25:37.665" v="3050" actId="1076"/>
          <ac:grpSpMkLst>
            <pc:docMk/>
            <pc:sldMk cId="2718723761" sldId="271"/>
            <ac:grpSpMk id="31" creationId="{9348A890-410D-F06E-730F-BE89DB346345}"/>
          </ac:grpSpMkLst>
        </pc:grpChg>
        <pc:grpChg chg="add mod">
          <ac:chgData name="Kayla Besong" userId="1fe08136-ada4-4caa-badf-f829ad1288f2" providerId="ADAL" clId="{94CF6634-CB0D-6444-8C04-60A82A1373F4}" dt="2023-10-23T16:25:23.282" v="3048" actId="1076"/>
          <ac:grpSpMkLst>
            <pc:docMk/>
            <pc:sldMk cId="2718723761" sldId="271"/>
            <ac:grpSpMk id="35" creationId="{7C781DB5-E078-B692-FC2B-B3BE3681326D}"/>
          </ac:grpSpMkLst>
        </pc:grpChg>
        <pc:grpChg chg="add mod">
          <ac:chgData name="Kayla Besong" userId="1fe08136-ada4-4caa-badf-f829ad1288f2" providerId="ADAL" clId="{94CF6634-CB0D-6444-8C04-60A82A1373F4}" dt="2023-10-23T16:25:30.978" v="3049" actId="1076"/>
          <ac:grpSpMkLst>
            <pc:docMk/>
            <pc:sldMk cId="2718723761" sldId="271"/>
            <ac:grpSpMk id="36" creationId="{7E9B360A-3547-EF20-58A2-1615E1FE109D}"/>
          </ac:grpSpMkLst>
        </pc:grpChg>
        <pc:grpChg chg="add mod">
          <ac:chgData name="Kayla Besong" userId="1fe08136-ada4-4caa-badf-f829ad1288f2" providerId="ADAL" clId="{94CF6634-CB0D-6444-8C04-60A82A1373F4}" dt="2023-10-23T16:25:30.978" v="3049" actId="1076"/>
          <ac:grpSpMkLst>
            <pc:docMk/>
            <pc:sldMk cId="2718723761" sldId="271"/>
            <ac:grpSpMk id="37" creationId="{9718EA46-B161-098E-4196-5D84F3A925BA}"/>
          </ac:grpSpMkLst>
        </pc:grpChg>
        <pc:grpChg chg="add mod">
          <ac:chgData name="Kayla Besong" userId="1fe08136-ada4-4caa-badf-f829ad1288f2" providerId="ADAL" clId="{94CF6634-CB0D-6444-8C04-60A82A1373F4}" dt="2023-10-23T16:25:30.978" v="3049" actId="1076"/>
          <ac:grpSpMkLst>
            <pc:docMk/>
            <pc:sldMk cId="2718723761" sldId="271"/>
            <ac:grpSpMk id="38" creationId="{B5B55968-BD38-5626-E32F-FDD12E9EDCD3}"/>
          </ac:grpSpMkLst>
        </pc:grpChg>
        <pc:grpChg chg="add mod">
          <ac:chgData name="Kayla Besong" userId="1fe08136-ada4-4caa-badf-f829ad1288f2" providerId="ADAL" clId="{94CF6634-CB0D-6444-8C04-60A82A1373F4}" dt="2023-10-23T16:25:03.764" v="3045" actId="1076"/>
          <ac:grpSpMkLst>
            <pc:docMk/>
            <pc:sldMk cId="2718723761" sldId="271"/>
            <ac:grpSpMk id="39" creationId="{66485D35-D8B2-E86F-6E46-9CCBE7DF19E8}"/>
          </ac:grpSpMkLst>
        </pc:grpChg>
        <pc:grpChg chg="add mod">
          <ac:chgData name="Kayla Besong" userId="1fe08136-ada4-4caa-badf-f829ad1288f2" providerId="ADAL" clId="{94CF6634-CB0D-6444-8C04-60A82A1373F4}" dt="2023-10-23T16:24:59.182" v="3044" actId="1076"/>
          <ac:grpSpMkLst>
            <pc:docMk/>
            <pc:sldMk cId="2718723761" sldId="271"/>
            <ac:grpSpMk id="40" creationId="{4535F71F-4D87-39EF-1949-2AEF90A31C5E}"/>
          </ac:grpSpMkLst>
        </pc:grpChg>
        <pc:grpChg chg="add mod">
          <ac:chgData name="Kayla Besong" userId="1fe08136-ada4-4caa-badf-f829ad1288f2" providerId="ADAL" clId="{94CF6634-CB0D-6444-8C04-60A82A1373F4}" dt="2023-10-23T16:25:07.248" v="3046" actId="1076"/>
          <ac:grpSpMkLst>
            <pc:docMk/>
            <pc:sldMk cId="2718723761" sldId="271"/>
            <ac:grpSpMk id="41" creationId="{5AEF4EA2-F7A6-0CF4-89B8-BF15ABA25112}"/>
          </ac:grpSpMkLst>
        </pc:grpChg>
        <pc:grpChg chg="del mod">
          <ac:chgData name="Kayla Besong" userId="1fe08136-ada4-4caa-badf-f829ad1288f2" providerId="ADAL" clId="{94CF6634-CB0D-6444-8C04-60A82A1373F4}" dt="2023-10-23T16:07:53.157" v="2846" actId="165"/>
          <ac:grpSpMkLst>
            <pc:docMk/>
            <pc:sldMk cId="2718723761" sldId="271"/>
            <ac:grpSpMk id="56" creationId="{7844CEF4-E0ED-8BE2-9D7E-387813B5B570}"/>
          </ac:grpSpMkLst>
        </pc:grpChg>
        <pc:cxnChg chg="del mod topLvl">
          <ac:chgData name="Kayla Besong" userId="1fe08136-ada4-4caa-badf-f829ad1288f2" providerId="ADAL" clId="{94CF6634-CB0D-6444-8C04-60A82A1373F4}" dt="2023-10-23T16:08:32.163" v="2852" actId="478"/>
          <ac:cxnSpMkLst>
            <pc:docMk/>
            <pc:sldMk cId="2718723761" sldId="271"/>
            <ac:cxnSpMk id="5" creationId="{9173C5A0-5F53-83E8-ED49-D7B6CA913EA2}"/>
          </ac:cxnSpMkLst>
        </pc:cxnChg>
        <pc:cxnChg chg="del topLvl">
          <ac:chgData name="Kayla Besong" userId="1fe08136-ada4-4caa-badf-f829ad1288f2" providerId="ADAL" clId="{94CF6634-CB0D-6444-8C04-60A82A1373F4}" dt="2023-10-23T16:08:32.163" v="2852" actId="478"/>
          <ac:cxnSpMkLst>
            <pc:docMk/>
            <pc:sldMk cId="2718723761" sldId="271"/>
            <ac:cxnSpMk id="7" creationId="{FA35972F-DF0F-1787-89C3-2005F1D51D85}"/>
          </ac:cxnSpMkLst>
        </pc:cxnChg>
        <pc:cxnChg chg="del topLvl">
          <ac:chgData name="Kayla Besong" userId="1fe08136-ada4-4caa-badf-f829ad1288f2" providerId="ADAL" clId="{94CF6634-CB0D-6444-8C04-60A82A1373F4}" dt="2023-10-23T16:08:32.163" v="2852" actId="478"/>
          <ac:cxnSpMkLst>
            <pc:docMk/>
            <pc:sldMk cId="2718723761" sldId="271"/>
            <ac:cxnSpMk id="8" creationId="{C6417E80-3CC2-B7B7-D683-20DB961BE324}"/>
          </ac:cxnSpMkLst>
        </pc:cxnChg>
        <pc:cxnChg chg="del topLvl">
          <ac:chgData name="Kayla Besong" userId="1fe08136-ada4-4caa-badf-f829ad1288f2" providerId="ADAL" clId="{94CF6634-CB0D-6444-8C04-60A82A1373F4}" dt="2023-10-23T16:08:32.163" v="2852" actId="478"/>
          <ac:cxnSpMkLst>
            <pc:docMk/>
            <pc:sldMk cId="2718723761" sldId="271"/>
            <ac:cxnSpMk id="9" creationId="{0BFF866B-B851-B661-67B2-08AA52CC2B0B}"/>
          </ac:cxnSpMkLst>
        </pc:cxnChg>
        <pc:cxnChg chg="del topLvl">
          <ac:chgData name="Kayla Besong" userId="1fe08136-ada4-4caa-badf-f829ad1288f2" providerId="ADAL" clId="{94CF6634-CB0D-6444-8C04-60A82A1373F4}" dt="2023-10-23T16:08:32.163" v="2852" actId="478"/>
          <ac:cxnSpMkLst>
            <pc:docMk/>
            <pc:sldMk cId="2718723761" sldId="271"/>
            <ac:cxnSpMk id="10" creationId="{DBCAE382-5F47-791A-FB50-79079769B334}"/>
          </ac:cxnSpMkLst>
        </pc:cxnChg>
        <pc:cxnChg chg="del topLvl">
          <ac:chgData name="Kayla Besong" userId="1fe08136-ada4-4caa-badf-f829ad1288f2" providerId="ADAL" clId="{94CF6634-CB0D-6444-8C04-60A82A1373F4}" dt="2023-10-23T16:08:32.163" v="2852" actId="478"/>
          <ac:cxnSpMkLst>
            <pc:docMk/>
            <pc:sldMk cId="2718723761" sldId="271"/>
            <ac:cxnSpMk id="11" creationId="{E22C4B42-D551-705F-74AE-33B100A30B37}"/>
          </ac:cxnSpMkLst>
        </pc:cxnChg>
        <pc:cxnChg chg="del topLvl">
          <ac:chgData name="Kayla Besong" userId="1fe08136-ada4-4caa-badf-f829ad1288f2" providerId="ADAL" clId="{94CF6634-CB0D-6444-8C04-60A82A1373F4}" dt="2023-10-23T16:08:32.163" v="2852" actId="478"/>
          <ac:cxnSpMkLst>
            <pc:docMk/>
            <pc:sldMk cId="2718723761" sldId="271"/>
            <ac:cxnSpMk id="12" creationId="{486EF9C9-C2CD-0593-2864-F4388F2FF74A}"/>
          </ac:cxnSpMkLst>
        </pc:cxnChg>
        <pc:cxnChg chg="del topLvl">
          <ac:chgData name="Kayla Besong" userId="1fe08136-ada4-4caa-badf-f829ad1288f2" providerId="ADAL" clId="{94CF6634-CB0D-6444-8C04-60A82A1373F4}" dt="2023-10-23T16:08:32.163" v="2852" actId="478"/>
          <ac:cxnSpMkLst>
            <pc:docMk/>
            <pc:sldMk cId="2718723761" sldId="271"/>
            <ac:cxnSpMk id="13" creationId="{4B03712B-536A-2DFE-7003-CBED997A21C1}"/>
          </ac:cxnSpMkLst>
        </pc:cxnChg>
        <pc:cxnChg chg="del topLvl">
          <ac:chgData name="Kayla Besong" userId="1fe08136-ada4-4caa-badf-f829ad1288f2" providerId="ADAL" clId="{94CF6634-CB0D-6444-8C04-60A82A1373F4}" dt="2023-10-23T16:08:32.163" v="2852" actId="478"/>
          <ac:cxnSpMkLst>
            <pc:docMk/>
            <pc:sldMk cId="2718723761" sldId="271"/>
            <ac:cxnSpMk id="14" creationId="{8B87F5E1-DAFF-721E-5DE9-BAE7B32E5551}"/>
          </ac:cxnSpMkLst>
        </pc:cxnChg>
        <pc:cxnChg chg="del topLvl">
          <ac:chgData name="Kayla Besong" userId="1fe08136-ada4-4caa-badf-f829ad1288f2" providerId="ADAL" clId="{94CF6634-CB0D-6444-8C04-60A82A1373F4}" dt="2023-10-23T16:08:32.163" v="2852" actId="478"/>
          <ac:cxnSpMkLst>
            <pc:docMk/>
            <pc:sldMk cId="2718723761" sldId="271"/>
            <ac:cxnSpMk id="15" creationId="{B938EBD3-E6DC-A3F3-19D8-17D74CB2C8DD}"/>
          </ac:cxnSpMkLst>
        </pc:cxnChg>
        <pc:cxnChg chg="del topLvl">
          <ac:chgData name="Kayla Besong" userId="1fe08136-ada4-4caa-badf-f829ad1288f2" providerId="ADAL" clId="{94CF6634-CB0D-6444-8C04-60A82A1373F4}" dt="2023-10-23T16:08:32.163" v="2852" actId="478"/>
          <ac:cxnSpMkLst>
            <pc:docMk/>
            <pc:sldMk cId="2718723761" sldId="271"/>
            <ac:cxnSpMk id="21" creationId="{B89A5F5F-AAF3-F96B-F6BE-726264D603D1}"/>
          </ac:cxnSpMkLst>
        </pc:cxnChg>
        <pc:cxnChg chg="del topLvl">
          <ac:chgData name="Kayla Besong" userId="1fe08136-ada4-4caa-badf-f829ad1288f2" providerId="ADAL" clId="{94CF6634-CB0D-6444-8C04-60A82A1373F4}" dt="2023-10-23T16:08:32.163" v="2852" actId="478"/>
          <ac:cxnSpMkLst>
            <pc:docMk/>
            <pc:sldMk cId="2718723761" sldId="271"/>
            <ac:cxnSpMk id="23" creationId="{595B51F7-FA2E-D603-3AAF-B0C8767CD72C}"/>
          </ac:cxnSpMkLst>
        </pc:cxnChg>
        <pc:cxnChg chg="del topLvl">
          <ac:chgData name="Kayla Besong" userId="1fe08136-ada4-4caa-badf-f829ad1288f2" providerId="ADAL" clId="{94CF6634-CB0D-6444-8C04-60A82A1373F4}" dt="2023-10-23T16:08:32.163" v="2852" actId="478"/>
          <ac:cxnSpMkLst>
            <pc:docMk/>
            <pc:sldMk cId="2718723761" sldId="271"/>
            <ac:cxnSpMk id="24" creationId="{630F63EF-AABB-5E12-19FC-BC37A9E0C011}"/>
          </ac:cxnSpMkLst>
        </pc:cxnChg>
        <pc:cxnChg chg="del topLvl">
          <ac:chgData name="Kayla Besong" userId="1fe08136-ada4-4caa-badf-f829ad1288f2" providerId="ADAL" clId="{94CF6634-CB0D-6444-8C04-60A82A1373F4}" dt="2023-10-23T16:08:32.163" v="2852" actId="478"/>
          <ac:cxnSpMkLst>
            <pc:docMk/>
            <pc:sldMk cId="2718723761" sldId="271"/>
            <ac:cxnSpMk id="25" creationId="{BAE6B06F-2F80-E18D-C616-1BA45A7EB767}"/>
          </ac:cxnSpMkLst>
        </pc:cxnChg>
        <pc:cxnChg chg="del mod topLvl">
          <ac:chgData name="Kayla Besong" userId="1fe08136-ada4-4caa-badf-f829ad1288f2" providerId="ADAL" clId="{94CF6634-CB0D-6444-8C04-60A82A1373F4}" dt="2023-10-23T16:08:32.163" v="2852" actId="478"/>
          <ac:cxnSpMkLst>
            <pc:docMk/>
            <pc:sldMk cId="2718723761" sldId="271"/>
            <ac:cxnSpMk id="26" creationId="{0F0E539C-DB7F-04D2-3692-FD0A34968A3F}"/>
          </ac:cxnSpMkLst>
        </pc:cxnChg>
        <pc:cxnChg chg="del topLvl">
          <ac:chgData name="Kayla Besong" userId="1fe08136-ada4-4caa-badf-f829ad1288f2" providerId="ADAL" clId="{94CF6634-CB0D-6444-8C04-60A82A1373F4}" dt="2023-10-23T16:08:32.163" v="2852" actId="478"/>
          <ac:cxnSpMkLst>
            <pc:docMk/>
            <pc:sldMk cId="2718723761" sldId="271"/>
            <ac:cxnSpMk id="28" creationId="{05337286-3DBB-18AC-F6F3-50D8F929483F}"/>
          </ac:cxnSpMkLst>
        </pc:cxnChg>
        <pc:cxnChg chg="del topLvl">
          <ac:chgData name="Kayla Besong" userId="1fe08136-ada4-4caa-badf-f829ad1288f2" providerId="ADAL" clId="{94CF6634-CB0D-6444-8C04-60A82A1373F4}" dt="2023-10-23T16:08:32.163" v="2852" actId="478"/>
          <ac:cxnSpMkLst>
            <pc:docMk/>
            <pc:sldMk cId="2718723761" sldId="271"/>
            <ac:cxnSpMk id="29" creationId="{6592B5E0-DE34-73FF-4C3F-3AF87409DC65}"/>
          </ac:cxnSpMkLst>
        </pc:cxnChg>
        <pc:cxnChg chg="del topLvl">
          <ac:chgData name="Kayla Besong" userId="1fe08136-ada4-4caa-badf-f829ad1288f2" providerId="ADAL" clId="{94CF6634-CB0D-6444-8C04-60A82A1373F4}" dt="2023-10-23T16:08:32.163" v="2852" actId="478"/>
          <ac:cxnSpMkLst>
            <pc:docMk/>
            <pc:sldMk cId="2718723761" sldId="271"/>
            <ac:cxnSpMk id="30" creationId="{BF116AAE-6D8D-DC8C-135A-F00297469740}"/>
          </ac:cxnSpMkLst>
        </pc:cxnChg>
        <pc:cxnChg chg="del topLvl">
          <ac:chgData name="Kayla Besong" userId="1fe08136-ada4-4caa-badf-f829ad1288f2" providerId="ADAL" clId="{94CF6634-CB0D-6444-8C04-60A82A1373F4}" dt="2023-10-23T16:08:32.163" v="2852" actId="478"/>
          <ac:cxnSpMkLst>
            <pc:docMk/>
            <pc:sldMk cId="2718723761" sldId="271"/>
            <ac:cxnSpMk id="32" creationId="{EB68809B-3C02-D538-80D8-1060F8673C98}"/>
          </ac:cxnSpMkLst>
        </pc:cxnChg>
        <pc:cxnChg chg="add del topLvl">
          <ac:chgData name="Kayla Besong" userId="1fe08136-ada4-4caa-badf-f829ad1288f2" providerId="ADAL" clId="{94CF6634-CB0D-6444-8C04-60A82A1373F4}" dt="2023-10-23T16:08:32.163" v="2852" actId="478"/>
          <ac:cxnSpMkLst>
            <pc:docMk/>
            <pc:sldMk cId="2718723761" sldId="271"/>
            <ac:cxnSpMk id="33" creationId="{0615F6B8-7CF9-1BE1-038A-3767E1CE44EA}"/>
          </ac:cxnSpMkLst>
        </pc:cxnChg>
        <pc:cxnChg chg="del topLvl">
          <ac:chgData name="Kayla Besong" userId="1fe08136-ada4-4caa-badf-f829ad1288f2" providerId="ADAL" clId="{94CF6634-CB0D-6444-8C04-60A82A1373F4}" dt="2023-10-23T16:08:32.163" v="2852" actId="478"/>
          <ac:cxnSpMkLst>
            <pc:docMk/>
            <pc:sldMk cId="2718723761" sldId="271"/>
            <ac:cxnSpMk id="34" creationId="{94F484EA-57C8-A6F1-44DF-D7139B7BC572}"/>
          </ac:cxnSpMkLst>
        </pc:cxnChg>
        <pc:cxnChg chg="add del mod">
          <ac:chgData name="Kayla Besong" userId="1fe08136-ada4-4caa-badf-f829ad1288f2" providerId="ADAL" clId="{94CF6634-CB0D-6444-8C04-60A82A1373F4}" dt="2023-10-23T16:24:52.617" v="3042" actId="1076"/>
          <ac:cxnSpMkLst>
            <pc:docMk/>
            <pc:sldMk cId="2718723761" sldId="271"/>
            <ac:cxnSpMk id="100" creationId="{718C4054-7A37-601D-DCE0-74FB7AA0409D}"/>
          </ac:cxnSpMkLst>
        </pc:cxnChg>
      </pc:sldChg>
      <pc:sldChg chg="modSp add del mod">
        <pc:chgData name="Kayla Besong" userId="1fe08136-ada4-4caa-badf-f829ad1288f2" providerId="ADAL" clId="{94CF6634-CB0D-6444-8C04-60A82A1373F4}" dt="2023-10-23T17:04:31.603" v="3321" actId="2696"/>
        <pc:sldMkLst>
          <pc:docMk/>
          <pc:sldMk cId="1052111239" sldId="272"/>
        </pc:sldMkLst>
        <pc:cxnChg chg="mod">
          <ac:chgData name="Kayla Besong" userId="1fe08136-ada4-4caa-badf-f829ad1288f2" providerId="ADAL" clId="{94CF6634-CB0D-6444-8C04-60A82A1373F4}" dt="2023-10-23T16:54:18.113" v="3285" actId="692"/>
          <ac:cxnSpMkLst>
            <pc:docMk/>
            <pc:sldMk cId="1052111239" sldId="272"/>
            <ac:cxnSpMk id="34" creationId="{3D466651-40B9-AAD7-E5E2-898C3D19BCD8}"/>
          </ac:cxnSpMkLst>
        </pc:cxnChg>
        <pc:cxnChg chg="mod">
          <ac:chgData name="Kayla Besong" userId="1fe08136-ada4-4caa-badf-f829ad1288f2" providerId="ADAL" clId="{94CF6634-CB0D-6444-8C04-60A82A1373F4}" dt="2023-10-23T16:54:18.113" v="3285" actId="692"/>
          <ac:cxnSpMkLst>
            <pc:docMk/>
            <pc:sldMk cId="1052111239" sldId="272"/>
            <ac:cxnSpMk id="37" creationId="{200AA597-498B-D781-6FD7-5B52D6FCB95C}"/>
          </ac:cxnSpMkLst>
        </pc:cxnChg>
        <pc:cxnChg chg="mod">
          <ac:chgData name="Kayla Besong" userId="1fe08136-ada4-4caa-badf-f829ad1288f2" providerId="ADAL" clId="{94CF6634-CB0D-6444-8C04-60A82A1373F4}" dt="2023-10-23T16:54:18.113" v="3285" actId="692"/>
          <ac:cxnSpMkLst>
            <pc:docMk/>
            <pc:sldMk cId="1052111239" sldId="272"/>
            <ac:cxnSpMk id="41" creationId="{38F19445-7771-3D03-D52C-05C88CA0DC54}"/>
          </ac:cxnSpMkLst>
        </pc:cxnChg>
        <pc:cxnChg chg="mod">
          <ac:chgData name="Kayla Besong" userId="1fe08136-ada4-4caa-badf-f829ad1288f2" providerId="ADAL" clId="{94CF6634-CB0D-6444-8C04-60A82A1373F4}" dt="2023-10-23T16:54:18.113" v="3285" actId="692"/>
          <ac:cxnSpMkLst>
            <pc:docMk/>
            <pc:sldMk cId="1052111239" sldId="272"/>
            <ac:cxnSpMk id="45" creationId="{37C51D0F-D3CF-A45F-BD70-EA4A3593316D}"/>
          </ac:cxnSpMkLst>
        </pc:cxnChg>
        <pc:cxnChg chg="mod">
          <ac:chgData name="Kayla Besong" userId="1fe08136-ada4-4caa-badf-f829ad1288f2" providerId="ADAL" clId="{94CF6634-CB0D-6444-8C04-60A82A1373F4}" dt="2023-10-23T16:54:18.113" v="3285" actId="692"/>
          <ac:cxnSpMkLst>
            <pc:docMk/>
            <pc:sldMk cId="1052111239" sldId="272"/>
            <ac:cxnSpMk id="48" creationId="{4CAC457F-27A4-BED8-B12D-650726F9CC5A}"/>
          </ac:cxnSpMkLst>
        </pc:cxnChg>
        <pc:cxnChg chg="mod">
          <ac:chgData name="Kayla Besong" userId="1fe08136-ada4-4caa-badf-f829ad1288f2" providerId="ADAL" clId="{94CF6634-CB0D-6444-8C04-60A82A1373F4}" dt="2023-10-23T16:54:18.113" v="3285" actId="692"/>
          <ac:cxnSpMkLst>
            <pc:docMk/>
            <pc:sldMk cId="1052111239" sldId="272"/>
            <ac:cxnSpMk id="51" creationId="{F5567A86-17F0-1B41-A136-E3C676495C75}"/>
          </ac:cxnSpMkLst>
        </pc:cxnChg>
        <pc:cxnChg chg="mod">
          <ac:chgData name="Kayla Besong" userId="1fe08136-ada4-4caa-badf-f829ad1288f2" providerId="ADAL" clId="{94CF6634-CB0D-6444-8C04-60A82A1373F4}" dt="2023-10-23T16:54:18.113" v="3285" actId="692"/>
          <ac:cxnSpMkLst>
            <pc:docMk/>
            <pc:sldMk cId="1052111239" sldId="272"/>
            <ac:cxnSpMk id="55" creationId="{1CB51AC7-556A-A952-7108-DF58C15D6C2B}"/>
          </ac:cxnSpMkLst>
        </pc:cxnChg>
        <pc:cxnChg chg="mod">
          <ac:chgData name="Kayla Besong" userId="1fe08136-ada4-4caa-badf-f829ad1288f2" providerId="ADAL" clId="{94CF6634-CB0D-6444-8C04-60A82A1373F4}" dt="2023-10-23T16:54:18.113" v="3285" actId="692"/>
          <ac:cxnSpMkLst>
            <pc:docMk/>
            <pc:sldMk cId="1052111239" sldId="272"/>
            <ac:cxnSpMk id="58" creationId="{2B06232A-A1F0-3776-4685-80AD1E9272F9}"/>
          </ac:cxnSpMkLst>
        </pc:cxnChg>
        <pc:cxnChg chg="mod">
          <ac:chgData name="Kayla Besong" userId="1fe08136-ada4-4caa-badf-f829ad1288f2" providerId="ADAL" clId="{94CF6634-CB0D-6444-8C04-60A82A1373F4}" dt="2023-10-23T16:54:18.113" v="3285" actId="692"/>
          <ac:cxnSpMkLst>
            <pc:docMk/>
            <pc:sldMk cId="1052111239" sldId="272"/>
            <ac:cxnSpMk id="61" creationId="{BC240A8B-7307-DE60-5C97-6B0DDF10818B}"/>
          </ac:cxnSpMkLst>
        </pc:cxnChg>
        <pc:cxnChg chg="mod">
          <ac:chgData name="Kayla Besong" userId="1fe08136-ada4-4caa-badf-f829ad1288f2" providerId="ADAL" clId="{94CF6634-CB0D-6444-8C04-60A82A1373F4}" dt="2023-10-23T16:54:18.113" v="3285" actId="692"/>
          <ac:cxnSpMkLst>
            <pc:docMk/>
            <pc:sldMk cId="1052111239" sldId="272"/>
            <ac:cxnSpMk id="66" creationId="{C63D27CE-482A-B225-1244-E93A15D4BE28}"/>
          </ac:cxnSpMkLst>
        </pc:cxnChg>
      </pc:sldChg>
      <pc:sldChg chg="addSp delSp modSp new del mod">
        <pc:chgData name="Kayla Besong" userId="1fe08136-ada4-4caa-badf-f829ad1288f2" providerId="ADAL" clId="{94CF6634-CB0D-6444-8C04-60A82A1373F4}" dt="2023-10-23T20:08:44.875" v="3787" actId="2696"/>
        <pc:sldMkLst>
          <pc:docMk/>
          <pc:sldMk cId="3350053260" sldId="272"/>
        </pc:sldMkLst>
        <pc:spChg chg="add mod">
          <ac:chgData name="Kayla Besong" userId="1fe08136-ada4-4caa-badf-f829ad1288f2" providerId="ADAL" clId="{94CF6634-CB0D-6444-8C04-60A82A1373F4}" dt="2023-10-23T20:02:24.668" v="3732" actId="1076"/>
          <ac:spMkLst>
            <pc:docMk/>
            <pc:sldMk cId="3350053260" sldId="272"/>
            <ac:spMk id="6" creationId="{631F28EC-CB07-428B-75A6-EAAB4611375A}"/>
          </ac:spMkLst>
        </pc:spChg>
        <pc:spChg chg="add mod">
          <ac:chgData name="Kayla Besong" userId="1fe08136-ada4-4caa-badf-f829ad1288f2" providerId="ADAL" clId="{94CF6634-CB0D-6444-8C04-60A82A1373F4}" dt="2023-10-23T20:02:24.668" v="3732" actId="1076"/>
          <ac:spMkLst>
            <pc:docMk/>
            <pc:sldMk cId="3350053260" sldId="272"/>
            <ac:spMk id="8" creationId="{3908870A-C99A-B916-1D43-3F42D7D8CFAF}"/>
          </ac:spMkLst>
        </pc:spChg>
        <pc:spChg chg="add mod">
          <ac:chgData name="Kayla Besong" userId="1fe08136-ada4-4caa-badf-f829ad1288f2" providerId="ADAL" clId="{94CF6634-CB0D-6444-8C04-60A82A1373F4}" dt="2023-10-23T20:02:46.320" v="3735" actId="1076"/>
          <ac:spMkLst>
            <pc:docMk/>
            <pc:sldMk cId="3350053260" sldId="272"/>
            <ac:spMk id="10" creationId="{653832FC-4E3C-76FB-6514-482817D7D238}"/>
          </ac:spMkLst>
        </pc:spChg>
        <pc:spChg chg="add del mod">
          <ac:chgData name="Kayla Besong" userId="1fe08136-ada4-4caa-badf-f829ad1288f2" providerId="ADAL" clId="{94CF6634-CB0D-6444-8C04-60A82A1373F4}" dt="2023-10-23T20:02:53.181" v="3736" actId="478"/>
          <ac:spMkLst>
            <pc:docMk/>
            <pc:sldMk cId="3350053260" sldId="272"/>
            <ac:spMk id="12" creationId="{DAE9E0EE-FD61-E1EC-1489-FA3C8D276149}"/>
          </ac:spMkLst>
        </pc:spChg>
        <pc:spChg chg="add mod">
          <ac:chgData name="Kayla Besong" userId="1fe08136-ada4-4caa-badf-f829ad1288f2" providerId="ADAL" clId="{94CF6634-CB0D-6444-8C04-60A82A1373F4}" dt="2023-10-23T20:02:46.320" v="3735" actId="1076"/>
          <ac:spMkLst>
            <pc:docMk/>
            <pc:sldMk cId="3350053260" sldId="272"/>
            <ac:spMk id="14" creationId="{9B3A2365-B86B-3F5B-06FB-D934A7F06DF4}"/>
          </ac:spMkLst>
        </pc:spChg>
        <pc:spChg chg="add mod">
          <ac:chgData name="Kayla Besong" userId="1fe08136-ada4-4caa-badf-f829ad1288f2" providerId="ADAL" clId="{94CF6634-CB0D-6444-8C04-60A82A1373F4}" dt="2023-10-23T20:02:24.668" v="3732" actId="1076"/>
          <ac:spMkLst>
            <pc:docMk/>
            <pc:sldMk cId="3350053260" sldId="272"/>
            <ac:spMk id="16" creationId="{792C5FBC-B1E3-6464-57E2-7F2A91DC25EA}"/>
          </ac:spMkLst>
        </pc:spChg>
        <pc:spChg chg="add mod">
          <ac:chgData name="Kayla Besong" userId="1fe08136-ada4-4caa-badf-f829ad1288f2" providerId="ADAL" clId="{94CF6634-CB0D-6444-8C04-60A82A1373F4}" dt="2023-10-23T20:02:24.668" v="3732" actId="1076"/>
          <ac:spMkLst>
            <pc:docMk/>
            <pc:sldMk cId="3350053260" sldId="272"/>
            <ac:spMk id="18" creationId="{199ED394-6F12-514B-ED8E-6D81BB8D7B70}"/>
          </ac:spMkLst>
        </pc:spChg>
        <pc:spChg chg="add mod">
          <ac:chgData name="Kayla Besong" userId="1fe08136-ada4-4caa-badf-f829ad1288f2" providerId="ADAL" clId="{94CF6634-CB0D-6444-8C04-60A82A1373F4}" dt="2023-10-23T20:02:24.668" v="3732" actId="1076"/>
          <ac:spMkLst>
            <pc:docMk/>
            <pc:sldMk cId="3350053260" sldId="272"/>
            <ac:spMk id="20" creationId="{48E5B475-FF3A-E288-1FEF-7DAE848BED0E}"/>
          </ac:spMkLst>
        </pc:spChg>
        <pc:spChg chg="add mod">
          <ac:chgData name="Kayla Besong" userId="1fe08136-ada4-4caa-badf-f829ad1288f2" providerId="ADAL" clId="{94CF6634-CB0D-6444-8C04-60A82A1373F4}" dt="2023-10-23T20:02:24.668" v="3732" actId="1076"/>
          <ac:spMkLst>
            <pc:docMk/>
            <pc:sldMk cId="3350053260" sldId="272"/>
            <ac:spMk id="22" creationId="{AFCDD68E-D18E-2971-783A-995855D57C18}"/>
          </ac:spMkLst>
        </pc:spChg>
        <pc:spChg chg="add mod">
          <ac:chgData name="Kayla Besong" userId="1fe08136-ada4-4caa-badf-f829ad1288f2" providerId="ADAL" clId="{94CF6634-CB0D-6444-8C04-60A82A1373F4}" dt="2023-10-23T20:02:46.320" v="3735" actId="1076"/>
          <ac:spMkLst>
            <pc:docMk/>
            <pc:sldMk cId="3350053260" sldId="272"/>
            <ac:spMk id="24" creationId="{DC22392A-C744-16C5-391A-979A884A6657}"/>
          </ac:spMkLst>
        </pc:spChg>
        <pc:spChg chg="add mod">
          <ac:chgData name="Kayla Besong" userId="1fe08136-ada4-4caa-badf-f829ad1288f2" providerId="ADAL" clId="{94CF6634-CB0D-6444-8C04-60A82A1373F4}" dt="2023-10-23T20:02:46.320" v="3735" actId="1076"/>
          <ac:spMkLst>
            <pc:docMk/>
            <pc:sldMk cId="3350053260" sldId="272"/>
            <ac:spMk id="25" creationId="{4F1871AD-AFB8-8FEF-ABDC-8F0D1F4C8CDA}"/>
          </ac:spMkLst>
        </pc:spChg>
        <pc:spChg chg="add mod">
          <ac:chgData name="Kayla Besong" userId="1fe08136-ada4-4caa-badf-f829ad1288f2" providerId="ADAL" clId="{94CF6634-CB0D-6444-8C04-60A82A1373F4}" dt="2023-10-23T20:02:46.320" v="3735" actId="1076"/>
          <ac:spMkLst>
            <pc:docMk/>
            <pc:sldMk cId="3350053260" sldId="272"/>
            <ac:spMk id="26" creationId="{A02C8529-12F1-075A-5B52-860BC056A407}"/>
          </ac:spMkLst>
        </pc:spChg>
        <pc:spChg chg="add mod">
          <ac:chgData name="Kayla Besong" userId="1fe08136-ada4-4caa-badf-f829ad1288f2" providerId="ADAL" clId="{94CF6634-CB0D-6444-8C04-60A82A1373F4}" dt="2023-10-23T20:02:46.320" v="3735" actId="1076"/>
          <ac:spMkLst>
            <pc:docMk/>
            <pc:sldMk cId="3350053260" sldId="272"/>
            <ac:spMk id="27" creationId="{58231F3D-5DD5-67E5-7CDB-D1B2D65DC50C}"/>
          </ac:spMkLst>
        </pc:spChg>
        <pc:spChg chg="add del mod">
          <ac:chgData name="Kayla Besong" userId="1fe08136-ada4-4caa-badf-f829ad1288f2" providerId="ADAL" clId="{94CF6634-CB0D-6444-8C04-60A82A1373F4}" dt="2023-10-23T19:41:58.140" v="3616" actId="478"/>
          <ac:spMkLst>
            <pc:docMk/>
            <pc:sldMk cId="3350053260" sldId="272"/>
            <ac:spMk id="28" creationId="{12C8A960-E6C9-C1F3-A58B-E5CCC778EF23}"/>
          </ac:spMkLst>
        </pc:spChg>
        <pc:spChg chg="add mod">
          <ac:chgData name="Kayla Besong" userId="1fe08136-ada4-4caa-badf-f829ad1288f2" providerId="ADAL" clId="{94CF6634-CB0D-6444-8C04-60A82A1373F4}" dt="2023-10-23T20:02:46.320" v="3735" actId="1076"/>
          <ac:spMkLst>
            <pc:docMk/>
            <pc:sldMk cId="3350053260" sldId="272"/>
            <ac:spMk id="29" creationId="{B9844C10-E730-3A22-3A6E-6EEFAF5A3760}"/>
          </ac:spMkLst>
        </pc:spChg>
        <pc:spChg chg="add mod">
          <ac:chgData name="Kayla Besong" userId="1fe08136-ada4-4caa-badf-f829ad1288f2" providerId="ADAL" clId="{94CF6634-CB0D-6444-8C04-60A82A1373F4}" dt="2023-10-23T20:02:46.320" v="3735" actId="1076"/>
          <ac:spMkLst>
            <pc:docMk/>
            <pc:sldMk cId="3350053260" sldId="272"/>
            <ac:spMk id="30" creationId="{0667E75C-A334-7488-7D92-5FE07930A1EF}"/>
          </ac:spMkLst>
        </pc:spChg>
        <pc:spChg chg="add mod">
          <ac:chgData name="Kayla Besong" userId="1fe08136-ada4-4caa-badf-f829ad1288f2" providerId="ADAL" clId="{94CF6634-CB0D-6444-8C04-60A82A1373F4}" dt="2023-10-23T20:02:46.320" v="3735" actId="1076"/>
          <ac:spMkLst>
            <pc:docMk/>
            <pc:sldMk cId="3350053260" sldId="272"/>
            <ac:spMk id="31" creationId="{B3609AE1-A178-1BBA-1422-A3A5D12B4F4D}"/>
          </ac:spMkLst>
        </pc:spChg>
        <pc:grpChg chg="add mod">
          <ac:chgData name="Kayla Besong" userId="1fe08136-ada4-4caa-badf-f829ad1288f2" providerId="ADAL" clId="{94CF6634-CB0D-6444-8C04-60A82A1373F4}" dt="2023-10-23T20:02:46.320" v="3735" actId="1076"/>
          <ac:grpSpMkLst>
            <pc:docMk/>
            <pc:sldMk cId="3350053260" sldId="272"/>
            <ac:grpSpMk id="32" creationId="{773CC062-EA69-99A1-82EB-86AE281B4C8B}"/>
          </ac:grpSpMkLst>
        </pc:grpChg>
        <pc:graphicFrameChg chg="add mod modGraphic">
          <ac:chgData name="Kayla Besong" userId="1fe08136-ada4-4caa-badf-f829ad1288f2" providerId="ADAL" clId="{94CF6634-CB0D-6444-8C04-60A82A1373F4}" dt="2023-10-23T20:03:03.038" v="3737" actId="1076"/>
          <ac:graphicFrameMkLst>
            <pc:docMk/>
            <pc:sldMk cId="3350053260" sldId="272"/>
            <ac:graphicFrameMk id="4" creationId="{3453F7EF-E49F-C1EC-C9AD-F9068262116E}"/>
          </ac:graphicFrameMkLst>
        </pc:graphicFrameChg>
        <pc:picChg chg="add del mod modCrop">
          <ac:chgData name="Kayla Besong" userId="1fe08136-ada4-4caa-badf-f829ad1288f2" providerId="ADAL" clId="{94CF6634-CB0D-6444-8C04-60A82A1373F4}" dt="2023-10-23T20:02:46.320" v="3735" actId="1076"/>
          <ac:picMkLst>
            <pc:docMk/>
            <pc:sldMk cId="3350053260" sldId="272"/>
            <ac:picMk id="3" creationId="{CE9429A3-4A07-ECCF-D71F-3887AE615401}"/>
          </ac:picMkLst>
        </pc:picChg>
        <pc:picChg chg="add del">
          <ac:chgData name="Kayla Besong" userId="1fe08136-ada4-4caa-badf-f829ad1288f2" providerId="ADAL" clId="{94CF6634-CB0D-6444-8C04-60A82A1373F4}" dt="2023-10-23T19:33:53.927" v="3547" actId="478"/>
          <ac:picMkLst>
            <pc:docMk/>
            <pc:sldMk cId="3350053260" sldId="272"/>
            <ac:picMk id="1026" creationId="{0D8FD8B1-7BF8-B532-A70C-761CE6450BBB}"/>
          </ac:picMkLst>
        </pc:picChg>
        <pc:cxnChg chg="add del mod">
          <ac:chgData name="Kayla Besong" userId="1fe08136-ada4-4caa-badf-f829ad1288f2" providerId="ADAL" clId="{94CF6634-CB0D-6444-8C04-60A82A1373F4}" dt="2023-10-23T20:02:53.181" v="3736" actId="478"/>
          <ac:cxnSpMkLst>
            <pc:docMk/>
            <pc:sldMk cId="3350053260" sldId="272"/>
            <ac:cxnSpMk id="5" creationId="{CB8D6BA5-2CD4-8A58-4808-B2DD9DC5DC41}"/>
          </ac:cxnSpMkLst>
        </pc:cxnChg>
        <pc:cxnChg chg="add del mod">
          <ac:chgData name="Kayla Besong" userId="1fe08136-ada4-4caa-badf-f829ad1288f2" providerId="ADAL" clId="{94CF6634-CB0D-6444-8C04-60A82A1373F4}" dt="2023-10-23T20:02:53.181" v="3736" actId="478"/>
          <ac:cxnSpMkLst>
            <pc:docMk/>
            <pc:sldMk cId="3350053260" sldId="272"/>
            <ac:cxnSpMk id="7" creationId="{43D18D2D-29F0-D56F-820D-3E05F1D9C7B2}"/>
          </ac:cxnSpMkLst>
        </pc:cxnChg>
        <pc:cxnChg chg="add del mod">
          <ac:chgData name="Kayla Besong" userId="1fe08136-ada4-4caa-badf-f829ad1288f2" providerId="ADAL" clId="{94CF6634-CB0D-6444-8C04-60A82A1373F4}" dt="2023-10-23T20:02:53.181" v="3736" actId="478"/>
          <ac:cxnSpMkLst>
            <pc:docMk/>
            <pc:sldMk cId="3350053260" sldId="272"/>
            <ac:cxnSpMk id="9" creationId="{EA624DFE-A98D-3391-F675-0439D2CFF1EA}"/>
          </ac:cxnSpMkLst>
        </pc:cxnChg>
        <pc:cxnChg chg="add del mod">
          <ac:chgData name="Kayla Besong" userId="1fe08136-ada4-4caa-badf-f829ad1288f2" providerId="ADAL" clId="{94CF6634-CB0D-6444-8C04-60A82A1373F4}" dt="2023-10-23T20:02:53.181" v="3736" actId="478"/>
          <ac:cxnSpMkLst>
            <pc:docMk/>
            <pc:sldMk cId="3350053260" sldId="272"/>
            <ac:cxnSpMk id="11" creationId="{CB1396CE-51F6-D9E5-C6F6-52152B6DF977}"/>
          </ac:cxnSpMkLst>
        </pc:cxnChg>
        <pc:cxnChg chg="add del mod">
          <ac:chgData name="Kayla Besong" userId="1fe08136-ada4-4caa-badf-f829ad1288f2" providerId="ADAL" clId="{94CF6634-CB0D-6444-8C04-60A82A1373F4}" dt="2023-10-23T20:02:53.181" v="3736" actId="478"/>
          <ac:cxnSpMkLst>
            <pc:docMk/>
            <pc:sldMk cId="3350053260" sldId="272"/>
            <ac:cxnSpMk id="13" creationId="{1176B94C-3EC0-5E81-5384-FED54360F9CE}"/>
          </ac:cxnSpMkLst>
        </pc:cxnChg>
        <pc:cxnChg chg="add del mod">
          <ac:chgData name="Kayla Besong" userId="1fe08136-ada4-4caa-badf-f829ad1288f2" providerId="ADAL" clId="{94CF6634-CB0D-6444-8C04-60A82A1373F4}" dt="2023-10-23T20:02:53.181" v="3736" actId="478"/>
          <ac:cxnSpMkLst>
            <pc:docMk/>
            <pc:sldMk cId="3350053260" sldId="272"/>
            <ac:cxnSpMk id="15" creationId="{2BD4D685-6BA2-F216-13FB-C464946FD3AA}"/>
          </ac:cxnSpMkLst>
        </pc:cxnChg>
        <pc:cxnChg chg="add del mod">
          <ac:chgData name="Kayla Besong" userId="1fe08136-ada4-4caa-badf-f829ad1288f2" providerId="ADAL" clId="{94CF6634-CB0D-6444-8C04-60A82A1373F4}" dt="2023-10-23T20:02:53.181" v="3736" actId="478"/>
          <ac:cxnSpMkLst>
            <pc:docMk/>
            <pc:sldMk cId="3350053260" sldId="272"/>
            <ac:cxnSpMk id="17" creationId="{979F5061-E4F5-8E9A-E550-DED04D1EBD52}"/>
          </ac:cxnSpMkLst>
        </pc:cxnChg>
        <pc:cxnChg chg="add del mod">
          <ac:chgData name="Kayla Besong" userId="1fe08136-ada4-4caa-badf-f829ad1288f2" providerId="ADAL" clId="{94CF6634-CB0D-6444-8C04-60A82A1373F4}" dt="2023-10-23T20:02:53.181" v="3736" actId="478"/>
          <ac:cxnSpMkLst>
            <pc:docMk/>
            <pc:sldMk cId="3350053260" sldId="272"/>
            <ac:cxnSpMk id="19" creationId="{38E093DB-9708-C744-5E9A-105D0A1851B2}"/>
          </ac:cxnSpMkLst>
        </pc:cxnChg>
        <pc:cxnChg chg="add del mod">
          <ac:chgData name="Kayla Besong" userId="1fe08136-ada4-4caa-badf-f829ad1288f2" providerId="ADAL" clId="{94CF6634-CB0D-6444-8C04-60A82A1373F4}" dt="2023-10-23T20:02:53.181" v="3736" actId="478"/>
          <ac:cxnSpMkLst>
            <pc:docMk/>
            <pc:sldMk cId="3350053260" sldId="272"/>
            <ac:cxnSpMk id="21" creationId="{74A03E72-9072-B1F0-F757-63D53C4DAE20}"/>
          </ac:cxnSpMkLst>
        </pc:cxnChg>
        <pc:cxnChg chg="add del mod">
          <ac:chgData name="Kayla Besong" userId="1fe08136-ada4-4caa-badf-f829ad1288f2" providerId="ADAL" clId="{94CF6634-CB0D-6444-8C04-60A82A1373F4}" dt="2023-10-23T20:02:53.181" v="3736" actId="478"/>
          <ac:cxnSpMkLst>
            <pc:docMk/>
            <pc:sldMk cId="3350053260" sldId="272"/>
            <ac:cxnSpMk id="23" creationId="{CB683804-83F1-0C72-667F-FA12422EFA52}"/>
          </ac:cxnSpMkLst>
        </pc:cxnChg>
      </pc:sldChg>
      <pc:sldChg chg="addSp modSp new mod">
        <pc:chgData name="Kayla Besong" userId="1fe08136-ada4-4caa-badf-f829ad1288f2" providerId="ADAL" clId="{94CF6634-CB0D-6444-8C04-60A82A1373F4}" dt="2023-10-23T20:13:38.085" v="3807" actId="1076"/>
        <pc:sldMkLst>
          <pc:docMk/>
          <pc:sldMk cId="3084359257" sldId="273"/>
        </pc:sldMkLst>
        <pc:spChg chg="add mod">
          <ac:chgData name="Kayla Besong" userId="1fe08136-ada4-4caa-badf-f829ad1288f2" providerId="ADAL" clId="{94CF6634-CB0D-6444-8C04-60A82A1373F4}" dt="2023-10-23T20:06:54.004" v="3780" actId="1076"/>
          <ac:spMkLst>
            <pc:docMk/>
            <pc:sldMk cId="3084359257" sldId="273"/>
            <ac:spMk id="3" creationId="{F6C2B862-4F55-E26A-8656-FD5294B12748}"/>
          </ac:spMkLst>
        </pc:spChg>
        <pc:spChg chg="add mod">
          <ac:chgData name="Kayla Besong" userId="1fe08136-ada4-4caa-badf-f829ad1288f2" providerId="ADAL" clId="{94CF6634-CB0D-6444-8C04-60A82A1373F4}" dt="2023-10-23T20:06:54.004" v="3780" actId="1076"/>
          <ac:spMkLst>
            <pc:docMk/>
            <pc:sldMk cId="3084359257" sldId="273"/>
            <ac:spMk id="4" creationId="{0A425ABA-885F-B818-1E42-A5FCD52D6860}"/>
          </ac:spMkLst>
        </pc:spChg>
        <pc:spChg chg="mod">
          <ac:chgData name="Kayla Besong" userId="1fe08136-ada4-4caa-badf-f829ad1288f2" providerId="ADAL" clId="{94CF6634-CB0D-6444-8C04-60A82A1373F4}" dt="2023-10-23T20:03:47.902" v="3739"/>
          <ac:spMkLst>
            <pc:docMk/>
            <pc:sldMk cId="3084359257" sldId="273"/>
            <ac:spMk id="6" creationId="{5041D80B-DB9B-ECBF-90FB-1427FDED84D6}"/>
          </ac:spMkLst>
        </pc:spChg>
        <pc:spChg chg="mod">
          <ac:chgData name="Kayla Besong" userId="1fe08136-ada4-4caa-badf-f829ad1288f2" providerId="ADAL" clId="{94CF6634-CB0D-6444-8C04-60A82A1373F4}" dt="2023-10-23T20:03:47.902" v="3739"/>
          <ac:spMkLst>
            <pc:docMk/>
            <pc:sldMk cId="3084359257" sldId="273"/>
            <ac:spMk id="7" creationId="{D848370A-626E-7952-40A6-F74955E455EF}"/>
          </ac:spMkLst>
        </pc:spChg>
        <pc:spChg chg="mod">
          <ac:chgData name="Kayla Besong" userId="1fe08136-ada4-4caa-badf-f829ad1288f2" providerId="ADAL" clId="{94CF6634-CB0D-6444-8C04-60A82A1373F4}" dt="2023-10-23T20:03:47.902" v="3739"/>
          <ac:spMkLst>
            <pc:docMk/>
            <pc:sldMk cId="3084359257" sldId="273"/>
            <ac:spMk id="8" creationId="{23E76A55-6B71-F83C-AC29-875DF3446458}"/>
          </ac:spMkLst>
        </pc:spChg>
        <pc:spChg chg="mod">
          <ac:chgData name="Kayla Besong" userId="1fe08136-ada4-4caa-badf-f829ad1288f2" providerId="ADAL" clId="{94CF6634-CB0D-6444-8C04-60A82A1373F4}" dt="2023-10-23T20:03:47.902" v="3739"/>
          <ac:spMkLst>
            <pc:docMk/>
            <pc:sldMk cId="3084359257" sldId="273"/>
            <ac:spMk id="9" creationId="{A5C98BFD-F207-A084-17CC-3479F50C35AA}"/>
          </ac:spMkLst>
        </pc:spChg>
        <pc:spChg chg="mod">
          <ac:chgData name="Kayla Besong" userId="1fe08136-ada4-4caa-badf-f829ad1288f2" providerId="ADAL" clId="{94CF6634-CB0D-6444-8C04-60A82A1373F4}" dt="2023-10-23T20:03:47.902" v="3739"/>
          <ac:spMkLst>
            <pc:docMk/>
            <pc:sldMk cId="3084359257" sldId="273"/>
            <ac:spMk id="10" creationId="{5DA877AB-061E-528C-AC06-E11CD4733E9D}"/>
          </ac:spMkLst>
        </pc:spChg>
        <pc:spChg chg="mod">
          <ac:chgData name="Kayla Besong" userId="1fe08136-ada4-4caa-badf-f829ad1288f2" providerId="ADAL" clId="{94CF6634-CB0D-6444-8C04-60A82A1373F4}" dt="2023-10-23T20:03:47.902" v="3739"/>
          <ac:spMkLst>
            <pc:docMk/>
            <pc:sldMk cId="3084359257" sldId="273"/>
            <ac:spMk id="11" creationId="{488CC2A4-A7CB-9FEC-285D-856EA77949B5}"/>
          </ac:spMkLst>
        </pc:spChg>
        <pc:spChg chg="add mod">
          <ac:chgData name="Kayla Besong" userId="1fe08136-ada4-4caa-badf-f829ad1288f2" providerId="ADAL" clId="{94CF6634-CB0D-6444-8C04-60A82A1373F4}" dt="2023-10-23T20:06:38.819" v="3775" actId="1076"/>
          <ac:spMkLst>
            <pc:docMk/>
            <pc:sldMk cId="3084359257" sldId="273"/>
            <ac:spMk id="12" creationId="{3A27E844-EB5F-19E3-3A6D-27AC61EC432E}"/>
          </ac:spMkLst>
        </pc:spChg>
        <pc:spChg chg="add mod">
          <ac:chgData name="Kayla Besong" userId="1fe08136-ada4-4caa-badf-f829ad1288f2" providerId="ADAL" clId="{94CF6634-CB0D-6444-8C04-60A82A1373F4}" dt="2023-10-23T20:05:05.293" v="3758" actId="1037"/>
          <ac:spMkLst>
            <pc:docMk/>
            <pc:sldMk cId="3084359257" sldId="273"/>
            <ac:spMk id="13" creationId="{DE7F4352-E62C-30DC-9D6B-659265B48D71}"/>
          </ac:spMkLst>
        </pc:spChg>
        <pc:spChg chg="add mod">
          <ac:chgData name="Kayla Besong" userId="1fe08136-ada4-4caa-badf-f829ad1288f2" providerId="ADAL" clId="{94CF6634-CB0D-6444-8C04-60A82A1373F4}" dt="2023-10-23T20:07:09.886" v="3784" actId="14100"/>
          <ac:spMkLst>
            <pc:docMk/>
            <pc:sldMk cId="3084359257" sldId="273"/>
            <ac:spMk id="14" creationId="{CE5823FC-2762-431E-5269-2D6808FD802B}"/>
          </ac:spMkLst>
        </pc:spChg>
        <pc:spChg chg="add mod">
          <ac:chgData name="Kayla Besong" userId="1fe08136-ada4-4caa-badf-f829ad1288f2" providerId="ADAL" clId="{94CF6634-CB0D-6444-8C04-60A82A1373F4}" dt="2023-10-23T20:05:41.940" v="3764" actId="1035"/>
          <ac:spMkLst>
            <pc:docMk/>
            <pc:sldMk cId="3084359257" sldId="273"/>
            <ac:spMk id="15" creationId="{7C59DAEF-8E0E-7A96-9224-16D9A8A49F67}"/>
          </ac:spMkLst>
        </pc:spChg>
        <pc:spChg chg="add mod">
          <ac:chgData name="Kayla Besong" userId="1fe08136-ada4-4caa-badf-f829ad1288f2" providerId="ADAL" clId="{94CF6634-CB0D-6444-8C04-60A82A1373F4}" dt="2023-10-23T20:06:21.671" v="3773" actId="14100"/>
          <ac:spMkLst>
            <pc:docMk/>
            <pc:sldMk cId="3084359257" sldId="273"/>
            <ac:spMk id="16" creationId="{0222EDDE-81D1-28E5-EC2F-0C6358D08E35}"/>
          </ac:spMkLst>
        </pc:spChg>
        <pc:spChg chg="add mod">
          <ac:chgData name="Kayla Besong" userId="1fe08136-ada4-4caa-badf-f829ad1288f2" providerId="ADAL" clId="{94CF6634-CB0D-6444-8C04-60A82A1373F4}" dt="2023-10-23T20:06:21.671" v="3773" actId="14100"/>
          <ac:spMkLst>
            <pc:docMk/>
            <pc:sldMk cId="3084359257" sldId="273"/>
            <ac:spMk id="17" creationId="{E6744021-D886-FAFF-932E-7B2727BEBAF8}"/>
          </ac:spMkLst>
        </pc:spChg>
        <pc:spChg chg="add mod">
          <ac:chgData name="Kayla Besong" userId="1fe08136-ada4-4caa-badf-f829ad1288f2" providerId="ADAL" clId="{94CF6634-CB0D-6444-8C04-60A82A1373F4}" dt="2023-10-23T20:07:01.161" v="3782" actId="1076"/>
          <ac:spMkLst>
            <pc:docMk/>
            <pc:sldMk cId="3084359257" sldId="273"/>
            <ac:spMk id="18" creationId="{0A0217C0-50A5-EDC1-EFB7-5F5684C48386}"/>
          </ac:spMkLst>
        </pc:spChg>
        <pc:grpChg chg="add mod">
          <ac:chgData name="Kayla Besong" userId="1fe08136-ada4-4caa-badf-f829ad1288f2" providerId="ADAL" clId="{94CF6634-CB0D-6444-8C04-60A82A1373F4}" dt="2023-10-23T20:07:19.740" v="3785" actId="1076"/>
          <ac:grpSpMkLst>
            <pc:docMk/>
            <pc:sldMk cId="3084359257" sldId="273"/>
            <ac:grpSpMk id="5" creationId="{193C13C6-25A5-7BD6-1AE4-2BD8E4E1E489}"/>
          </ac:grpSpMkLst>
        </pc:grpChg>
        <pc:grpChg chg="add mod">
          <ac:chgData name="Kayla Besong" userId="1fe08136-ada4-4caa-badf-f829ad1288f2" providerId="ADAL" clId="{94CF6634-CB0D-6444-8C04-60A82A1373F4}" dt="2023-10-23T20:13:38.085" v="3807" actId="1076"/>
          <ac:grpSpMkLst>
            <pc:docMk/>
            <pc:sldMk cId="3084359257" sldId="273"/>
            <ac:grpSpMk id="19" creationId="{8D57A937-C60C-A9CF-472C-A1037C997C57}"/>
          </ac:grpSpMkLst>
        </pc:grpChg>
        <pc:picChg chg="add mod">
          <ac:chgData name="Kayla Besong" userId="1fe08136-ada4-4caa-badf-f829ad1288f2" providerId="ADAL" clId="{94CF6634-CB0D-6444-8C04-60A82A1373F4}" dt="2023-10-23T20:04:54.520" v="3755" actId="14100"/>
          <ac:picMkLst>
            <pc:docMk/>
            <pc:sldMk cId="3084359257" sldId="273"/>
            <ac:picMk id="2" creationId="{6EC23FF4-6270-132D-4F90-5F21D0E50CEB}"/>
          </ac:picMkLst>
        </pc:picChg>
      </pc:sldChg>
      <pc:sldChg chg="addSp modSp new mod">
        <pc:chgData name="Kayla Besong" userId="1fe08136-ada4-4caa-badf-f829ad1288f2" providerId="ADAL" clId="{94CF6634-CB0D-6444-8C04-60A82A1373F4}" dt="2023-10-23T21:55:04.830" v="4630" actId="1076"/>
        <pc:sldMkLst>
          <pc:docMk/>
          <pc:sldMk cId="2203621203" sldId="274"/>
        </pc:sldMkLst>
        <pc:picChg chg="add mod">
          <ac:chgData name="Kayla Besong" userId="1fe08136-ada4-4caa-badf-f829ad1288f2" providerId="ADAL" clId="{94CF6634-CB0D-6444-8C04-60A82A1373F4}" dt="2023-10-23T21:51:05.400" v="4628" actId="14100"/>
          <ac:picMkLst>
            <pc:docMk/>
            <pc:sldMk cId="2203621203" sldId="274"/>
            <ac:picMk id="3" creationId="{136F75B5-E4C0-841D-E408-AFC1759D3207}"/>
          </ac:picMkLst>
        </pc:picChg>
        <pc:picChg chg="add mod">
          <ac:chgData name="Kayla Besong" userId="1fe08136-ada4-4caa-badf-f829ad1288f2" providerId="ADAL" clId="{94CF6634-CB0D-6444-8C04-60A82A1373F4}" dt="2023-10-23T21:55:02.864" v="4629" actId="14100"/>
          <ac:picMkLst>
            <pc:docMk/>
            <pc:sldMk cId="2203621203" sldId="274"/>
            <ac:picMk id="5" creationId="{D8136132-797D-CCAC-BCB2-F8C46185C0B5}"/>
          </ac:picMkLst>
        </pc:picChg>
        <pc:picChg chg="add mod">
          <ac:chgData name="Kayla Besong" userId="1fe08136-ada4-4caa-badf-f829ad1288f2" providerId="ADAL" clId="{94CF6634-CB0D-6444-8C04-60A82A1373F4}" dt="2023-10-23T21:51:01.893" v="4627" actId="1076"/>
          <ac:picMkLst>
            <pc:docMk/>
            <pc:sldMk cId="2203621203" sldId="274"/>
            <ac:picMk id="7" creationId="{98749B03-3272-DA9E-6093-C9DABA6679FF}"/>
          </ac:picMkLst>
        </pc:picChg>
        <pc:picChg chg="add mod">
          <ac:chgData name="Kayla Besong" userId="1fe08136-ada4-4caa-badf-f829ad1288f2" providerId="ADAL" clId="{94CF6634-CB0D-6444-8C04-60A82A1373F4}" dt="2023-10-23T21:55:04.830" v="4630" actId="1076"/>
          <ac:picMkLst>
            <pc:docMk/>
            <pc:sldMk cId="2203621203" sldId="274"/>
            <ac:picMk id="9" creationId="{60CC6663-2E5D-1258-52F0-C66A1AA0ADD3}"/>
          </ac:picMkLst>
        </pc:picChg>
      </pc:sldChg>
      <pc:sldChg chg="addSp delSp modSp new mod ord">
        <pc:chgData name="Kayla Besong" userId="1fe08136-ada4-4caa-badf-f829ad1288f2" providerId="ADAL" clId="{94CF6634-CB0D-6444-8C04-60A82A1373F4}" dt="2023-10-23T21:42:55.376" v="4605" actId="164"/>
        <pc:sldMkLst>
          <pc:docMk/>
          <pc:sldMk cId="3238308714" sldId="275"/>
        </pc:sldMkLst>
        <pc:spChg chg="add del mod topLvl">
          <ac:chgData name="Kayla Besong" userId="1fe08136-ada4-4caa-badf-f829ad1288f2" providerId="ADAL" clId="{94CF6634-CB0D-6444-8C04-60A82A1373F4}" dt="2023-10-23T21:42:52.648" v="4604" actId="1076"/>
          <ac:spMkLst>
            <pc:docMk/>
            <pc:sldMk cId="3238308714" sldId="275"/>
            <ac:spMk id="5" creationId="{D80B6E6C-4B54-A1FA-AF66-0103576A9CAA}"/>
          </ac:spMkLst>
        </pc:spChg>
        <pc:spChg chg="add del mod topLvl">
          <ac:chgData name="Kayla Besong" userId="1fe08136-ada4-4caa-badf-f829ad1288f2" providerId="ADAL" clId="{94CF6634-CB0D-6444-8C04-60A82A1373F4}" dt="2023-10-23T21:42:52.648" v="4604" actId="1076"/>
          <ac:spMkLst>
            <pc:docMk/>
            <pc:sldMk cId="3238308714" sldId="275"/>
            <ac:spMk id="6" creationId="{F3C3012E-4449-7CE9-611B-F425B3FE37BB}"/>
          </ac:spMkLst>
        </pc:spChg>
        <pc:spChg chg="mod topLvl">
          <ac:chgData name="Kayla Besong" userId="1fe08136-ada4-4caa-badf-f829ad1288f2" providerId="ADAL" clId="{94CF6634-CB0D-6444-8C04-60A82A1373F4}" dt="2023-10-23T20:37:01.314" v="3817" actId="165"/>
          <ac:spMkLst>
            <pc:docMk/>
            <pc:sldMk cId="3238308714" sldId="275"/>
            <ac:spMk id="8" creationId="{69E413CE-CF9D-9913-61D1-A3EB3376B93E}"/>
          </ac:spMkLst>
        </pc:spChg>
        <pc:spChg chg="del mod">
          <ac:chgData name="Kayla Besong" userId="1fe08136-ada4-4caa-badf-f829ad1288f2" providerId="ADAL" clId="{94CF6634-CB0D-6444-8C04-60A82A1373F4}" dt="2023-10-23T20:37:42.611" v="3823" actId="478"/>
          <ac:spMkLst>
            <pc:docMk/>
            <pc:sldMk cId="3238308714" sldId="275"/>
            <ac:spMk id="20" creationId="{5476CC07-357A-0BF8-53D2-E506099449A6}"/>
          </ac:spMkLst>
        </pc:spChg>
        <pc:spChg chg="del mod topLvl">
          <ac:chgData name="Kayla Besong" userId="1fe08136-ada4-4caa-badf-f829ad1288f2" providerId="ADAL" clId="{94CF6634-CB0D-6444-8C04-60A82A1373F4}" dt="2023-10-23T20:46:53.328" v="4065" actId="478"/>
          <ac:spMkLst>
            <pc:docMk/>
            <pc:sldMk cId="3238308714" sldId="275"/>
            <ac:spMk id="21" creationId="{BB2BC7F5-8CF4-86CF-E7A5-06C5AAC83641}"/>
          </ac:spMkLst>
        </pc:spChg>
        <pc:spChg chg="del mod">
          <ac:chgData name="Kayla Besong" userId="1fe08136-ada4-4caa-badf-f829ad1288f2" providerId="ADAL" clId="{94CF6634-CB0D-6444-8C04-60A82A1373F4}" dt="2023-10-23T20:37:42.611" v="3823" actId="478"/>
          <ac:spMkLst>
            <pc:docMk/>
            <pc:sldMk cId="3238308714" sldId="275"/>
            <ac:spMk id="22" creationId="{97307C78-A0E6-659C-5E86-AE88B9C7230E}"/>
          </ac:spMkLst>
        </pc:spChg>
        <pc:spChg chg="del mod">
          <ac:chgData name="Kayla Besong" userId="1fe08136-ada4-4caa-badf-f829ad1288f2" providerId="ADAL" clId="{94CF6634-CB0D-6444-8C04-60A82A1373F4}" dt="2023-10-23T20:37:42.611" v="3823" actId="478"/>
          <ac:spMkLst>
            <pc:docMk/>
            <pc:sldMk cId="3238308714" sldId="275"/>
            <ac:spMk id="24" creationId="{B190A453-EC9E-9286-4207-A44F86826953}"/>
          </ac:spMkLst>
        </pc:spChg>
        <pc:spChg chg="del mod topLvl">
          <ac:chgData name="Kayla Besong" userId="1fe08136-ada4-4caa-badf-f829ad1288f2" providerId="ADAL" clId="{94CF6634-CB0D-6444-8C04-60A82A1373F4}" dt="2023-10-23T20:46:53.328" v="4065" actId="478"/>
          <ac:spMkLst>
            <pc:docMk/>
            <pc:sldMk cId="3238308714" sldId="275"/>
            <ac:spMk id="25" creationId="{6AC63674-69F8-7CD8-6E15-A107B9606FB9}"/>
          </ac:spMkLst>
        </pc:spChg>
        <pc:spChg chg="del mod">
          <ac:chgData name="Kayla Besong" userId="1fe08136-ada4-4caa-badf-f829ad1288f2" providerId="ADAL" clId="{94CF6634-CB0D-6444-8C04-60A82A1373F4}" dt="2023-10-23T20:37:42.611" v="3823" actId="478"/>
          <ac:spMkLst>
            <pc:docMk/>
            <pc:sldMk cId="3238308714" sldId="275"/>
            <ac:spMk id="26" creationId="{DE3DF2FC-B737-932E-D64C-3B3AE825AB18}"/>
          </ac:spMkLst>
        </pc:spChg>
        <pc:spChg chg="del mod">
          <ac:chgData name="Kayla Besong" userId="1fe08136-ada4-4caa-badf-f829ad1288f2" providerId="ADAL" clId="{94CF6634-CB0D-6444-8C04-60A82A1373F4}" dt="2023-10-23T20:37:42.611" v="3823" actId="478"/>
          <ac:spMkLst>
            <pc:docMk/>
            <pc:sldMk cId="3238308714" sldId="275"/>
            <ac:spMk id="28" creationId="{19682536-87E4-85F1-CE9B-F59455611BB4}"/>
          </ac:spMkLst>
        </pc:spChg>
        <pc:spChg chg="del mod topLvl">
          <ac:chgData name="Kayla Besong" userId="1fe08136-ada4-4caa-badf-f829ad1288f2" providerId="ADAL" clId="{94CF6634-CB0D-6444-8C04-60A82A1373F4}" dt="2023-10-23T20:46:53.328" v="4065" actId="478"/>
          <ac:spMkLst>
            <pc:docMk/>
            <pc:sldMk cId="3238308714" sldId="275"/>
            <ac:spMk id="29" creationId="{FDB5F0B6-B550-DB63-C160-7844FA000076}"/>
          </ac:spMkLst>
        </pc:spChg>
        <pc:spChg chg="del mod">
          <ac:chgData name="Kayla Besong" userId="1fe08136-ada4-4caa-badf-f829ad1288f2" providerId="ADAL" clId="{94CF6634-CB0D-6444-8C04-60A82A1373F4}" dt="2023-10-23T20:37:42.611" v="3823" actId="478"/>
          <ac:spMkLst>
            <pc:docMk/>
            <pc:sldMk cId="3238308714" sldId="275"/>
            <ac:spMk id="30" creationId="{1865D80B-A841-0ABF-CFB2-A6E59485C328}"/>
          </ac:spMkLst>
        </pc:spChg>
        <pc:spChg chg="del mod">
          <ac:chgData name="Kayla Besong" userId="1fe08136-ada4-4caa-badf-f829ad1288f2" providerId="ADAL" clId="{94CF6634-CB0D-6444-8C04-60A82A1373F4}" dt="2023-10-23T20:37:42.611" v="3823" actId="478"/>
          <ac:spMkLst>
            <pc:docMk/>
            <pc:sldMk cId="3238308714" sldId="275"/>
            <ac:spMk id="32" creationId="{B7883EA1-2A38-517A-6F12-D0D0E5159F1A}"/>
          </ac:spMkLst>
        </pc:spChg>
        <pc:spChg chg="del mod topLvl">
          <ac:chgData name="Kayla Besong" userId="1fe08136-ada4-4caa-badf-f829ad1288f2" providerId="ADAL" clId="{94CF6634-CB0D-6444-8C04-60A82A1373F4}" dt="2023-10-23T20:46:53.328" v="4065" actId="478"/>
          <ac:spMkLst>
            <pc:docMk/>
            <pc:sldMk cId="3238308714" sldId="275"/>
            <ac:spMk id="33" creationId="{EA2580EB-4BE9-6FDB-0622-3D9CB2E0ADA5}"/>
          </ac:spMkLst>
        </pc:spChg>
        <pc:spChg chg="del mod">
          <ac:chgData name="Kayla Besong" userId="1fe08136-ada4-4caa-badf-f829ad1288f2" providerId="ADAL" clId="{94CF6634-CB0D-6444-8C04-60A82A1373F4}" dt="2023-10-23T20:37:42.611" v="3823" actId="478"/>
          <ac:spMkLst>
            <pc:docMk/>
            <pc:sldMk cId="3238308714" sldId="275"/>
            <ac:spMk id="34" creationId="{E644503B-2B51-7AC3-1068-D3624B7E615E}"/>
          </ac:spMkLst>
        </pc:spChg>
        <pc:spChg chg="del mod">
          <ac:chgData name="Kayla Besong" userId="1fe08136-ada4-4caa-badf-f829ad1288f2" providerId="ADAL" clId="{94CF6634-CB0D-6444-8C04-60A82A1373F4}" dt="2023-10-23T20:37:42.611" v="3823" actId="478"/>
          <ac:spMkLst>
            <pc:docMk/>
            <pc:sldMk cId="3238308714" sldId="275"/>
            <ac:spMk id="36" creationId="{664E8E8B-828D-1033-63C2-AEB17E85FD72}"/>
          </ac:spMkLst>
        </pc:spChg>
        <pc:spChg chg="del mod topLvl">
          <ac:chgData name="Kayla Besong" userId="1fe08136-ada4-4caa-badf-f829ad1288f2" providerId="ADAL" clId="{94CF6634-CB0D-6444-8C04-60A82A1373F4}" dt="2023-10-23T20:46:53.328" v="4065" actId="478"/>
          <ac:spMkLst>
            <pc:docMk/>
            <pc:sldMk cId="3238308714" sldId="275"/>
            <ac:spMk id="37" creationId="{AD3FD379-B92F-50EF-B910-503162A22D12}"/>
          </ac:spMkLst>
        </pc:spChg>
        <pc:spChg chg="del mod">
          <ac:chgData name="Kayla Besong" userId="1fe08136-ada4-4caa-badf-f829ad1288f2" providerId="ADAL" clId="{94CF6634-CB0D-6444-8C04-60A82A1373F4}" dt="2023-10-23T20:37:42.611" v="3823" actId="478"/>
          <ac:spMkLst>
            <pc:docMk/>
            <pc:sldMk cId="3238308714" sldId="275"/>
            <ac:spMk id="38" creationId="{3BD908B2-9170-D801-4C91-E3FF283D8589}"/>
          </ac:spMkLst>
        </pc:spChg>
        <pc:spChg chg="del mod">
          <ac:chgData name="Kayla Besong" userId="1fe08136-ada4-4caa-badf-f829ad1288f2" providerId="ADAL" clId="{94CF6634-CB0D-6444-8C04-60A82A1373F4}" dt="2023-10-23T20:37:42.611" v="3823" actId="478"/>
          <ac:spMkLst>
            <pc:docMk/>
            <pc:sldMk cId="3238308714" sldId="275"/>
            <ac:spMk id="40" creationId="{3BB53422-7E78-D7C7-0AAB-D0A108544F10}"/>
          </ac:spMkLst>
        </pc:spChg>
        <pc:spChg chg="del mod topLvl">
          <ac:chgData name="Kayla Besong" userId="1fe08136-ada4-4caa-badf-f829ad1288f2" providerId="ADAL" clId="{94CF6634-CB0D-6444-8C04-60A82A1373F4}" dt="2023-10-23T20:46:53.328" v="4065" actId="478"/>
          <ac:spMkLst>
            <pc:docMk/>
            <pc:sldMk cId="3238308714" sldId="275"/>
            <ac:spMk id="41" creationId="{1DEC79D8-2B17-FF3E-D8C6-27F954C4CDB1}"/>
          </ac:spMkLst>
        </pc:spChg>
        <pc:spChg chg="del mod">
          <ac:chgData name="Kayla Besong" userId="1fe08136-ada4-4caa-badf-f829ad1288f2" providerId="ADAL" clId="{94CF6634-CB0D-6444-8C04-60A82A1373F4}" dt="2023-10-23T20:37:46.745" v="3824" actId="478"/>
          <ac:spMkLst>
            <pc:docMk/>
            <pc:sldMk cId="3238308714" sldId="275"/>
            <ac:spMk id="42" creationId="{1370C85B-6AD7-4387-7508-C355D7464F83}"/>
          </ac:spMkLst>
        </pc:spChg>
        <pc:spChg chg="del mod topLvl">
          <ac:chgData name="Kayla Besong" userId="1fe08136-ada4-4caa-badf-f829ad1288f2" providerId="ADAL" clId="{94CF6634-CB0D-6444-8C04-60A82A1373F4}" dt="2023-10-23T20:46:53.328" v="4065" actId="478"/>
          <ac:spMkLst>
            <pc:docMk/>
            <pc:sldMk cId="3238308714" sldId="275"/>
            <ac:spMk id="43" creationId="{972B483B-C9E6-63AD-F85E-859BC47BBE28}"/>
          </ac:spMkLst>
        </pc:spChg>
        <pc:spChg chg="del mod">
          <ac:chgData name="Kayla Besong" userId="1fe08136-ada4-4caa-badf-f829ad1288f2" providerId="ADAL" clId="{94CF6634-CB0D-6444-8C04-60A82A1373F4}" dt="2023-10-23T20:37:42.611" v="3823" actId="478"/>
          <ac:spMkLst>
            <pc:docMk/>
            <pc:sldMk cId="3238308714" sldId="275"/>
            <ac:spMk id="44" creationId="{EAB56F7B-8566-A4BD-EB38-AA2C198EE927}"/>
          </ac:spMkLst>
        </pc:spChg>
        <pc:spChg chg="del mod">
          <ac:chgData name="Kayla Besong" userId="1fe08136-ada4-4caa-badf-f829ad1288f2" providerId="ADAL" clId="{94CF6634-CB0D-6444-8C04-60A82A1373F4}" dt="2023-10-23T20:37:42.611" v="3823" actId="478"/>
          <ac:spMkLst>
            <pc:docMk/>
            <pc:sldMk cId="3238308714" sldId="275"/>
            <ac:spMk id="45" creationId="{D2137384-E0BA-FB52-4925-12B5BAABC7DE}"/>
          </ac:spMkLst>
        </pc:spChg>
        <pc:spChg chg="del mod topLvl">
          <ac:chgData name="Kayla Besong" userId="1fe08136-ada4-4caa-badf-f829ad1288f2" providerId="ADAL" clId="{94CF6634-CB0D-6444-8C04-60A82A1373F4}" dt="2023-10-23T20:46:53.328" v="4065" actId="478"/>
          <ac:spMkLst>
            <pc:docMk/>
            <pc:sldMk cId="3238308714" sldId="275"/>
            <ac:spMk id="46" creationId="{162ED805-7F62-F9FB-CA12-6F8BD45863C6}"/>
          </ac:spMkLst>
        </pc:spChg>
        <pc:spChg chg="del mod">
          <ac:chgData name="Kayla Besong" userId="1fe08136-ada4-4caa-badf-f829ad1288f2" providerId="ADAL" clId="{94CF6634-CB0D-6444-8C04-60A82A1373F4}" dt="2023-10-23T20:37:42.611" v="3823" actId="478"/>
          <ac:spMkLst>
            <pc:docMk/>
            <pc:sldMk cId="3238308714" sldId="275"/>
            <ac:spMk id="47" creationId="{385CB04B-C53E-6F3F-8067-C9E0BE2B793C}"/>
          </ac:spMkLst>
        </pc:spChg>
        <pc:spChg chg="del mod">
          <ac:chgData name="Kayla Besong" userId="1fe08136-ada4-4caa-badf-f829ad1288f2" providerId="ADAL" clId="{94CF6634-CB0D-6444-8C04-60A82A1373F4}" dt="2023-10-23T20:37:42.611" v="3823" actId="478"/>
          <ac:spMkLst>
            <pc:docMk/>
            <pc:sldMk cId="3238308714" sldId="275"/>
            <ac:spMk id="48" creationId="{516042BC-4F49-1D5D-B252-EB3E0EACAF8C}"/>
          </ac:spMkLst>
        </pc:spChg>
        <pc:spChg chg="del mod topLvl">
          <ac:chgData name="Kayla Besong" userId="1fe08136-ada4-4caa-badf-f829ad1288f2" providerId="ADAL" clId="{94CF6634-CB0D-6444-8C04-60A82A1373F4}" dt="2023-10-23T20:46:53.328" v="4065" actId="478"/>
          <ac:spMkLst>
            <pc:docMk/>
            <pc:sldMk cId="3238308714" sldId="275"/>
            <ac:spMk id="49" creationId="{52E8FE04-68A3-8AED-E038-6A7008E9A7B8}"/>
          </ac:spMkLst>
        </pc:spChg>
        <pc:spChg chg="del mod">
          <ac:chgData name="Kayla Besong" userId="1fe08136-ada4-4caa-badf-f829ad1288f2" providerId="ADAL" clId="{94CF6634-CB0D-6444-8C04-60A82A1373F4}" dt="2023-10-23T20:37:42.611" v="3823" actId="478"/>
          <ac:spMkLst>
            <pc:docMk/>
            <pc:sldMk cId="3238308714" sldId="275"/>
            <ac:spMk id="50" creationId="{CFA3281E-0335-AA24-63C6-55CE99686BCD}"/>
          </ac:spMkLst>
        </pc:spChg>
        <pc:spChg chg="del mod">
          <ac:chgData name="Kayla Besong" userId="1fe08136-ada4-4caa-badf-f829ad1288f2" providerId="ADAL" clId="{94CF6634-CB0D-6444-8C04-60A82A1373F4}" dt="2023-10-23T20:37:42.611" v="3823" actId="478"/>
          <ac:spMkLst>
            <pc:docMk/>
            <pc:sldMk cId="3238308714" sldId="275"/>
            <ac:spMk id="51" creationId="{AC1CBE81-4A15-E889-1EBE-50D7986BABB7}"/>
          </ac:spMkLst>
        </pc:spChg>
        <pc:spChg chg="add del mod">
          <ac:chgData name="Kayla Besong" userId="1fe08136-ada4-4caa-badf-f829ad1288f2" providerId="ADAL" clId="{94CF6634-CB0D-6444-8C04-60A82A1373F4}" dt="2023-10-23T20:41:35.129" v="3873" actId="478"/>
          <ac:spMkLst>
            <pc:docMk/>
            <pc:sldMk cId="3238308714" sldId="275"/>
            <ac:spMk id="52" creationId="{A0ABEE1C-921D-1B4B-C670-DE50AB72EC5D}"/>
          </ac:spMkLst>
        </pc:spChg>
        <pc:spChg chg="mod topLvl">
          <ac:chgData name="Kayla Besong" userId="1fe08136-ada4-4caa-badf-f829ad1288f2" providerId="ADAL" clId="{94CF6634-CB0D-6444-8C04-60A82A1373F4}" dt="2023-10-23T21:39:34.656" v="4593" actId="1076"/>
          <ac:spMkLst>
            <pc:docMk/>
            <pc:sldMk cId="3238308714" sldId="275"/>
            <ac:spMk id="74" creationId="{1F2230FD-FADA-CA8B-AD52-895F222A82B1}"/>
          </ac:spMkLst>
        </pc:spChg>
        <pc:spChg chg="del mod">
          <ac:chgData name="Kayla Besong" userId="1fe08136-ada4-4caa-badf-f829ad1288f2" providerId="ADAL" clId="{94CF6634-CB0D-6444-8C04-60A82A1373F4}" dt="2023-10-23T20:37:42.611" v="3823" actId="478"/>
          <ac:spMkLst>
            <pc:docMk/>
            <pc:sldMk cId="3238308714" sldId="275"/>
            <ac:spMk id="75" creationId="{07E35A6A-42A4-10BD-809B-D57E5D1DA428}"/>
          </ac:spMkLst>
        </pc:spChg>
        <pc:spChg chg="del mod">
          <ac:chgData name="Kayla Besong" userId="1fe08136-ada4-4caa-badf-f829ad1288f2" providerId="ADAL" clId="{94CF6634-CB0D-6444-8C04-60A82A1373F4}" dt="2023-10-23T20:37:42.611" v="3823" actId="478"/>
          <ac:spMkLst>
            <pc:docMk/>
            <pc:sldMk cId="3238308714" sldId="275"/>
            <ac:spMk id="76" creationId="{50D32488-582B-B180-468D-F7FB7BB2434D}"/>
          </ac:spMkLst>
        </pc:spChg>
        <pc:spChg chg="add mod">
          <ac:chgData name="Kayla Besong" userId="1fe08136-ada4-4caa-badf-f829ad1288f2" providerId="ADAL" clId="{94CF6634-CB0D-6444-8C04-60A82A1373F4}" dt="2023-10-23T21:42:52.648" v="4604" actId="1076"/>
          <ac:spMkLst>
            <pc:docMk/>
            <pc:sldMk cId="3238308714" sldId="275"/>
            <ac:spMk id="77" creationId="{B68B2D54-660A-6B5A-C541-F102A1D84074}"/>
          </ac:spMkLst>
        </pc:spChg>
        <pc:spChg chg="add mod">
          <ac:chgData name="Kayla Besong" userId="1fe08136-ada4-4caa-badf-f829ad1288f2" providerId="ADAL" clId="{94CF6634-CB0D-6444-8C04-60A82A1373F4}" dt="2023-10-23T21:42:52.648" v="4604" actId="1076"/>
          <ac:spMkLst>
            <pc:docMk/>
            <pc:sldMk cId="3238308714" sldId="275"/>
            <ac:spMk id="78" creationId="{FA1B72E3-95A1-68F0-EE09-0C850C794F04}"/>
          </ac:spMkLst>
        </pc:spChg>
        <pc:spChg chg="add mod">
          <ac:chgData name="Kayla Besong" userId="1fe08136-ada4-4caa-badf-f829ad1288f2" providerId="ADAL" clId="{94CF6634-CB0D-6444-8C04-60A82A1373F4}" dt="2023-10-23T21:42:52.648" v="4604" actId="1076"/>
          <ac:spMkLst>
            <pc:docMk/>
            <pc:sldMk cId="3238308714" sldId="275"/>
            <ac:spMk id="79" creationId="{9DAC7E41-1662-3FF1-C667-69220F006DDC}"/>
          </ac:spMkLst>
        </pc:spChg>
        <pc:spChg chg="add mod">
          <ac:chgData name="Kayla Besong" userId="1fe08136-ada4-4caa-badf-f829ad1288f2" providerId="ADAL" clId="{94CF6634-CB0D-6444-8C04-60A82A1373F4}" dt="2023-10-23T21:42:52.648" v="4604" actId="1076"/>
          <ac:spMkLst>
            <pc:docMk/>
            <pc:sldMk cId="3238308714" sldId="275"/>
            <ac:spMk id="102" creationId="{47B3381C-CF7F-7DE1-39CA-0BD001FC38C0}"/>
          </ac:spMkLst>
        </pc:spChg>
        <pc:spChg chg="add mod">
          <ac:chgData name="Kayla Besong" userId="1fe08136-ada4-4caa-badf-f829ad1288f2" providerId="ADAL" clId="{94CF6634-CB0D-6444-8C04-60A82A1373F4}" dt="2023-10-23T21:42:52.648" v="4604" actId="1076"/>
          <ac:spMkLst>
            <pc:docMk/>
            <pc:sldMk cId="3238308714" sldId="275"/>
            <ac:spMk id="103" creationId="{C327D8C1-C46A-0253-AEFE-8C7BAE203596}"/>
          </ac:spMkLst>
        </pc:spChg>
        <pc:spChg chg="add mod">
          <ac:chgData name="Kayla Besong" userId="1fe08136-ada4-4caa-badf-f829ad1288f2" providerId="ADAL" clId="{94CF6634-CB0D-6444-8C04-60A82A1373F4}" dt="2023-10-23T21:42:52.648" v="4604" actId="1076"/>
          <ac:spMkLst>
            <pc:docMk/>
            <pc:sldMk cId="3238308714" sldId="275"/>
            <ac:spMk id="104" creationId="{2312A1B7-E606-4933-F854-A27CBC725D81}"/>
          </ac:spMkLst>
        </pc:spChg>
        <pc:spChg chg="add mod">
          <ac:chgData name="Kayla Besong" userId="1fe08136-ada4-4caa-badf-f829ad1288f2" providerId="ADAL" clId="{94CF6634-CB0D-6444-8C04-60A82A1373F4}" dt="2023-10-23T21:12:30.145" v="4324" actId="1076"/>
          <ac:spMkLst>
            <pc:docMk/>
            <pc:sldMk cId="3238308714" sldId="275"/>
            <ac:spMk id="105" creationId="{E377648B-275F-ACE4-6797-ED5723AA73FE}"/>
          </ac:spMkLst>
        </pc:spChg>
        <pc:spChg chg="add mod">
          <ac:chgData name="Kayla Besong" userId="1fe08136-ada4-4caa-badf-f829ad1288f2" providerId="ADAL" clId="{94CF6634-CB0D-6444-8C04-60A82A1373F4}" dt="2023-10-23T21:12:30.145" v="4324" actId="1076"/>
          <ac:spMkLst>
            <pc:docMk/>
            <pc:sldMk cId="3238308714" sldId="275"/>
            <ac:spMk id="106" creationId="{D41A26A0-3DEB-1CB1-CFEA-85104CDA8F09}"/>
          </ac:spMkLst>
        </pc:spChg>
        <pc:spChg chg="add mod">
          <ac:chgData name="Kayla Besong" userId="1fe08136-ada4-4caa-badf-f829ad1288f2" providerId="ADAL" clId="{94CF6634-CB0D-6444-8C04-60A82A1373F4}" dt="2023-10-23T21:12:30.145" v="4324" actId="1076"/>
          <ac:spMkLst>
            <pc:docMk/>
            <pc:sldMk cId="3238308714" sldId="275"/>
            <ac:spMk id="107" creationId="{CDA14F33-E334-AD45-2645-905342D60C6D}"/>
          </ac:spMkLst>
        </pc:spChg>
        <pc:spChg chg="add mod">
          <ac:chgData name="Kayla Besong" userId="1fe08136-ada4-4caa-badf-f829ad1288f2" providerId="ADAL" clId="{94CF6634-CB0D-6444-8C04-60A82A1373F4}" dt="2023-10-23T21:12:30.145" v="4324" actId="1076"/>
          <ac:spMkLst>
            <pc:docMk/>
            <pc:sldMk cId="3238308714" sldId="275"/>
            <ac:spMk id="108" creationId="{5CAD88F0-C581-A1C5-F683-BC2EF550ECF6}"/>
          </ac:spMkLst>
        </pc:spChg>
        <pc:spChg chg="add mod">
          <ac:chgData name="Kayla Besong" userId="1fe08136-ada4-4caa-badf-f829ad1288f2" providerId="ADAL" clId="{94CF6634-CB0D-6444-8C04-60A82A1373F4}" dt="2023-10-23T21:12:30.145" v="4324" actId="1076"/>
          <ac:spMkLst>
            <pc:docMk/>
            <pc:sldMk cId="3238308714" sldId="275"/>
            <ac:spMk id="110" creationId="{6B40D166-EFC2-38EB-0DF0-FA9C50EE6452}"/>
          </ac:spMkLst>
        </pc:spChg>
        <pc:spChg chg="add mod">
          <ac:chgData name="Kayla Besong" userId="1fe08136-ada4-4caa-badf-f829ad1288f2" providerId="ADAL" clId="{94CF6634-CB0D-6444-8C04-60A82A1373F4}" dt="2023-10-23T21:12:30.145" v="4324" actId="1076"/>
          <ac:spMkLst>
            <pc:docMk/>
            <pc:sldMk cId="3238308714" sldId="275"/>
            <ac:spMk id="111" creationId="{65A463B3-1BE1-3480-36BA-F8DB85B3AACB}"/>
          </ac:spMkLst>
        </pc:spChg>
        <pc:spChg chg="add mod">
          <ac:chgData name="Kayla Besong" userId="1fe08136-ada4-4caa-badf-f829ad1288f2" providerId="ADAL" clId="{94CF6634-CB0D-6444-8C04-60A82A1373F4}" dt="2023-10-23T21:12:30.145" v="4324" actId="1076"/>
          <ac:spMkLst>
            <pc:docMk/>
            <pc:sldMk cId="3238308714" sldId="275"/>
            <ac:spMk id="112" creationId="{F67734FD-769B-1619-7D9A-54C0327390C0}"/>
          </ac:spMkLst>
        </pc:spChg>
        <pc:spChg chg="add mod">
          <ac:chgData name="Kayla Besong" userId="1fe08136-ada4-4caa-badf-f829ad1288f2" providerId="ADAL" clId="{94CF6634-CB0D-6444-8C04-60A82A1373F4}" dt="2023-10-23T21:12:30.145" v="4324" actId="1076"/>
          <ac:spMkLst>
            <pc:docMk/>
            <pc:sldMk cId="3238308714" sldId="275"/>
            <ac:spMk id="113" creationId="{21303909-0349-5E44-A753-B0B4434047BD}"/>
          </ac:spMkLst>
        </pc:spChg>
        <pc:spChg chg="add mod">
          <ac:chgData name="Kayla Besong" userId="1fe08136-ada4-4caa-badf-f829ad1288f2" providerId="ADAL" clId="{94CF6634-CB0D-6444-8C04-60A82A1373F4}" dt="2023-10-23T21:12:30.145" v="4324" actId="1076"/>
          <ac:spMkLst>
            <pc:docMk/>
            <pc:sldMk cId="3238308714" sldId="275"/>
            <ac:spMk id="114" creationId="{392D37E7-E91C-6D0B-90D7-2681FF837877}"/>
          </ac:spMkLst>
        </pc:spChg>
        <pc:spChg chg="add mod">
          <ac:chgData name="Kayla Besong" userId="1fe08136-ada4-4caa-badf-f829ad1288f2" providerId="ADAL" clId="{94CF6634-CB0D-6444-8C04-60A82A1373F4}" dt="2023-10-23T21:12:30.145" v="4324" actId="1076"/>
          <ac:spMkLst>
            <pc:docMk/>
            <pc:sldMk cId="3238308714" sldId="275"/>
            <ac:spMk id="115" creationId="{5524C965-2EDF-E4EA-1A3F-6BBC42F38CAF}"/>
          </ac:spMkLst>
        </pc:spChg>
        <pc:spChg chg="add mod">
          <ac:chgData name="Kayla Besong" userId="1fe08136-ada4-4caa-badf-f829ad1288f2" providerId="ADAL" clId="{94CF6634-CB0D-6444-8C04-60A82A1373F4}" dt="2023-10-23T21:17:10.987" v="4424" actId="255"/>
          <ac:spMkLst>
            <pc:docMk/>
            <pc:sldMk cId="3238308714" sldId="275"/>
            <ac:spMk id="116" creationId="{C03F7E6A-2431-0735-6E72-66FA12843DED}"/>
          </ac:spMkLst>
        </pc:spChg>
        <pc:spChg chg="add mod">
          <ac:chgData name="Kayla Besong" userId="1fe08136-ada4-4caa-badf-f829ad1288f2" providerId="ADAL" clId="{94CF6634-CB0D-6444-8C04-60A82A1373F4}" dt="2023-10-23T21:17:10.987" v="4424" actId="255"/>
          <ac:spMkLst>
            <pc:docMk/>
            <pc:sldMk cId="3238308714" sldId="275"/>
            <ac:spMk id="117" creationId="{C3E99536-F37D-08F6-E39C-FC5975154158}"/>
          </ac:spMkLst>
        </pc:spChg>
        <pc:spChg chg="add mod">
          <ac:chgData name="Kayla Besong" userId="1fe08136-ada4-4caa-badf-f829ad1288f2" providerId="ADAL" clId="{94CF6634-CB0D-6444-8C04-60A82A1373F4}" dt="2023-10-23T21:17:10.987" v="4424" actId="255"/>
          <ac:spMkLst>
            <pc:docMk/>
            <pc:sldMk cId="3238308714" sldId="275"/>
            <ac:spMk id="118" creationId="{72000844-F3A8-898B-50F3-A5592B7719CB}"/>
          </ac:spMkLst>
        </pc:spChg>
        <pc:spChg chg="add mod">
          <ac:chgData name="Kayla Besong" userId="1fe08136-ada4-4caa-badf-f829ad1288f2" providerId="ADAL" clId="{94CF6634-CB0D-6444-8C04-60A82A1373F4}" dt="2023-10-23T21:17:10.987" v="4424" actId="255"/>
          <ac:spMkLst>
            <pc:docMk/>
            <pc:sldMk cId="3238308714" sldId="275"/>
            <ac:spMk id="119" creationId="{BBABFA63-00E1-6369-DD1F-38E1B3EF61FC}"/>
          </ac:spMkLst>
        </pc:spChg>
        <pc:spChg chg="add mod">
          <ac:chgData name="Kayla Besong" userId="1fe08136-ada4-4caa-badf-f829ad1288f2" providerId="ADAL" clId="{94CF6634-CB0D-6444-8C04-60A82A1373F4}" dt="2023-10-23T21:17:23.684" v="4435" actId="1037"/>
          <ac:spMkLst>
            <pc:docMk/>
            <pc:sldMk cId="3238308714" sldId="275"/>
            <ac:spMk id="120" creationId="{D00BCBDB-4435-DB2E-1BFE-ACEE0C8FE5FC}"/>
          </ac:spMkLst>
        </pc:spChg>
        <pc:spChg chg="add mod">
          <ac:chgData name="Kayla Besong" userId="1fe08136-ada4-4caa-badf-f829ad1288f2" providerId="ADAL" clId="{94CF6634-CB0D-6444-8C04-60A82A1373F4}" dt="2023-10-23T21:17:23.684" v="4435" actId="1037"/>
          <ac:spMkLst>
            <pc:docMk/>
            <pc:sldMk cId="3238308714" sldId="275"/>
            <ac:spMk id="121" creationId="{FBC3C830-1964-B649-937C-646E27B08E20}"/>
          </ac:spMkLst>
        </pc:spChg>
        <pc:spChg chg="add mod">
          <ac:chgData name="Kayla Besong" userId="1fe08136-ada4-4caa-badf-f829ad1288f2" providerId="ADAL" clId="{94CF6634-CB0D-6444-8C04-60A82A1373F4}" dt="2023-10-23T21:17:23.684" v="4435" actId="1037"/>
          <ac:spMkLst>
            <pc:docMk/>
            <pc:sldMk cId="3238308714" sldId="275"/>
            <ac:spMk id="122" creationId="{CDBEF1F0-B871-1EDD-3C0A-1732D937834B}"/>
          </ac:spMkLst>
        </pc:spChg>
        <pc:spChg chg="add mod">
          <ac:chgData name="Kayla Besong" userId="1fe08136-ada4-4caa-badf-f829ad1288f2" providerId="ADAL" clId="{94CF6634-CB0D-6444-8C04-60A82A1373F4}" dt="2023-10-23T21:17:23.684" v="4435" actId="1037"/>
          <ac:spMkLst>
            <pc:docMk/>
            <pc:sldMk cId="3238308714" sldId="275"/>
            <ac:spMk id="123" creationId="{17A19C49-3FB2-54A1-56E3-F79875222F8B}"/>
          </ac:spMkLst>
        </pc:spChg>
        <pc:spChg chg="add del mod">
          <ac:chgData name="Kayla Besong" userId="1fe08136-ada4-4caa-badf-f829ad1288f2" providerId="ADAL" clId="{94CF6634-CB0D-6444-8C04-60A82A1373F4}" dt="2023-10-23T21:17:47.249" v="4455" actId="478"/>
          <ac:spMkLst>
            <pc:docMk/>
            <pc:sldMk cId="3238308714" sldId="275"/>
            <ac:spMk id="125" creationId="{FB222249-9749-D1E5-6533-5C3C67EB4934}"/>
          </ac:spMkLst>
        </pc:spChg>
        <pc:spChg chg="add del mod">
          <ac:chgData name="Kayla Besong" userId="1fe08136-ada4-4caa-badf-f829ad1288f2" providerId="ADAL" clId="{94CF6634-CB0D-6444-8C04-60A82A1373F4}" dt="2023-10-23T21:17:47.249" v="4455" actId="478"/>
          <ac:spMkLst>
            <pc:docMk/>
            <pc:sldMk cId="3238308714" sldId="275"/>
            <ac:spMk id="126" creationId="{31E40B79-0F7F-F151-0ED3-612D0AD47960}"/>
          </ac:spMkLst>
        </pc:spChg>
        <pc:spChg chg="add del mod">
          <ac:chgData name="Kayla Besong" userId="1fe08136-ada4-4caa-badf-f829ad1288f2" providerId="ADAL" clId="{94CF6634-CB0D-6444-8C04-60A82A1373F4}" dt="2023-10-23T21:17:47.249" v="4455" actId="478"/>
          <ac:spMkLst>
            <pc:docMk/>
            <pc:sldMk cId="3238308714" sldId="275"/>
            <ac:spMk id="127" creationId="{E9A97503-7A50-5415-E816-D946587A5338}"/>
          </ac:spMkLst>
        </pc:spChg>
        <pc:spChg chg="add del mod">
          <ac:chgData name="Kayla Besong" userId="1fe08136-ada4-4caa-badf-f829ad1288f2" providerId="ADAL" clId="{94CF6634-CB0D-6444-8C04-60A82A1373F4}" dt="2023-10-23T21:17:47.249" v="4455" actId="478"/>
          <ac:spMkLst>
            <pc:docMk/>
            <pc:sldMk cId="3238308714" sldId="275"/>
            <ac:spMk id="128" creationId="{B142BA45-0B5C-86F3-EAE7-9F339A13AC04}"/>
          </ac:spMkLst>
        </pc:spChg>
        <pc:spChg chg="add del mod">
          <ac:chgData name="Kayla Besong" userId="1fe08136-ada4-4caa-badf-f829ad1288f2" providerId="ADAL" clId="{94CF6634-CB0D-6444-8C04-60A82A1373F4}" dt="2023-10-23T21:17:47.249" v="4455" actId="478"/>
          <ac:spMkLst>
            <pc:docMk/>
            <pc:sldMk cId="3238308714" sldId="275"/>
            <ac:spMk id="129" creationId="{8BA56E3F-5C33-F585-D5C4-17AF574554DA}"/>
          </ac:spMkLst>
        </pc:spChg>
        <pc:spChg chg="add del mod">
          <ac:chgData name="Kayla Besong" userId="1fe08136-ada4-4caa-badf-f829ad1288f2" providerId="ADAL" clId="{94CF6634-CB0D-6444-8C04-60A82A1373F4}" dt="2023-10-23T21:17:47.249" v="4455" actId="478"/>
          <ac:spMkLst>
            <pc:docMk/>
            <pc:sldMk cId="3238308714" sldId="275"/>
            <ac:spMk id="130" creationId="{37A3E76C-8090-6DC6-F579-949FB4FDF472}"/>
          </ac:spMkLst>
        </pc:spChg>
        <pc:spChg chg="add del mod">
          <ac:chgData name="Kayla Besong" userId="1fe08136-ada4-4caa-badf-f829ad1288f2" providerId="ADAL" clId="{94CF6634-CB0D-6444-8C04-60A82A1373F4}" dt="2023-10-23T21:17:47.249" v="4455" actId="478"/>
          <ac:spMkLst>
            <pc:docMk/>
            <pc:sldMk cId="3238308714" sldId="275"/>
            <ac:spMk id="131" creationId="{6E99DBC3-DD7E-4996-E1E3-030814EF18E5}"/>
          </ac:spMkLst>
        </pc:spChg>
        <pc:spChg chg="add del mod">
          <ac:chgData name="Kayla Besong" userId="1fe08136-ada4-4caa-badf-f829ad1288f2" providerId="ADAL" clId="{94CF6634-CB0D-6444-8C04-60A82A1373F4}" dt="2023-10-23T21:17:47.249" v="4455" actId="478"/>
          <ac:spMkLst>
            <pc:docMk/>
            <pc:sldMk cId="3238308714" sldId="275"/>
            <ac:spMk id="132" creationId="{661D0D3F-992B-99EE-FD0F-8842B056CF84}"/>
          </ac:spMkLst>
        </pc:spChg>
        <pc:spChg chg="add del mod">
          <ac:chgData name="Kayla Besong" userId="1fe08136-ada4-4caa-badf-f829ad1288f2" providerId="ADAL" clId="{94CF6634-CB0D-6444-8C04-60A82A1373F4}" dt="2023-10-23T21:17:47.249" v="4455" actId="478"/>
          <ac:spMkLst>
            <pc:docMk/>
            <pc:sldMk cId="3238308714" sldId="275"/>
            <ac:spMk id="133" creationId="{D1EB7821-283D-AE41-4942-11B82096E1AC}"/>
          </ac:spMkLst>
        </pc:spChg>
        <pc:spChg chg="add del mod">
          <ac:chgData name="Kayla Besong" userId="1fe08136-ada4-4caa-badf-f829ad1288f2" providerId="ADAL" clId="{94CF6634-CB0D-6444-8C04-60A82A1373F4}" dt="2023-10-23T21:17:47.249" v="4455" actId="478"/>
          <ac:spMkLst>
            <pc:docMk/>
            <pc:sldMk cId="3238308714" sldId="275"/>
            <ac:spMk id="134" creationId="{0D56E7A1-3B8B-7965-2085-6B4CF20CFD8C}"/>
          </ac:spMkLst>
        </pc:spChg>
        <pc:spChg chg="mod">
          <ac:chgData name="Kayla Besong" userId="1fe08136-ada4-4caa-badf-f829ad1288f2" providerId="ADAL" clId="{94CF6634-CB0D-6444-8C04-60A82A1373F4}" dt="2023-10-23T21:17:53.329" v="4457"/>
          <ac:spMkLst>
            <pc:docMk/>
            <pc:sldMk cId="3238308714" sldId="275"/>
            <ac:spMk id="137" creationId="{5CF2FC1C-AF4A-4D7A-F787-E7256CDB48CA}"/>
          </ac:spMkLst>
        </pc:spChg>
        <pc:spChg chg="mod">
          <ac:chgData name="Kayla Besong" userId="1fe08136-ada4-4caa-badf-f829ad1288f2" providerId="ADAL" clId="{94CF6634-CB0D-6444-8C04-60A82A1373F4}" dt="2023-10-23T21:17:53.329" v="4457"/>
          <ac:spMkLst>
            <pc:docMk/>
            <pc:sldMk cId="3238308714" sldId="275"/>
            <ac:spMk id="138" creationId="{69224CFC-52DC-4F42-F3A2-E02F55AA8E30}"/>
          </ac:spMkLst>
        </pc:spChg>
        <pc:spChg chg="mod">
          <ac:chgData name="Kayla Besong" userId="1fe08136-ada4-4caa-badf-f829ad1288f2" providerId="ADAL" clId="{94CF6634-CB0D-6444-8C04-60A82A1373F4}" dt="2023-10-23T21:17:53.329" v="4457"/>
          <ac:spMkLst>
            <pc:docMk/>
            <pc:sldMk cId="3238308714" sldId="275"/>
            <ac:spMk id="139" creationId="{757F3858-1DF6-E108-C03F-75D19DA4B964}"/>
          </ac:spMkLst>
        </pc:spChg>
        <pc:spChg chg="mod">
          <ac:chgData name="Kayla Besong" userId="1fe08136-ada4-4caa-badf-f829ad1288f2" providerId="ADAL" clId="{94CF6634-CB0D-6444-8C04-60A82A1373F4}" dt="2023-10-23T21:17:53.329" v="4457"/>
          <ac:spMkLst>
            <pc:docMk/>
            <pc:sldMk cId="3238308714" sldId="275"/>
            <ac:spMk id="140" creationId="{940E33DD-0DC7-B802-5C37-B43BC0DED889}"/>
          </ac:spMkLst>
        </pc:spChg>
        <pc:spChg chg="mod">
          <ac:chgData name="Kayla Besong" userId="1fe08136-ada4-4caa-badf-f829ad1288f2" providerId="ADAL" clId="{94CF6634-CB0D-6444-8C04-60A82A1373F4}" dt="2023-10-23T21:17:53.329" v="4457"/>
          <ac:spMkLst>
            <pc:docMk/>
            <pc:sldMk cId="3238308714" sldId="275"/>
            <ac:spMk id="141" creationId="{63126FD4-B7FA-197C-AE8B-D5C05479D7D9}"/>
          </ac:spMkLst>
        </pc:spChg>
        <pc:spChg chg="mod">
          <ac:chgData name="Kayla Besong" userId="1fe08136-ada4-4caa-badf-f829ad1288f2" providerId="ADAL" clId="{94CF6634-CB0D-6444-8C04-60A82A1373F4}" dt="2023-10-23T21:17:53.329" v="4457"/>
          <ac:spMkLst>
            <pc:docMk/>
            <pc:sldMk cId="3238308714" sldId="275"/>
            <ac:spMk id="142" creationId="{7DF4CAE3-2709-2A3F-4162-A56BE3D5A8AF}"/>
          </ac:spMkLst>
        </pc:spChg>
        <pc:spChg chg="mod">
          <ac:chgData name="Kayla Besong" userId="1fe08136-ada4-4caa-badf-f829ad1288f2" providerId="ADAL" clId="{94CF6634-CB0D-6444-8C04-60A82A1373F4}" dt="2023-10-23T21:17:53.329" v="4457"/>
          <ac:spMkLst>
            <pc:docMk/>
            <pc:sldMk cId="3238308714" sldId="275"/>
            <ac:spMk id="143" creationId="{E4A571C6-069E-4491-B643-8D2E64F46AAF}"/>
          </ac:spMkLst>
        </pc:spChg>
        <pc:spChg chg="mod">
          <ac:chgData name="Kayla Besong" userId="1fe08136-ada4-4caa-badf-f829ad1288f2" providerId="ADAL" clId="{94CF6634-CB0D-6444-8C04-60A82A1373F4}" dt="2023-10-23T21:17:53.329" v="4457"/>
          <ac:spMkLst>
            <pc:docMk/>
            <pc:sldMk cId="3238308714" sldId="275"/>
            <ac:spMk id="144" creationId="{B55F678F-3854-2783-533B-606854E85063}"/>
          </ac:spMkLst>
        </pc:spChg>
        <pc:spChg chg="mod">
          <ac:chgData name="Kayla Besong" userId="1fe08136-ada4-4caa-badf-f829ad1288f2" providerId="ADAL" clId="{94CF6634-CB0D-6444-8C04-60A82A1373F4}" dt="2023-10-23T21:17:53.329" v="4457"/>
          <ac:spMkLst>
            <pc:docMk/>
            <pc:sldMk cId="3238308714" sldId="275"/>
            <ac:spMk id="145" creationId="{09B485AD-8D72-3FC1-6714-61A5A3E952F4}"/>
          </ac:spMkLst>
        </pc:spChg>
        <pc:spChg chg="mod">
          <ac:chgData name="Kayla Besong" userId="1fe08136-ada4-4caa-badf-f829ad1288f2" providerId="ADAL" clId="{94CF6634-CB0D-6444-8C04-60A82A1373F4}" dt="2023-10-23T21:17:53.329" v="4457"/>
          <ac:spMkLst>
            <pc:docMk/>
            <pc:sldMk cId="3238308714" sldId="275"/>
            <ac:spMk id="146" creationId="{A9D09BDC-C1F9-21BD-E67E-6263BA535071}"/>
          </ac:spMkLst>
        </pc:spChg>
        <pc:spChg chg="add mod">
          <ac:chgData name="Kayla Besong" userId="1fe08136-ada4-4caa-badf-f829ad1288f2" providerId="ADAL" clId="{94CF6634-CB0D-6444-8C04-60A82A1373F4}" dt="2023-10-23T21:39:34.656" v="4593" actId="1076"/>
          <ac:spMkLst>
            <pc:docMk/>
            <pc:sldMk cId="3238308714" sldId="275"/>
            <ac:spMk id="147" creationId="{5BD81539-4154-C189-4460-FD29DF660E56}"/>
          </ac:spMkLst>
        </pc:spChg>
        <pc:spChg chg="mod">
          <ac:chgData name="Kayla Besong" userId="1fe08136-ada4-4caa-badf-f829ad1288f2" providerId="ADAL" clId="{94CF6634-CB0D-6444-8C04-60A82A1373F4}" dt="2023-10-23T21:18:59.720" v="4488"/>
          <ac:spMkLst>
            <pc:docMk/>
            <pc:sldMk cId="3238308714" sldId="275"/>
            <ac:spMk id="149" creationId="{F76622BE-1A8F-83C9-0CD4-D7C1A697551E}"/>
          </ac:spMkLst>
        </pc:spChg>
        <pc:spChg chg="mod">
          <ac:chgData name="Kayla Besong" userId="1fe08136-ada4-4caa-badf-f829ad1288f2" providerId="ADAL" clId="{94CF6634-CB0D-6444-8C04-60A82A1373F4}" dt="2023-10-23T21:18:59.720" v="4488"/>
          <ac:spMkLst>
            <pc:docMk/>
            <pc:sldMk cId="3238308714" sldId="275"/>
            <ac:spMk id="150" creationId="{3D1C009E-88BA-63FE-1497-08E90966781F}"/>
          </ac:spMkLst>
        </pc:spChg>
        <pc:spChg chg="mod">
          <ac:chgData name="Kayla Besong" userId="1fe08136-ada4-4caa-badf-f829ad1288f2" providerId="ADAL" clId="{94CF6634-CB0D-6444-8C04-60A82A1373F4}" dt="2023-10-23T21:18:59.720" v="4488"/>
          <ac:spMkLst>
            <pc:docMk/>
            <pc:sldMk cId="3238308714" sldId="275"/>
            <ac:spMk id="151" creationId="{D2AE6F41-7977-0BED-8620-8A9AF7C4425E}"/>
          </ac:spMkLst>
        </pc:spChg>
        <pc:spChg chg="mod">
          <ac:chgData name="Kayla Besong" userId="1fe08136-ada4-4caa-badf-f829ad1288f2" providerId="ADAL" clId="{94CF6634-CB0D-6444-8C04-60A82A1373F4}" dt="2023-10-23T21:18:59.720" v="4488"/>
          <ac:spMkLst>
            <pc:docMk/>
            <pc:sldMk cId="3238308714" sldId="275"/>
            <ac:spMk id="152" creationId="{D3A9F494-8C48-A3FB-87FE-097E3FBC2E1B}"/>
          </ac:spMkLst>
        </pc:spChg>
        <pc:spChg chg="mod">
          <ac:chgData name="Kayla Besong" userId="1fe08136-ada4-4caa-badf-f829ad1288f2" providerId="ADAL" clId="{94CF6634-CB0D-6444-8C04-60A82A1373F4}" dt="2023-10-23T21:18:59.720" v="4488"/>
          <ac:spMkLst>
            <pc:docMk/>
            <pc:sldMk cId="3238308714" sldId="275"/>
            <ac:spMk id="153" creationId="{12405F0F-3BF8-0122-6925-ADAAF7BE2B76}"/>
          </ac:spMkLst>
        </pc:spChg>
        <pc:spChg chg="mod">
          <ac:chgData name="Kayla Besong" userId="1fe08136-ada4-4caa-badf-f829ad1288f2" providerId="ADAL" clId="{94CF6634-CB0D-6444-8C04-60A82A1373F4}" dt="2023-10-23T21:18:59.720" v="4488"/>
          <ac:spMkLst>
            <pc:docMk/>
            <pc:sldMk cId="3238308714" sldId="275"/>
            <ac:spMk id="154" creationId="{88ECA63D-3370-AF38-172E-A9402F528080}"/>
          </ac:spMkLst>
        </pc:spChg>
        <pc:spChg chg="mod">
          <ac:chgData name="Kayla Besong" userId="1fe08136-ada4-4caa-badf-f829ad1288f2" providerId="ADAL" clId="{94CF6634-CB0D-6444-8C04-60A82A1373F4}" dt="2023-10-23T21:18:59.720" v="4488"/>
          <ac:spMkLst>
            <pc:docMk/>
            <pc:sldMk cId="3238308714" sldId="275"/>
            <ac:spMk id="155" creationId="{E7A1E542-7061-2075-91A2-B998F570792D}"/>
          </ac:spMkLst>
        </pc:spChg>
        <pc:spChg chg="mod">
          <ac:chgData name="Kayla Besong" userId="1fe08136-ada4-4caa-badf-f829ad1288f2" providerId="ADAL" clId="{94CF6634-CB0D-6444-8C04-60A82A1373F4}" dt="2023-10-23T21:18:59.720" v="4488"/>
          <ac:spMkLst>
            <pc:docMk/>
            <pc:sldMk cId="3238308714" sldId="275"/>
            <ac:spMk id="156" creationId="{CA151FBE-331E-8FA3-95C7-E74309A20D1F}"/>
          </ac:spMkLst>
        </pc:spChg>
        <pc:spChg chg="mod">
          <ac:chgData name="Kayla Besong" userId="1fe08136-ada4-4caa-badf-f829ad1288f2" providerId="ADAL" clId="{94CF6634-CB0D-6444-8C04-60A82A1373F4}" dt="2023-10-23T21:18:59.720" v="4488"/>
          <ac:spMkLst>
            <pc:docMk/>
            <pc:sldMk cId="3238308714" sldId="275"/>
            <ac:spMk id="157" creationId="{E39805AD-0E82-A7D5-0339-9C0D9D6801AD}"/>
          </ac:spMkLst>
        </pc:spChg>
        <pc:spChg chg="mod">
          <ac:chgData name="Kayla Besong" userId="1fe08136-ada4-4caa-badf-f829ad1288f2" providerId="ADAL" clId="{94CF6634-CB0D-6444-8C04-60A82A1373F4}" dt="2023-10-23T21:18:59.720" v="4488"/>
          <ac:spMkLst>
            <pc:docMk/>
            <pc:sldMk cId="3238308714" sldId="275"/>
            <ac:spMk id="158" creationId="{43A2FCBA-1511-BE08-AB19-BEB4E6F81C32}"/>
          </ac:spMkLst>
        </pc:spChg>
        <pc:spChg chg="mod">
          <ac:chgData name="Kayla Besong" userId="1fe08136-ada4-4caa-badf-f829ad1288f2" providerId="ADAL" clId="{94CF6634-CB0D-6444-8C04-60A82A1373F4}" dt="2023-10-23T21:19:37.340" v="4497"/>
          <ac:spMkLst>
            <pc:docMk/>
            <pc:sldMk cId="3238308714" sldId="275"/>
            <ac:spMk id="160" creationId="{47C81F0F-2A5A-E69D-4598-A460357081DC}"/>
          </ac:spMkLst>
        </pc:spChg>
        <pc:spChg chg="mod">
          <ac:chgData name="Kayla Besong" userId="1fe08136-ada4-4caa-badf-f829ad1288f2" providerId="ADAL" clId="{94CF6634-CB0D-6444-8C04-60A82A1373F4}" dt="2023-10-23T21:19:37.340" v="4497"/>
          <ac:spMkLst>
            <pc:docMk/>
            <pc:sldMk cId="3238308714" sldId="275"/>
            <ac:spMk id="161" creationId="{7B5D122B-2650-21D5-8FC3-28AA18902D03}"/>
          </ac:spMkLst>
        </pc:spChg>
        <pc:spChg chg="mod">
          <ac:chgData name="Kayla Besong" userId="1fe08136-ada4-4caa-badf-f829ad1288f2" providerId="ADAL" clId="{94CF6634-CB0D-6444-8C04-60A82A1373F4}" dt="2023-10-23T21:19:37.340" v="4497"/>
          <ac:spMkLst>
            <pc:docMk/>
            <pc:sldMk cId="3238308714" sldId="275"/>
            <ac:spMk id="162" creationId="{0E7026B6-A754-4086-4C24-5CF10FD36107}"/>
          </ac:spMkLst>
        </pc:spChg>
        <pc:spChg chg="mod">
          <ac:chgData name="Kayla Besong" userId="1fe08136-ada4-4caa-badf-f829ad1288f2" providerId="ADAL" clId="{94CF6634-CB0D-6444-8C04-60A82A1373F4}" dt="2023-10-23T21:19:37.340" v="4497"/>
          <ac:spMkLst>
            <pc:docMk/>
            <pc:sldMk cId="3238308714" sldId="275"/>
            <ac:spMk id="163" creationId="{A6C144F8-42D5-E13F-6795-9D43656B7900}"/>
          </ac:spMkLst>
        </pc:spChg>
        <pc:spChg chg="mod">
          <ac:chgData name="Kayla Besong" userId="1fe08136-ada4-4caa-badf-f829ad1288f2" providerId="ADAL" clId="{94CF6634-CB0D-6444-8C04-60A82A1373F4}" dt="2023-10-23T21:19:37.340" v="4497"/>
          <ac:spMkLst>
            <pc:docMk/>
            <pc:sldMk cId="3238308714" sldId="275"/>
            <ac:spMk id="164" creationId="{28B5EAB8-E949-E78F-C41E-EAF1D03B0E9E}"/>
          </ac:spMkLst>
        </pc:spChg>
        <pc:spChg chg="mod">
          <ac:chgData name="Kayla Besong" userId="1fe08136-ada4-4caa-badf-f829ad1288f2" providerId="ADAL" clId="{94CF6634-CB0D-6444-8C04-60A82A1373F4}" dt="2023-10-23T21:19:37.340" v="4497"/>
          <ac:spMkLst>
            <pc:docMk/>
            <pc:sldMk cId="3238308714" sldId="275"/>
            <ac:spMk id="165" creationId="{5E7FA0DD-5461-5031-EF85-11EF290A96A4}"/>
          </ac:spMkLst>
        </pc:spChg>
        <pc:spChg chg="mod">
          <ac:chgData name="Kayla Besong" userId="1fe08136-ada4-4caa-badf-f829ad1288f2" providerId="ADAL" clId="{94CF6634-CB0D-6444-8C04-60A82A1373F4}" dt="2023-10-23T21:19:37.340" v="4497"/>
          <ac:spMkLst>
            <pc:docMk/>
            <pc:sldMk cId="3238308714" sldId="275"/>
            <ac:spMk id="166" creationId="{1EC8A8B4-BFB2-1D15-B6AD-CCA532921913}"/>
          </ac:spMkLst>
        </pc:spChg>
        <pc:spChg chg="mod">
          <ac:chgData name="Kayla Besong" userId="1fe08136-ada4-4caa-badf-f829ad1288f2" providerId="ADAL" clId="{94CF6634-CB0D-6444-8C04-60A82A1373F4}" dt="2023-10-23T21:19:37.340" v="4497"/>
          <ac:spMkLst>
            <pc:docMk/>
            <pc:sldMk cId="3238308714" sldId="275"/>
            <ac:spMk id="167" creationId="{73AB3FD5-1B2F-E4B1-26CF-D0FACDD54A9A}"/>
          </ac:spMkLst>
        </pc:spChg>
        <pc:spChg chg="mod">
          <ac:chgData name="Kayla Besong" userId="1fe08136-ada4-4caa-badf-f829ad1288f2" providerId="ADAL" clId="{94CF6634-CB0D-6444-8C04-60A82A1373F4}" dt="2023-10-23T21:19:37.340" v="4497"/>
          <ac:spMkLst>
            <pc:docMk/>
            <pc:sldMk cId="3238308714" sldId="275"/>
            <ac:spMk id="168" creationId="{96C791C3-B7A5-D747-7772-79958291E488}"/>
          </ac:spMkLst>
        </pc:spChg>
        <pc:spChg chg="mod">
          <ac:chgData name="Kayla Besong" userId="1fe08136-ada4-4caa-badf-f829ad1288f2" providerId="ADAL" clId="{94CF6634-CB0D-6444-8C04-60A82A1373F4}" dt="2023-10-23T21:19:37.340" v="4497"/>
          <ac:spMkLst>
            <pc:docMk/>
            <pc:sldMk cId="3238308714" sldId="275"/>
            <ac:spMk id="169" creationId="{BC3C6E8C-4016-8F76-289F-BA337E7B0208}"/>
          </ac:spMkLst>
        </pc:spChg>
        <pc:spChg chg="mod topLvl">
          <ac:chgData name="Kayla Besong" userId="1fe08136-ada4-4caa-badf-f829ad1288f2" providerId="ADAL" clId="{94CF6634-CB0D-6444-8C04-60A82A1373F4}" dt="2023-10-23T21:25:09.125" v="4508" actId="165"/>
          <ac:spMkLst>
            <pc:docMk/>
            <pc:sldMk cId="3238308714" sldId="275"/>
            <ac:spMk id="171" creationId="{1CFA08A8-5A73-0CBF-FBB2-8A7FEBB4412F}"/>
          </ac:spMkLst>
        </pc:spChg>
        <pc:spChg chg="mod topLvl">
          <ac:chgData name="Kayla Besong" userId="1fe08136-ada4-4caa-badf-f829ad1288f2" providerId="ADAL" clId="{94CF6634-CB0D-6444-8C04-60A82A1373F4}" dt="2023-10-23T21:35:40.104" v="4552" actId="1036"/>
          <ac:spMkLst>
            <pc:docMk/>
            <pc:sldMk cId="3238308714" sldId="275"/>
            <ac:spMk id="172" creationId="{589EAA31-9A76-0D77-4383-2E6666C0370D}"/>
          </ac:spMkLst>
        </pc:spChg>
        <pc:spChg chg="mod topLvl">
          <ac:chgData name="Kayla Besong" userId="1fe08136-ada4-4caa-badf-f829ad1288f2" providerId="ADAL" clId="{94CF6634-CB0D-6444-8C04-60A82A1373F4}" dt="2023-10-23T21:25:20.267" v="4509" actId="1076"/>
          <ac:spMkLst>
            <pc:docMk/>
            <pc:sldMk cId="3238308714" sldId="275"/>
            <ac:spMk id="173" creationId="{4E951644-A7BC-AA27-B61F-9406A75A5893}"/>
          </ac:spMkLst>
        </pc:spChg>
        <pc:spChg chg="mod topLvl">
          <ac:chgData name="Kayla Besong" userId="1fe08136-ada4-4caa-badf-f829ad1288f2" providerId="ADAL" clId="{94CF6634-CB0D-6444-8C04-60A82A1373F4}" dt="2023-10-23T21:35:40.104" v="4552" actId="1036"/>
          <ac:spMkLst>
            <pc:docMk/>
            <pc:sldMk cId="3238308714" sldId="275"/>
            <ac:spMk id="174" creationId="{553D4DE7-0176-6FBC-2748-5A48F35066E9}"/>
          </ac:spMkLst>
        </pc:spChg>
        <pc:spChg chg="mod topLvl">
          <ac:chgData name="Kayla Besong" userId="1fe08136-ada4-4caa-badf-f829ad1288f2" providerId="ADAL" clId="{94CF6634-CB0D-6444-8C04-60A82A1373F4}" dt="2023-10-23T21:25:20.267" v="4509" actId="1076"/>
          <ac:spMkLst>
            <pc:docMk/>
            <pc:sldMk cId="3238308714" sldId="275"/>
            <ac:spMk id="175" creationId="{D4A6FB69-2C61-A345-240A-2A26C437705C}"/>
          </ac:spMkLst>
        </pc:spChg>
        <pc:spChg chg="mod topLvl">
          <ac:chgData name="Kayla Besong" userId="1fe08136-ada4-4caa-badf-f829ad1288f2" providerId="ADAL" clId="{94CF6634-CB0D-6444-8C04-60A82A1373F4}" dt="2023-10-23T21:25:20.267" v="4509" actId="1076"/>
          <ac:spMkLst>
            <pc:docMk/>
            <pc:sldMk cId="3238308714" sldId="275"/>
            <ac:spMk id="176" creationId="{AE5DB917-D42B-D6A7-B59E-A07CDC11FB63}"/>
          </ac:spMkLst>
        </pc:spChg>
        <pc:spChg chg="del mod">
          <ac:chgData name="Kayla Besong" userId="1fe08136-ada4-4caa-badf-f829ad1288f2" providerId="ADAL" clId="{94CF6634-CB0D-6444-8C04-60A82A1373F4}" dt="2023-10-23T21:25:03.216" v="4507" actId="478"/>
          <ac:spMkLst>
            <pc:docMk/>
            <pc:sldMk cId="3238308714" sldId="275"/>
            <ac:spMk id="177" creationId="{4CE598D0-7F2A-E301-C956-EC943262814F}"/>
          </ac:spMkLst>
        </pc:spChg>
        <pc:spChg chg="mod topLvl">
          <ac:chgData name="Kayla Besong" userId="1fe08136-ada4-4caa-badf-f829ad1288f2" providerId="ADAL" clId="{94CF6634-CB0D-6444-8C04-60A82A1373F4}" dt="2023-10-23T21:35:40.104" v="4552" actId="1036"/>
          <ac:spMkLst>
            <pc:docMk/>
            <pc:sldMk cId="3238308714" sldId="275"/>
            <ac:spMk id="178" creationId="{3D4EE95C-6108-0AF5-9962-22AC15EA6F81}"/>
          </ac:spMkLst>
        </pc:spChg>
        <pc:spChg chg="del mod topLvl">
          <ac:chgData name="Kayla Besong" userId="1fe08136-ada4-4caa-badf-f829ad1288f2" providerId="ADAL" clId="{94CF6634-CB0D-6444-8C04-60A82A1373F4}" dt="2023-10-23T21:33:03.363" v="4524" actId="478"/>
          <ac:spMkLst>
            <pc:docMk/>
            <pc:sldMk cId="3238308714" sldId="275"/>
            <ac:spMk id="179" creationId="{91872AB3-E2FA-06C4-632D-368D1E7ACA56}"/>
          </ac:spMkLst>
        </pc:spChg>
        <pc:spChg chg="del mod topLvl">
          <ac:chgData name="Kayla Besong" userId="1fe08136-ada4-4caa-badf-f829ad1288f2" providerId="ADAL" clId="{94CF6634-CB0D-6444-8C04-60A82A1373F4}" dt="2023-10-23T21:35:19.455" v="4525" actId="478"/>
          <ac:spMkLst>
            <pc:docMk/>
            <pc:sldMk cId="3238308714" sldId="275"/>
            <ac:spMk id="180" creationId="{1E691627-77AA-8CA1-80DA-BD866831D32B}"/>
          </ac:spMkLst>
        </pc:spChg>
        <pc:spChg chg="mod">
          <ac:chgData name="Kayla Besong" userId="1fe08136-ada4-4caa-badf-f829ad1288f2" providerId="ADAL" clId="{94CF6634-CB0D-6444-8C04-60A82A1373F4}" dt="2023-10-23T21:26:26.383" v="4511"/>
          <ac:spMkLst>
            <pc:docMk/>
            <pc:sldMk cId="3238308714" sldId="275"/>
            <ac:spMk id="183" creationId="{1C71803B-E313-2D08-2210-20A5E68C0E98}"/>
          </ac:spMkLst>
        </pc:spChg>
        <pc:spChg chg="mod">
          <ac:chgData name="Kayla Besong" userId="1fe08136-ada4-4caa-badf-f829ad1288f2" providerId="ADAL" clId="{94CF6634-CB0D-6444-8C04-60A82A1373F4}" dt="2023-10-23T21:26:26.383" v="4511"/>
          <ac:spMkLst>
            <pc:docMk/>
            <pc:sldMk cId="3238308714" sldId="275"/>
            <ac:spMk id="184" creationId="{B482FF05-353C-079B-ECC2-FBE5C12AED4C}"/>
          </ac:spMkLst>
        </pc:spChg>
        <pc:spChg chg="mod">
          <ac:chgData name="Kayla Besong" userId="1fe08136-ada4-4caa-badf-f829ad1288f2" providerId="ADAL" clId="{94CF6634-CB0D-6444-8C04-60A82A1373F4}" dt="2023-10-23T21:26:26.383" v="4511"/>
          <ac:spMkLst>
            <pc:docMk/>
            <pc:sldMk cId="3238308714" sldId="275"/>
            <ac:spMk id="185" creationId="{4A72648D-3984-BDB8-E591-CEB8C22C5D21}"/>
          </ac:spMkLst>
        </pc:spChg>
        <pc:spChg chg="mod">
          <ac:chgData name="Kayla Besong" userId="1fe08136-ada4-4caa-badf-f829ad1288f2" providerId="ADAL" clId="{94CF6634-CB0D-6444-8C04-60A82A1373F4}" dt="2023-10-23T21:26:26.383" v="4511"/>
          <ac:spMkLst>
            <pc:docMk/>
            <pc:sldMk cId="3238308714" sldId="275"/>
            <ac:spMk id="186" creationId="{A5A57E93-B2A7-05D4-E185-1CAD48E792C4}"/>
          </ac:spMkLst>
        </pc:spChg>
        <pc:spChg chg="mod">
          <ac:chgData name="Kayla Besong" userId="1fe08136-ada4-4caa-badf-f829ad1288f2" providerId="ADAL" clId="{94CF6634-CB0D-6444-8C04-60A82A1373F4}" dt="2023-10-23T21:26:26.383" v="4511"/>
          <ac:spMkLst>
            <pc:docMk/>
            <pc:sldMk cId="3238308714" sldId="275"/>
            <ac:spMk id="187" creationId="{CBC3F5BE-EAAB-40EE-DA90-9340AD6DF81F}"/>
          </ac:spMkLst>
        </pc:spChg>
        <pc:spChg chg="mod">
          <ac:chgData name="Kayla Besong" userId="1fe08136-ada4-4caa-badf-f829ad1288f2" providerId="ADAL" clId="{94CF6634-CB0D-6444-8C04-60A82A1373F4}" dt="2023-10-23T21:26:26.383" v="4511"/>
          <ac:spMkLst>
            <pc:docMk/>
            <pc:sldMk cId="3238308714" sldId="275"/>
            <ac:spMk id="188" creationId="{A18BC217-E721-E2D5-3287-C7D3772A1EB3}"/>
          </ac:spMkLst>
        </pc:spChg>
        <pc:spChg chg="mod">
          <ac:chgData name="Kayla Besong" userId="1fe08136-ada4-4caa-badf-f829ad1288f2" providerId="ADAL" clId="{94CF6634-CB0D-6444-8C04-60A82A1373F4}" dt="2023-10-23T21:26:26.383" v="4511"/>
          <ac:spMkLst>
            <pc:docMk/>
            <pc:sldMk cId="3238308714" sldId="275"/>
            <ac:spMk id="189" creationId="{0169F243-6ED2-FD7C-AE2B-1BAFBF2CDAB4}"/>
          </ac:spMkLst>
        </pc:spChg>
        <pc:spChg chg="del mod">
          <ac:chgData name="Kayla Besong" userId="1fe08136-ada4-4caa-badf-f829ad1288f2" providerId="ADAL" clId="{94CF6634-CB0D-6444-8C04-60A82A1373F4}" dt="2023-10-23T21:33:00.723" v="4523" actId="478"/>
          <ac:spMkLst>
            <pc:docMk/>
            <pc:sldMk cId="3238308714" sldId="275"/>
            <ac:spMk id="190" creationId="{826FEB6C-FA64-2AF1-A451-24CEAA0B36E9}"/>
          </ac:spMkLst>
        </pc:spChg>
        <pc:spChg chg="del mod">
          <ac:chgData name="Kayla Besong" userId="1fe08136-ada4-4caa-badf-f829ad1288f2" providerId="ADAL" clId="{94CF6634-CB0D-6444-8C04-60A82A1373F4}" dt="2023-10-23T21:35:21.774" v="4526" actId="478"/>
          <ac:spMkLst>
            <pc:docMk/>
            <pc:sldMk cId="3238308714" sldId="275"/>
            <ac:spMk id="191" creationId="{4B7CFC1B-C98E-AB51-52AA-BF9222C89044}"/>
          </ac:spMkLst>
        </pc:spChg>
        <pc:spChg chg="mod">
          <ac:chgData name="Kayla Besong" userId="1fe08136-ada4-4caa-badf-f829ad1288f2" providerId="ADAL" clId="{94CF6634-CB0D-6444-8C04-60A82A1373F4}" dt="2023-10-23T21:27:00.118" v="4515"/>
          <ac:spMkLst>
            <pc:docMk/>
            <pc:sldMk cId="3238308714" sldId="275"/>
            <ac:spMk id="193" creationId="{ED23E6C2-DBF0-16C6-28FB-3491B99BE2EE}"/>
          </ac:spMkLst>
        </pc:spChg>
        <pc:spChg chg="mod">
          <ac:chgData name="Kayla Besong" userId="1fe08136-ada4-4caa-badf-f829ad1288f2" providerId="ADAL" clId="{94CF6634-CB0D-6444-8C04-60A82A1373F4}" dt="2023-10-23T21:36:34.026" v="4584" actId="1036"/>
          <ac:spMkLst>
            <pc:docMk/>
            <pc:sldMk cId="3238308714" sldId="275"/>
            <ac:spMk id="194" creationId="{7F7AC82B-EFDB-BA5D-5EC2-93C44921B765}"/>
          </ac:spMkLst>
        </pc:spChg>
        <pc:spChg chg="mod">
          <ac:chgData name="Kayla Besong" userId="1fe08136-ada4-4caa-badf-f829ad1288f2" providerId="ADAL" clId="{94CF6634-CB0D-6444-8C04-60A82A1373F4}" dt="2023-10-23T21:27:00.118" v="4515"/>
          <ac:spMkLst>
            <pc:docMk/>
            <pc:sldMk cId="3238308714" sldId="275"/>
            <ac:spMk id="195" creationId="{C1DA8E1A-F975-3971-E707-55A75F44EC83}"/>
          </ac:spMkLst>
        </pc:spChg>
        <pc:spChg chg="mod">
          <ac:chgData name="Kayla Besong" userId="1fe08136-ada4-4caa-badf-f829ad1288f2" providerId="ADAL" clId="{94CF6634-CB0D-6444-8C04-60A82A1373F4}" dt="2023-10-23T21:36:34.026" v="4584" actId="1036"/>
          <ac:spMkLst>
            <pc:docMk/>
            <pc:sldMk cId="3238308714" sldId="275"/>
            <ac:spMk id="196" creationId="{BD31E7B1-C3A5-F077-073F-81DC736FBB1D}"/>
          </ac:spMkLst>
        </pc:spChg>
        <pc:spChg chg="mod">
          <ac:chgData name="Kayla Besong" userId="1fe08136-ada4-4caa-badf-f829ad1288f2" providerId="ADAL" clId="{94CF6634-CB0D-6444-8C04-60A82A1373F4}" dt="2023-10-23T21:27:00.118" v="4515"/>
          <ac:spMkLst>
            <pc:docMk/>
            <pc:sldMk cId="3238308714" sldId="275"/>
            <ac:spMk id="197" creationId="{720C3281-39C2-32B5-797A-5574AA927BE3}"/>
          </ac:spMkLst>
        </pc:spChg>
        <pc:spChg chg="mod">
          <ac:chgData name="Kayla Besong" userId="1fe08136-ada4-4caa-badf-f829ad1288f2" providerId="ADAL" clId="{94CF6634-CB0D-6444-8C04-60A82A1373F4}" dt="2023-10-23T21:27:00.118" v="4515"/>
          <ac:spMkLst>
            <pc:docMk/>
            <pc:sldMk cId="3238308714" sldId="275"/>
            <ac:spMk id="198" creationId="{E95B9FD1-AE30-8212-AB1A-E5F8E2EE0F46}"/>
          </ac:spMkLst>
        </pc:spChg>
        <pc:spChg chg="mod">
          <ac:chgData name="Kayla Besong" userId="1fe08136-ada4-4caa-badf-f829ad1288f2" providerId="ADAL" clId="{94CF6634-CB0D-6444-8C04-60A82A1373F4}" dt="2023-10-23T21:27:00.118" v="4515"/>
          <ac:spMkLst>
            <pc:docMk/>
            <pc:sldMk cId="3238308714" sldId="275"/>
            <ac:spMk id="199" creationId="{54A10627-C51A-932F-3666-0F40BD10338E}"/>
          </ac:spMkLst>
        </pc:spChg>
        <pc:spChg chg="mod">
          <ac:chgData name="Kayla Besong" userId="1fe08136-ada4-4caa-badf-f829ad1288f2" providerId="ADAL" clId="{94CF6634-CB0D-6444-8C04-60A82A1373F4}" dt="2023-10-23T21:36:34.026" v="4584" actId="1036"/>
          <ac:spMkLst>
            <pc:docMk/>
            <pc:sldMk cId="3238308714" sldId="275"/>
            <ac:spMk id="200" creationId="{4DC30398-7BC4-E6E5-3088-2017AB77F8A8}"/>
          </ac:spMkLst>
        </pc:spChg>
        <pc:spChg chg="del mod">
          <ac:chgData name="Kayla Besong" userId="1fe08136-ada4-4caa-badf-f829ad1288f2" providerId="ADAL" clId="{94CF6634-CB0D-6444-8C04-60A82A1373F4}" dt="2023-10-23T21:36:23.764" v="4559" actId="478"/>
          <ac:spMkLst>
            <pc:docMk/>
            <pc:sldMk cId="3238308714" sldId="275"/>
            <ac:spMk id="201" creationId="{9C80A611-137C-52D1-AED6-443C0A2FD968}"/>
          </ac:spMkLst>
        </pc:spChg>
        <pc:spChg chg="del mod">
          <ac:chgData name="Kayla Besong" userId="1fe08136-ada4-4caa-badf-f829ad1288f2" providerId="ADAL" clId="{94CF6634-CB0D-6444-8C04-60A82A1373F4}" dt="2023-10-23T21:36:16.837" v="4556" actId="478"/>
          <ac:spMkLst>
            <pc:docMk/>
            <pc:sldMk cId="3238308714" sldId="275"/>
            <ac:spMk id="202" creationId="{65A73F82-F98D-C609-0C0E-A94F8DFC9D2D}"/>
          </ac:spMkLst>
        </pc:spChg>
        <pc:spChg chg="mod">
          <ac:chgData name="Kayla Besong" userId="1fe08136-ada4-4caa-badf-f829ad1288f2" providerId="ADAL" clId="{94CF6634-CB0D-6444-8C04-60A82A1373F4}" dt="2023-10-23T21:27:09.986" v="4517"/>
          <ac:spMkLst>
            <pc:docMk/>
            <pc:sldMk cId="3238308714" sldId="275"/>
            <ac:spMk id="204" creationId="{B7A8F43E-F48B-0C06-0155-BCFE3125F788}"/>
          </ac:spMkLst>
        </pc:spChg>
        <pc:spChg chg="mod">
          <ac:chgData name="Kayla Besong" userId="1fe08136-ada4-4caa-badf-f829ad1288f2" providerId="ADAL" clId="{94CF6634-CB0D-6444-8C04-60A82A1373F4}" dt="2023-10-23T21:27:09.986" v="4517"/>
          <ac:spMkLst>
            <pc:docMk/>
            <pc:sldMk cId="3238308714" sldId="275"/>
            <ac:spMk id="205" creationId="{79D80C96-E1A0-811B-66A4-66D7D47417F8}"/>
          </ac:spMkLst>
        </pc:spChg>
        <pc:spChg chg="mod">
          <ac:chgData name="Kayla Besong" userId="1fe08136-ada4-4caa-badf-f829ad1288f2" providerId="ADAL" clId="{94CF6634-CB0D-6444-8C04-60A82A1373F4}" dt="2023-10-23T21:27:09.986" v="4517"/>
          <ac:spMkLst>
            <pc:docMk/>
            <pc:sldMk cId="3238308714" sldId="275"/>
            <ac:spMk id="206" creationId="{91AEB66C-6A25-3AE1-5272-B0588257E964}"/>
          </ac:spMkLst>
        </pc:spChg>
        <pc:spChg chg="mod">
          <ac:chgData name="Kayla Besong" userId="1fe08136-ada4-4caa-badf-f829ad1288f2" providerId="ADAL" clId="{94CF6634-CB0D-6444-8C04-60A82A1373F4}" dt="2023-10-23T21:27:09.986" v="4517"/>
          <ac:spMkLst>
            <pc:docMk/>
            <pc:sldMk cId="3238308714" sldId="275"/>
            <ac:spMk id="207" creationId="{82F22C13-B3AA-641E-0EAB-22B65C0A7A9F}"/>
          </ac:spMkLst>
        </pc:spChg>
        <pc:spChg chg="mod">
          <ac:chgData name="Kayla Besong" userId="1fe08136-ada4-4caa-badf-f829ad1288f2" providerId="ADAL" clId="{94CF6634-CB0D-6444-8C04-60A82A1373F4}" dt="2023-10-23T21:27:09.986" v="4517"/>
          <ac:spMkLst>
            <pc:docMk/>
            <pc:sldMk cId="3238308714" sldId="275"/>
            <ac:spMk id="208" creationId="{355F4CC1-6A23-5400-D100-49BC03BA94AF}"/>
          </ac:spMkLst>
        </pc:spChg>
        <pc:spChg chg="mod">
          <ac:chgData name="Kayla Besong" userId="1fe08136-ada4-4caa-badf-f829ad1288f2" providerId="ADAL" clId="{94CF6634-CB0D-6444-8C04-60A82A1373F4}" dt="2023-10-23T21:27:09.986" v="4517"/>
          <ac:spMkLst>
            <pc:docMk/>
            <pc:sldMk cId="3238308714" sldId="275"/>
            <ac:spMk id="209" creationId="{C2F80E56-BA4F-5461-9BBD-1634D1D15A4B}"/>
          </ac:spMkLst>
        </pc:spChg>
        <pc:spChg chg="mod">
          <ac:chgData name="Kayla Besong" userId="1fe08136-ada4-4caa-badf-f829ad1288f2" providerId="ADAL" clId="{94CF6634-CB0D-6444-8C04-60A82A1373F4}" dt="2023-10-23T21:27:09.986" v="4517"/>
          <ac:spMkLst>
            <pc:docMk/>
            <pc:sldMk cId="3238308714" sldId="275"/>
            <ac:spMk id="210" creationId="{48628D9F-F3DE-5D86-2690-02FFE67A7954}"/>
          </ac:spMkLst>
        </pc:spChg>
        <pc:spChg chg="mod">
          <ac:chgData name="Kayla Besong" userId="1fe08136-ada4-4caa-badf-f829ad1288f2" providerId="ADAL" clId="{94CF6634-CB0D-6444-8C04-60A82A1373F4}" dt="2023-10-23T21:27:09.986" v="4517"/>
          <ac:spMkLst>
            <pc:docMk/>
            <pc:sldMk cId="3238308714" sldId="275"/>
            <ac:spMk id="211" creationId="{497508D8-D152-535D-93B5-46FA8F163BA8}"/>
          </ac:spMkLst>
        </pc:spChg>
        <pc:spChg chg="mod">
          <ac:chgData name="Kayla Besong" userId="1fe08136-ada4-4caa-badf-f829ad1288f2" providerId="ADAL" clId="{94CF6634-CB0D-6444-8C04-60A82A1373F4}" dt="2023-10-23T21:27:09.986" v="4517"/>
          <ac:spMkLst>
            <pc:docMk/>
            <pc:sldMk cId="3238308714" sldId="275"/>
            <ac:spMk id="212" creationId="{3B5C1AAF-CEEC-7C1C-2D60-BC53CAFBE5E2}"/>
          </ac:spMkLst>
        </pc:spChg>
        <pc:spChg chg="mod">
          <ac:chgData name="Kayla Besong" userId="1fe08136-ada4-4caa-badf-f829ad1288f2" providerId="ADAL" clId="{94CF6634-CB0D-6444-8C04-60A82A1373F4}" dt="2023-10-23T21:27:09.986" v="4517"/>
          <ac:spMkLst>
            <pc:docMk/>
            <pc:sldMk cId="3238308714" sldId="275"/>
            <ac:spMk id="213" creationId="{219CEF43-EE99-9DA6-6924-2EA863A8075C}"/>
          </ac:spMkLst>
        </pc:spChg>
        <pc:spChg chg="mod">
          <ac:chgData name="Kayla Besong" userId="1fe08136-ada4-4caa-badf-f829ad1288f2" providerId="ADAL" clId="{94CF6634-CB0D-6444-8C04-60A82A1373F4}" dt="2023-10-23T21:35:47.922" v="4554"/>
          <ac:spMkLst>
            <pc:docMk/>
            <pc:sldMk cId="3238308714" sldId="275"/>
            <ac:spMk id="215" creationId="{0E86A84D-AFA9-C95C-9E26-E5EF026A8FD3}"/>
          </ac:spMkLst>
        </pc:spChg>
        <pc:spChg chg="mod">
          <ac:chgData name="Kayla Besong" userId="1fe08136-ada4-4caa-badf-f829ad1288f2" providerId="ADAL" clId="{94CF6634-CB0D-6444-8C04-60A82A1373F4}" dt="2023-10-23T21:35:47.922" v="4554"/>
          <ac:spMkLst>
            <pc:docMk/>
            <pc:sldMk cId="3238308714" sldId="275"/>
            <ac:spMk id="216" creationId="{23A7C01E-0359-E6E2-BC58-66F9C08B1947}"/>
          </ac:spMkLst>
        </pc:spChg>
        <pc:spChg chg="mod">
          <ac:chgData name="Kayla Besong" userId="1fe08136-ada4-4caa-badf-f829ad1288f2" providerId="ADAL" clId="{94CF6634-CB0D-6444-8C04-60A82A1373F4}" dt="2023-10-23T21:35:47.922" v="4554"/>
          <ac:spMkLst>
            <pc:docMk/>
            <pc:sldMk cId="3238308714" sldId="275"/>
            <ac:spMk id="217" creationId="{96F983CE-89E6-F2A8-2CB5-CEE1D64AB30E}"/>
          </ac:spMkLst>
        </pc:spChg>
        <pc:spChg chg="mod">
          <ac:chgData name="Kayla Besong" userId="1fe08136-ada4-4caa-badf-f829ad1288f2" providerId="ADAL" clId="{94CF6634-CB0D-6444-8C04-60A82A1373F4}" dt="2023-10-23T21:35:47.922" v="4554"/>
          <ac:spMkLst>
            <pc:docMk/>
            <pc:sldMk cId="3238308714" sldId="275"/>
            <ac:spMk id="218" creationId="{C8CFC84E-8E85-ED9D-F33D-48ABA6D08AD6}"/>
          </ac:spMkLst>
        </pc:spChg>
        <pc:spChg chg="mod">
          <ac:chgData name="Kayla Besong" userId="1fe08136-ada4-4caa-badf-f829ad1288f2" providerId="ADAL" clId="{94CF6634-CB0D-6444-8C04-60A82A1373F4}" dt="2023-10-23T21:35:47.922" v="4554"/>
          <ac:spMkLst>
            <pc:docMk/>
            <pc:sldMk cId="3238308714" sldId="275"/>
            <ac:spMk id="219" creationId="{7EE27E49-861B-71AC-FDAE-16C426DFA0D4}"/>
          </ac:spMkLst>
        </pc:spChg>
        <pc:spChg chg="mod">
          <ac:chgData name="Kayla Besong" userId="1fe08136-ada4-4caa-badf-f829ad1288f2" providerId="ADAL" clId="{94CF6634-CB0D-6444-8C04-60A82A1373F4}" dt="2023-10-23T21:35:47.922" v="4554"/>
          <ac:spMkLst>
            <pc:docMk/>
            <pc:sldMk cId="3238308714" sldId="275"/>
            <ac:spMk id="220" creationId="{180AFB49-9E99-2305-A974-A294F6F990FD}"/>
          </ac:spMkLst>
        </pc:spChg>
        <pc:spChg chg="mod">
          <ac:chgData name="Kayla Besong" userId="1fe08136-ada4-4caa-badf-f829ad1288f2" providerId="ADAL" clId="{94CF6634-CB0D-6444-8C04-60A82A1373F4}" dt="2023-10-23T21:35:47.922" v="4554"/>
          <ac:spMkLst>
            <pc:docMk/>
            <pc:sldMk cId="3238308714" sldId="275"/>
            <ac:spMk id="221" creationId="{9D922219-FDA6-0B64-372C-827F1F1B2606}"/>
          </ac:spMkLst>
        </pc:spChg>
        <pc:spChg chg="add mod">
          <ac:chgData name="Kayla Besong" userId="1fe08136-ada4-4caa-badf-f829ad1288f2" providerId="ADAL" clId="{94CF6634-CB0D-6444-8C04-60A82A1373F4}" dt="2023-10-23T21:42:52.648" v="4604" actId="1076"/>
          <ac:spMkLst>
            <pc:docMk/>
            <pc:sldMk cId="3238308714" sldId="275"/>
            <ac:spMk id="223" creationId="{A4BC909D-CCFF-AC36-AF1B-D0D0C2D15D6F}"/>
          </ac:spMkLst>
        </pc:spChg>
        <pc:grpChg chg="add del mod">
          <ac:chgData name="Kayla Besong" userId="1fe08136-ada4-4caa-badf-f829ad1288f2" providerId="ADAL" clId="{94CF6634-CB0D-6444-8C04-60A82A1373F4}" dt="2023-10-23T20:37:01.314" v="3817" actId="165"/>
          <ac:grpSpMkLst>
            <pc:docMk/>
            <pc:sldMk cId="3238308714" sldId="275"/>
            <ac:grpSpMk id="3" creationId="{D893687F-DFB9-9200-409F-9ECF3BDEDC84}"/>
          </ac:grpSpMkLst>
        </pc:grpChg>
        <pc:grpChg chg="del mod topLvl">
          <ac:chgData name="Kayla Besong" userId="1fe08136-ada4-4caa-badf-f829ad1288f2" providerId="ADAL" clId="{94CF6634-CB0D-6444-8C04-60A82A1373F4}" dt="2023-10-23T20:45:03.913" v="3973" actId="165"/>
          <ac:grpSpMkLst>
            <pc:docMk/>
            <pc:sldMk cId="3238308714" sldId="275"/>
            <ac:grpSpMk id="4" creationId="{1239115F-28E6-D25A-E4D5-1EBFC93667E3}"/>
          </ac:grpSpMkLst>
        </pc:grpChg>
        <pc:grpChg chg="del mod">
          <ac:chgData name="Kayla Besong" userId="1fe08136-ada4-4caa-badf-f829ad1288f2" providerId="ADAL" clId="{94CF6634-CB0D-6444-8C04-60A82A1373F4}" dt="2023-10-23T20:37:42.611" v="3823" actId="478"/>
          <ac:grpSpMkLst>
            <pc:docMk/>
            <pc:sldMk cId="3238308714" sldId="275"/>
            <ac:grpSpMk id="9" creationId="{3C5828A1-9E57-9519-0054-9DF8C0B6DB76}"/>
          </ac:grpSpMkLst>
        </pc:grpChg>
        <pc:grpChg chg="del mod topLvl">
          <ac:chgData name="Kayla Besong" userId="1fe08136-ada4-4caa-badf-f829ad1288f2" providerId="ADAL" clId="{94CF6634-CB0D-6444-8C04-60A82A1373F4}" dt="2023-10-23T20:50:03.172" v="4144" actId="478"/>
          <ac:grpSpMkLst>
            <pc:docMk/>
            <pc:sldMk cId="3238308714" sldId="275"/>
            <ac:grpSpMk id="10" creationId="{2DA5C684-194E-9572-76B4-C4E747804D90}"/>
          </ac:grpSpMkLst>
        </pc:grpChg>
        <pc:grpChg chg="del mod">
          <ac:chgData name="Kayla Besong" userId="1fe08136-ada4-4caa-badf-f829ad1288f2" providerId="ADAL" clId="{94CF6634-CB0D-6444-8C04-60A82A1373F4}" dt="2023-10-23T20:37:42.611" v="3823" actId="478"/>
          <ac:grpSpMkLst>
            <pc:docMk/>
            <pc:sldMk cId="3238308714" sldId="275"/>
            <ac:grpSpMk id="11" creationId="{FDF1E5CA-EE7F-995B-6A56-05A666830107}"/>
          </ac:grpSpMkLst>
        </pc:grpChg>
        <pc:grpChg chg="del mod">
          <ac:chgData name="Kayla Besong" userId="1fe08136-ada4-4caa-badf-f829ad1288f2" providerId="ADAL" clId="{94CF6634-CB0D-6444-8C04-60A82A1373F4}" dt="2023-10-23T20:37:42.611" v="3823" actId="478"/>
          <ac:grpSpMkLst>
            <pc:docMk/>
            <pc:sldMk cId="3238308714" sldId="275"/>
            <ac:grpSpMk id="12" creationId="{3FFB2209-B60D-A124-A57D-E47933D9F28A}"/>
          </ac:grpSpMkLst>
        </pc:grpChg>
        <pc:grpChg chg="del mod">
          <ac:chgData name="Kayla Besong" userId="1fe08136-ada4-4caa-badf-f829ad1288f2" providerId="ADAL" clId="{94CF6634-CB0D-6444-8C04-60A82A1373F4}" dt="2023-10-23T20:37:42.611" v="3823" actId="478"/>
          <ac:grpSpMkLst>
            <pc:docMk/>
            <pc:sldMk cId="3238308714" sldId="275"/>
            <ac:grpSpMk id="13" creationId="{26787D17-8A9E-062A-B6EF-B6BCC0A432A1}"/>
          </ac:grpSpMkLst>
        </pc:grpChg>
        <pc:grpChg chg="del mod">
          <ac:chgData name="Kayla Besong" userId="1fe08136-ada4-4caa-badf-f829ad1288f2" providerId="ADAL" clId="{94CF6634-CB0D-6444-8C04-60A82A1373F4}" dt="2023-10-23T20:37:42.611" v="3823" actId="478"/>
          <ac:grpSpMkLst>
            <pc:docMk/>
            <pc:sldMk cId="3238308714" sldId="275"/>
            <ac:grpSpMk id="14" creationId="{849F0F57-A688-9F2E-8EBF-66045BA33114}"/>
          </ac:grpSpMkLst>
        </pc:grpChg>
        <pc:grpChg chg="del mod">
          <ac:chgData name="Kayla Besong" userId="1fe08136-ada4-4caa-badf-f829ad1288f2" providerId="ADAL" clId="{94CF6634-CB0D-6444-8C04-60A82A1373F4}" dt="2023-10-23T20:37:42.611" v="3823" actId="478"/>
          <ac:grpSpMkLst>
            <pc:docMk/>
            <pc:sldMk cId="3238308714" sldId="275"/>
            <ac:grpSpMk id="15" creationId="{DEC30270-2FA3-B2C8-325D-C8A7DE79E8A2}"/>
          </ac:grpSpMkLst>
        </pc:grpChg>
        <pc:grpChg chg="del mod">
          <ac:chgData name="Kayla Besong" userId="1fe08136-ada4-4caa-badf-f829ad1288f2" providerId="ADAL" clId="{94CF6634-CB0D-6444-8C04-60A82A1373F4}" dt="2023-10-23T20:37:42.611" v="3823" actId="478"/>
          <ac:grpSpMkLst>
            <pc:docMk/>
            <pc:sldMk cId="3238308714" sldId="275"/>
            <ac:grpSpMk id="16" creationId="{19425ED2-5D94-CF32-76E8-DE71E7FD6DEA}"/>
          </ac:grpSpMkLst>
        </pc:grpChg>
        <pc:grpChg chg="del mod">
          <ac:chgData name="Kayla Besong" userId="1fe08136-ada4-4caa-badf-f829ad1288f2" providerId="ADAL" clId="{94CF6634-CB0D-6444-8C04-60A82A1373F4}" dt="2023-10-23T20:37:42.611" v="3823" actId="478"/>
          <ac:grpSpMkLst>
            <pc:docMk/>
            <pc:sldMk cId="3238308714" sldId="275"/>
            <ac:grpSpMk id="17" creationId="{D31F2EA1-216B-D9A6-CC64-29B44754A864}"/>
          </ac:grpSpMkLst>
        </pc:grpChg>
        <pc:grpChg chg="del mod">
          <ac:chgData name="Kayla Besong" userId="1fe08136-ada4-4caa-badf-f829ad1288f2" providerId="ADAL" clId="{94CF6634-CB0D-6444-8C04-60A82A1373F4}" dt="2023-10-23T20:37:42.611" v="3823" actId="478"/>
          <ac:grpSpMkLst>
            <pc:docMk/>
            <pc:sldMk cId="3238308714" sldId="275"/>
            <ac:grpSpMk id="18" creationId="{4B551639-55D9-42BF-73DE-F8901BEAD79E}"/>
          </ac:grpSpMkLst>
        </pc:grpChg>
        <pc:grpChg chg="del mod">
          <ac:chgData name="Kayla Besong" userId="1fe08136-ada4-4caa-badf-f829ad1288f2" providerId="ADAL" clId="{94CF6634-CB0D-6444-8C04-60A82A1373F4}" dt="2023-10-23T20:37:42.611" v="3823" actId="478"/>
          <ac:grpSpMkLst>
            <pc:docMk/>
            <pc:sldMk cId="3238308714" sldId="275"/>
            <ac:grpSpMk id="19" creationId="{DE6E643C-3D8B-BDD4-658F-BF329539708D}"/>
          </ac:grpSpMkLst>
        </pc:grpChg>
        <pc:grpChg chg="del mod">
          <ac:chgData name="Kayla Besong" userId="1fe08136-ada4-4caa-badf-f829ad1288f2" providerId="ADAL" clId="{94CF6634-CB0D-6444-8C04-60A82A1373F4}" dt="2023-10-23T20:37:42.611" v="3823" actId="478"/>
          <ac:grpSpMkLst>
            <pc:docMk/>
            <pc:sldMk cId="3238308714" sldId="275"/>
            <ac:grpSpMk id="23" creationId="{DBF97D51-4053-0EB4-780E-C70EE4705195}"/>
          </ac:grpSpMkLst>
        </pc:grpChg>
        <pc:grpChg chg="del mod">
          <ac:chgData name="Kayla Besong" userId="1fe08136-ada4-4caa-badf-f829ad1288f2" providerId="ADAL" clId="{94CF6634-CB0D-6444-8C04-60A82A1373F4}" dt="2023-10-23T20:37:42.611" v="3823" actId="478"/>
          <ac:grpSpMkLst>
            <pc:docMk/>
            <pc:sldMk cId="3238308714" sldId="275"/>
            <ac:grpSpMk id="27" creationId="{84D25587-11B4-2E21-1977-283FDED5F012}"/>
          </ac:grpSpMkLst>
        </pc:grpChg>
        <pc:grpChg chg="del mod">
          <ac:chgData name="Kayla Besong" userId="1fe08136-ada4-4caa-badf-f829ad1288f2" providerId="ADAL" clId="{94CF6634-CB0D-6444-8C04-60A82A1373F4}" dt="2023-10-23T20:37:42.611" v="3823" actId="478"/>
          <ac:grpSpMkLst>
            <pc:docMk/>
            <pc:sldMk cId="3238308714" sldId="275"/>
            <ac:grpSpMk id="31" creationId="{DEA79086-4345-BB28-0197-2AE2AD7FFB52}"/>
          </ac:grpSpMkLst>
        </pc:grpChg>
        <pc:grpChg chg="del mod">
          <ac:chgData name="Kayla Besong" userId="1fe08136-ada4-4caa-badf-f829ad1288f2" providerId="ADAL" clId="{94CF6634-CB0D-6444-8C04-60A82A1373F4}" dt="2023-10-23T20:37:42.611" v="3823" actId="478"/>
          <ac:grpSpMkLst>
            <pc:docMk/>
            <pc:sldMk cId="3238308714" sldId="275"/>
            <ac:grpSpMk id="35" creationId="{78164D22-9B7C-4E95-9F17-FC4E1B71942E}"/>
          </ac:grpSpMkLst>
        </pc:grpChg>
        <pc:grpChg chg="del mod">
          <ac:chgData name="Kayla Besong" userId="1fe08136-ada4-4caa-badf-f829ad1288f2" providerId="ADAL" clId="{94CF6634-CB0D-6444-8C04-60A82A1373F4}" dt="2023-10-23T20:37:46.745" v="3824" actId="478"/>
          <ac:grpSpMkLst>
            <pc:docMk/>
            <pc:sldMk cId="3238308714" sldId="275"/>
            <ac:grpSpMk id="39" creationId="{142752F6-6D91-D48C-9356-9CC27245BBA3}"/>
          </ac:grpSpMkLst>
        </pc:grpChg>
        <pc:grpChg chg="add del mod">
          <ac:chgData name="Kayla Besong" userId="1fe08136-ada4-4caa-badf-f829ad1288f2" providerId="ADAL" clId="{94CF6634-CB0D-6444-8C04-60A82A1373F4}" dt="2023-10-23T20:50:04.628" v="4145" actId="478"/>
          <ac:grpSpMkLst>
            <pc:docMk/>
            <pc:sldMk cId="3238308714" sldId="275"/>
            <ac:grpSpMk id="80" creationId="{5AEB878F-D6D6-EE71-2260-4821EB589CBD}"/>
          </ac:grpSpMkLst>
        </pc:grpChg>
        <pc:grpChg chg="add mod">
          <ac:chgData name="Kayla Besong" userId="1fe08136-ada4-4caa-badf-f829ad1288f2" providerId="ADAL" clId="{94CF6634-CB0D-6444-8C04-60A82A1373F4}" dt="2023-10-23T21:39:34.656" v="4593" actId="1076"/>
          <ac:grpSpMkLst>
            <pc:docMk/>
            <pc:sldMk cId="3238308714" sldId="275"/>
            <ac:grpSpMk id="124" creationId="{30624584-A508-9DE3-CCF6-7749DF79E288}"/>
          </ac:grpSpMkLst>
        </pc:grpChg>
        <pc:grpChg chg="add mod">
          <ac:chgData name="Kayla Besong" userId="1fe08136-ada4-4caa-badf-f829ad1288f2" providerId="ADAL" clId="{94CF6634-CB0D-6444-8C04-60A82A1373F4}" dt="2023-10-23T21:42:52.648" v="4604" actId="1076"/>
          <ac:grpSpMkLst>
            <pc:docMk/>
            <pc:sldMk cId="3238308714" sldId="275"/>
            <ac:grpSpMk id="135" creationId="{95A107EE-0BDD-0B80-886C-6720FEA8F234}"/>
          </ac:grpSpMkLst>
        </pc:grpChg>
        <pc:grpChg chg="add mod">
          <ac:chgData name="Kayla Besong" userId="1fe08136-ada4-4caa-badf-f829ad1288f2" providerId="ADAL" clId="{94CF6634-CB0D-6444-8C04-60A82A1373F4}" dt="2023-10-23T21:42:52.648" v="4604" actId="1076"/>
          <ac:grpSpMkLst>
            <pc:docMk/>
            <pc:sldMk cId="3238308714" sldId="275"/>
            <ac:grpSpMk id="136" creationId="{259BFE21-6071-F3BF-7001-DF6F4D5C15B0}"/>
          </ac:grpSpMkLst>
        </pc:grpChg>
        <pc:grpChg chg="add mod">
          <ac:chgData name="Kayla Besong" userId="1fe08136-ada4-4caa-badf-f829ad1288f2" providerId="ADAL" clId="{94CF6634-CB0D-6444-8C04-60A82A1373F4}" dt="2023-10-23T21:42:52.648" v="4604" actId="1076"/>
          <ac:grpSpMkLst>
            <pc:docMk/>
            <pc:sldMk cId="3238308714" sldId="275"/>
            <ac:grpSpMk id="148" creationId="{3F44277B-EBC7-D36F-C930-449E28BEC009}"/>
          </ac:grpSpMkLst>
        </pc:grpChg>
        <pc:grpChg chg="add mod">
          <ac:chgData name="Kayla Besong" userId="1fe08136-ada4-4caa-badf-f829ad1288f2" providerId="ADAL" clId="{94CF6634-CB0D-6444-8C04-60A82A1373F4}" dt="2023-10-23T21:42:52.648" v="4604" actId="1076"/>
          <ac:grpSpMkLst>
            <pc:docMk/>
            <pc:sldMk cId="3238308714" sldId="275"/>
            <ac:grpSpMk id="159" creationId="{78D44DB4-E4CC-2565-41A0-6DCD0FA6276C}"/>
          </ac:grpSpMkLst>
        </pc:grpChg>
        <pc:grpChg chg="add del mod">
          <ac:chgData name="Kayla Besong" userId="1fe08136-ada4-4caa-badf-f829ad1288f2" providerId="ADAL" clId="{94CF6634-CB0D-6444-8C04-60A82A1373F4}" dt="2023-10-23T21:25:09.125" v="4508" actId="165"/>
          <ac:grpSpMkLst>
            <pc:docMk/>
            <pc:sldMk cId="3238308714" sldId="275"/>
            <ac:grpSpMk id="170" creationId="{11D92733-D717-4BBB-B5D6-466AA3CE7AAA}"/>
          </ac:grpSpMkLst>
        </pc:grpChg>
        <pc:grpChg chg="add mod">
          <ac:chgData name="Kayla Besong" userId="1fe08136-ada4-4caa-badf-f829ad1288f2" providerId="ADAL" clId="{94CF6634-CB0D-6444-8C04-60A82A1373F4}" dt="2023-10-23T21:42:52.648" v="4604" actId="1076"/>
          <ac:grpSpMkLst>
            <pc:docMk/>
            <pc:sldMk cId="3238308714" sldId="275"/>
            <ac:grpSpMk id="181" creationId="{33BC2460-DD19-99E2-A05A-659382EFE034}"/>
          </ac:grpSpMkLst>
        </pc:grpChg>
        <pc:grpChg chg="add del mod">
          <ac:chgData name="Kayla Besong" userId="1fe08136-ada4-4caa-badf-f829ad1288f2" providerId="ADAL" clId="{94CF6634-CB0D-6444-8C04-60A82A1373F4}" dt="2023-10-23T21:35:43.822" v="4553" actId="478"/>
          <ac:grpSpMkLst>
            <pc:docMk/>
            <pc:sldMk cId="3238308714" sldId="275"/>
            <ac:grpSpMk id="182" creationId="{48F34FA4-0409-B4D1-7822-4DA0F66D3D01}"/>
          </ac:grpSpMkLst>
        </pc:grpChg>
        <pc:grpChg chg="add mod">
          <ac:chgData name="Kayla Besong" userId="1fe08136-ada4-4caa-badf-f829ad1288f2" providerId="ADAL" clId="{94CF6634-CB0D-6444-8C04-60A82A1373F4}" dt="2023-10-23T21:42:52.648" v="4604" actId="1076"/>
          <ac:grpSpMkLst>
            <pc:docMk/>
            <pc:sldMk cId="3238308714" sldId="275"/>
            <ac:grpSpMk id="192" creationId="{AF379C82-7335-7F44-B1A1-A3542C9D4450}"/>
          </ac:grpSpMkLst>
        </pc:grpChg>
        <pc:grpChg chg="add mod">
          <ac:chgData name="Kayla Besong" userId="1fe08136-ada4-4caa-badf-f829ad1288f2" providerId="ADAL" clId="{94CF6634-CB0D-6444-8C04-60A82A1373F4}" dt="2023-10-23T21:42:52.648" v="4604" actId="1076"/>
          <ac:grpSpMkLst>
            <pc:docMk/>
            <pc:sldMk cId="3238308714" sldId="275"/>
            <ac:grpSpMk id="203" creationId="{14DCE63A-520A-BE7C-2F7F-04CBEE162081}"/>
          </ac:grpSpMkLst>
        </pc:grpChg>
        <pc:grpChg chg="add mod">
          <ac:chgData name="Kayla Besong" userId="1fe08136-ada4-4caa-badf-f829ad1288f2" providerId="ADAL" clId="{94CF6634-CB0D-6444-8C04-60A82A1373F4}" dt="2023-10-23T21:42:52.648" v="4604" actId="1076"/>
          <ac:grpSpMkLst>
            <pc:docMk/>
            <pc:sldMk cId="3238308714" sldId="275"/>
            <ac:grpSpMk id="214" creationId="{A1FAA33A-60C6-C38A-4290-9F152F14ACE4}"/>
          </ac:grpSpMkLst>
        </pc:grpChg>
        <pc:grpChg chg="add mod">
          <ac:chgData name="Kayla Besong" userId="1fe08136-ada4-4caa-badf-f829ad1288f2" providerId="ADAL" clId="{94CF6634-CB0D-6444-8C04-60A82A1373F4}" dt="2023-10-23T21:42:52.648" v="4604" actId="1076"/>
          <ac:grpSpMkLst>
            <pc:docMk/>
            <pc:sldMk cId="3238308714" sldId="275"/>
            <ac:grpSpMk id="222" creationId="{AE0FC646-D59F-18AA-3786-A4D5B80F48C4}"/>
          </ac:grpSpMkLst>
        </pc:grpChg>
        <pc:grpChg chg="add">
          <ac:chgData name="Kayla Besong" userId="1fe08136-ada4-4caa-badf-f829ad1288f2" providerId="ADAL" clId="{94CF6634-CB0D-6444-8C04-60A82A1373F4}" dt="2023-10-23T21:42:55.376" v="4605" actId="164"/>
          <ac:grpSpMkLst>
            <pc:docMk/>
            <pc:sldMk cId="3238308714" sldId="275"/>
            <ac:grpSpMk id="224" creationId="{37072FC0-F5CC-39CE-BC2A-34D2BC0297A4}"/>
          </ac:grpSpMkLst>
        </pc:grpChg>
        <pc:graphicFrameChg chg="add del mod modGraphic">
          <ac:chgData name="Kayla Besong" userId="1fe08136-ada4-4caa-badf-f829ad1288f2" providerId="ADAL" clId="{94CF6634-CB0D-6444-8C04-60A82A1373F4}" dt="2023-10-23T21:12:47.734" v="4325" actId="478"/>
          <ac:graphicFrameMkLst>
            <pc:docMk/>
            <pc:sldMk cId="3238308714" sldId="275"/>
            <ac:graphicFrameMk id="2" creationId="{35A656BB-1524-1BF5-8D0F-B7CAF8F2DB98}"/>
          </ac:graphicFrameMkLst>
        </pc:graphicFrameChg>
        <pc:graphicFrameChg chg="add del mod modGraphic">
          <ac:chgData name="Kayla Besong" userId="1fe08136-ada4-4caa-badf-f829ad1288f2" providerId="ADAL" clId="{94CF6634-CB0D-6444-8C04-60A82A1373F4}" dt="2023-10-23T20:57:26.029" v="4209" actId="20577"/>
          <ac:graphicFrameMkLst>
            <pc:docMk/>
            <pc:sldMk cId="3238308714" sldId="275"/>
            <ac:graphicFrameMk id="109" creationId="{AEB2E2D3-8DB0-58CC-D44F-BB22B3C4475D}"/>
          </ac:graphicFrameMkLst>
        </pc:graphicFrameChg>
        <pc:cxnChg chg="add del mod topLvl">
          <ac:chgData name="Kayla Besong" userId="1fe08136-ada4-4caa-badf-f829ad1288f2" providerId="ADAL" clId="{94CF6634-CB0D-6444-8C04-60A82A1373F4}" dt="2023-10-23T20:37:12.047" v="3820" actId="478"/>
          <ac:cxnSpMkLst>
            <pc:docMk/>
            <pc:sldMk cId="3238308714" sldId="275"/>
            <ac:cxnSpMk id="7" creationId="{E7B2E326-6F67-01C6-26FF-31F06A2A2C0D}"/>
          </ac:cxnSpMkLst>
        </pc:cxnChg>
        <pc:cxnChg chg="mod">
          <ac:chgData name="Kayla Besong" userId="1fe08136-ada4-4caa-badf-f829ad1288f2" providerId="ADAL" clId="{94CF6634-CB0D-6444-8C04-60A82A1373F4}" dt="2023-10-23T20:41:35.129" v="3873" actId="478"/>
          <ac:cxnSpMkLst>
            <pc:docMk/>
            <pc:sldMk cId="3238308714" sldId="275"/>
            <ac:cxnSpMk id="53" creationId="{5555ACDD-8A76-9151-B0C2-7DFE13490B91}"/>
          </ac:cxnSpMkLst>
        </pc:cxnChg>
        <pc:cxnChg chg="mod">
          <ac:chgData name="Kayla Besong" userId="1fe08136-ada4-4caa-badf-f829ad1288f2" providerId="ADAL" clId="{94CF6634-CB0D-6444-8C04-60A82A1373F4}" dt="2023-10-23T20:36:56.543" v="3815"/>
          <ac:cxnSpMkLst>
            <pc:docMk/>
            <pc:sldMk cId="3238308714" sldId="275"/>
            <ac:cxnSpMk id="54" creationId="{48772821-089E-8500-2130-C9AA546B20A3}"/>
          </ac:cxnSpMkLst>
        </pc:cxnChg>
        <pc:cxnChg chg="add del mod">
          <ac:chgData name="Kayla Besong" userId="1fe08136-ada4-4caa-badf-f829ad1288f2" providerId="ADAL" clId="{94CF6634-CB0D-6444-8C04-60A82A1373F4}" dt="2023-10-23T20:41:28.407" v="3871" actId="478"/>
          <ac:cxnSpMkLst>
            <pc:docMk/>
            <pc:sldMk cId="3238308714" sldId="275"/>
            <ac:cxnSpMk id="55" creationId="{74A9E5BD-A4AD-6390-910F-B1A99CFE9878}"/>
          </ac:cxnSpMkLst>
        </pc:cxnChg>
        <pc:cxnChg chg="mod">
          <ac:chgData name="Kayla Besong" userId="1fe08136-ada4-4caa-badf-f829ad1288f2" providerId="ADAL" clId="{94CF6634-CB0D-6444-8C04-60A82A1373F4}" dt="2023-10-23T20:36:56.543" v="3815"/>
          <ac:cxnSpMkLst>
            <pc:docMk/>
            <pc:sldMk cId="3238308714" sldId="275"/>
            <ac:cxnSpMk id="56" creationId="{01132C26-2F07-FB0A-6CB7-7AA19012A130}"/>
          </ac:cxnSpMkLst>
        </pc:cxnChg>
        <pc:cxnChg chg="mod">
          <ac:chgData name="Kayla Besong" userId="1fe08136-ada4-4caa-badf-f829ad1288f2" providerId="ADAL" clId="{94CF6634-CB0D-6444-8C04-60A82A1373F4}" dt="2023-10-23T20:36:56.543" v="3815"/>
          <ac:cxnSpMkLst>
            <pc:docMk/>
            <pc:sldMk cId="3238308714" sldId="275"/>
            <ac:cxnSpMk id="57" creationId="{CF502208-CBA9-8A41-C8FB-C0BD0ED3DC04}"/>
          </ac:cxnSpMkLst>
        </pc:cxnChg>
        <pc:cxnChg chg="mod">
          <ac:chgData name="Kayla Besong" userId="1fe08136-ada4-4caa-badf-f829ad1288f2" providerId="ADAL" clId="{94CF6634-CB0D-6444-8C04-60A82A1373F4}" dt="2023-10-23T20:36:56.543" v="3815"/>
          <ac:cxnSpMkLst>
            <pc:docMk/>
            <pc:sldMk cId="3238308714" sldId="275"/>
            <ac:cxnSpMk id="58" creationId="{6C5287B8-17A3-CF29-4A91-A963DD1A52D3}"/>
          </ac:cxnSpMkLst>
        </pc:cxnChg>
        <pc:cxnChg chg="mod">
          <ac:chgData name="Kayla Besong" userId="1fe08136-ada4-4caa-badf-f829ad1288f2" providerId="ADAL" clId="{94CF6634-CB0D-6444-8C04-60A82A1373F4}" dt="2023-10-23T20:36:56.543" v="3815"/>
          <ac:cxnSpMkLst>
            <pc:docMk/>
            <pc:sldMk cId="3238308714" sldId="275"/>
            <ac:cxnSpMk id="59" creationId="{3B7555B3-CB57-0FA1-1364-CACF0DD4F012}"/>
          </ac:cxnSpMkLst>
        </pc:cxnChg>
        <pc:cxnChg chg="mod">
          <ac:chgData name="Kayla Besong" userId="1fe08136-ada4-4caa-badf-f829ad1288f2" providerId="ADAL" clId="{94CF6634-CB0D-6444-8C04-60A82A1373F4}" dt="2023-10-23T20:36:56.543" v="3815"/>
          <ac:cxnSpMkLst>
            <pc:docMk/>
            <pc:sldMk cId="3238308714" sldId="275"/>
            <ac:cxnSpMk id="60" creationId="{80BCE77D-38CF-8B3E-DC64-F31FC441E298}"/>
          </ac:cxnSpMkLst>
        </pc:cxnChg>
        <pc:cxnChg chg="mod">
          <ac:chgData name="Kayla Besong" userId="1fe08136-ada4-4caa-badf-f829ad1288f2" providerId="ADAL" clId="{94CF6634-CB0D-6444-8C04-60A82A1373F4}" dt="2023-10-23T20:36:56.543" v="3815"/>
          <ac:cxnSpMkLst>
            <pc:docMk/>
            <pc:sldMk cId="3238308714" sldId="275"/>
            <ac:cxnSpMk id="61" creationId="{6D53C01B-C6BD-F2D1-1D7E-8FE0B1D7C2CC}"/>
          </ac:cxnSpMkLst>
        </pc:cxnChg>
        <pc:cxnChg chg="mod">
          <ac:chgData name="Kayla Besong" userId="1fe08136-ada4-4caa-badf-f829ad1288f2" providerId="ADAL" clId="{94CF6634-CB0D-6444-8C04-60A82A1373F4}" dt="2023-10-23T20:36:56.543" v="3815"/>
          <ac:cxnSpMkLst>
            <pc:docMk/>
            <pc:sldMk cId="3238308714" sldId="275"/>
            <ac:cxnSpMk id="62" creationId="{2A3C8DBE-8BD7-016B-312B-E373D59CF44A}"/>
          </ac:cxnSpMkLst>
        </pc:cxnChg>
        <pc:cxnChg chg="mod">
          <ac:chgData name="Kayla Besong" userId="1fe08136-ada4-4caa-badf-f829ad1288f2" providerId="ADAL" clId="{94CF6634-CB0D-6444-8C04-60A82A1373F4}" dt="2023-10-23T20:36:56.543" v="3815"/>
          <ac:cxnSpMkLst>
            <pc:docMk/>
            <pc:sldMk cId="3238308714" sldId="275"/>
            <ac:cxnSpMk id="63" creationId="{38A55726-F7FD-4805-70A1-BAD04CDA003B}"/>
          </ac:cxnSpMkLst>
        </pc:cxnChg>
        <pc:cxnChg chg="mod">
          <ac:chgData name="Kayla Besong" userId="1fe08136-ada4-4caa-badf-f829ad1288f2" providerId="ADAL" clId="{94CF6634-CB0D-6444-8C04-60A82A1373F4}" dt="2023-10-23T20:36:56.543" v="3815"/>
          <ac:cxnSpMkLst>
            <pc:docMk/>
            <pc:sldMk cId="3238308714" sldId="275"/>
            <ac:cxnSpMk id="64" creationId="{32B51005-FBB1-63DC-2ABB-91A477B7520F}"/>
          </ac:cxnSpMkLst>
        </pc:cxnChg>
        <pc:cxnChg chg="mod">
          <ac:chgData name="Kayla Besong" userId="1fe08136-ada4-4caa-badf-f829ad1288f2" providerId="ADAL" clId="{94CF6634-CB0D-6444-8C04-60A82A1373F4}" dt="2023-10-23T20:36:56.543" v="3815"/>
          <ac:cxnSpMkLst>
            <pc:docMk/>
            <pc:sldMk cId="3238308714" sldId="275"/>
            <ac:cxnSpMk id="65" creationId="{452D74C1-F8FE-1828-06F5-23D94BE6B9D3}"/>
          </ac:cxnSpMkLst>
        </pc:cxnChg>
        <pc:cxnChg chg="mod">
          <ac:chgData name="Kayla Besong" userId="1fe08136-ada4-4caa-badf-f829ad1288f2" providerId="ADAL" clId="{94CF6634-CB0D-6444-8C04-60A82A1373F4}" dt="2023-10-23T20:36:56.543" v="3815"/>
          <ac:cxnSpMkLst>
            <pc:docMk/>
            <pc:sldMk cId="3238308714" sldId="275"/>
            <ac:cxnSpMk id="66" creationId="{43736028-739B-02C1-137F-0A3827C1937A}"/>
          </ac:cxnSpMkLst>
        </pc:cxnChg>
        <pc:cxnChg chg="mod">
          <ac:chgData name="Kayla Besong" userId="1fe08136-ada4-4caa-badf-f829ad1288f2" providerId="ADAL" clId="{94CF6634-CB0D-6444-8C04-60A82A1373F4}" dt="2023-10-23T20:36:56.543" v="3815"/>
          <ac:cxnSpMkLst>
            <pc:docMk/>
            <pc:sldMk cId="3238308714" sldId="275"/>
            <ac:cxnSpMk id="67" creationId="{2223D00E-034D-54CF-DAF9-500CA094A7EC}"/>
          </ac:cxnSpMkLst>
        </pc:cxnChg>
        <pc:cxnChg chg="mod">
          <ac:chgData name="Kayla Besong" userId="1fe08136-ada4-4caa-badf-f829ad1288f2" providerId="ADAL" clId="{94CF6634-CB0D-6444-8C04-60A82A1373F4}" dt="2023-10-23T20:36:56.543" v="3815"/>
          <ac:cxnSpMkLst>
            <pc:docMk/>
            <pc:sldMk cId="3238308714" sldId="275"/>
            <ac:cxnSpMk id="68" creationId="{991CCCD6-D6DE-A310-2305-0B8982D786F6}"/>
          </ac:cxnSpMkLst>
        </pc:cxnChg>
        <pc:cxnChg chg="mod">
          <ac:chgData name="Kayla Besong" userId="1fe08136-ada4-4caa-badf-f829ad1288f2" providerId="ADAL" clId="{94CF6634-CB0D-6444-8C04-60A82A1373F4}" dt="2023-10-23T20:36:56.543" v="3815"/>
          <ac:cxnSpMkLst>
            <pc:docMk/>
            <pc:sldMk cId="3238308714" sldId="275"/>
            <ac:cxnSpMk id="69" creationId="{CCC758C5-D9A0-740B-5BB6-C41068A329D3}"/>
          </ac:cxnSpMkLst>
        </pc:cxnChg>
        <pc:cxnChg chg="mod">
          <ac:chgData name="Kayla Besong" userId="1fe08136-ada4-4caa-badf-f829ad1288f2" providerId="ADAL" clId="{94CF6634-CB0D-6444-8C04-60A82A1373F4}" dt="2023-10-23T20:36:56.543" v="3815"/>
          <ac:cxnSpMkLst>
            <pc:docMk/>
            <pc:sldMk cId="3238308714" sldId="275"/>
            <ac:cxnSpMk id="70" creationId="{1A05C4A6-E325-FCE3-4B17-E48BB6B99ED5}"/>
          </ac:cxnSpMkLst>
        </pc:cxnChg>
        <pc:cxnChg chg="mod">
          <ac:chgData name="Kayla Besong" userId="1fe08136-ada4-4caa-badf-f829ad1288f2" providerId="ADAL" clId="{94CF6634-CB0D-6444-8C04-60A82A1373F4}" dt="2023-10-23T20:36:56.543" v="3815"/>
          <ac:cxnSpMkLst>
            <pc:docMk/>
            <pc:sldMk cId="3238308714" sldId="275"/>
            <ac:cxnSpMk id="71" creationId="{3B60D203-2C69-F28D-7F03-AC0814B800B9}"/>
          </ac:cxnSpMkLst>
        </pc:cxnChg>
        <pc:cxnChg chg="mod">
          <ac:chgData name="Kayla Besong" userId="1fe08136-ada4-4caa-badf-f829ad1288f2" providerId="ADAL" clId="{94CF6634-CB0D-6444-8C04-60A82A1373F4}" dt="2023-10-23T20:36:56.543" v="3815"/>
          <ac:cxnSpMkLst>
            <pc:docMk/>
            <pc:sldMk cId="3238308714" sldId="275"/>
            <ac:cxnSpMk id="72" creationId="{0480BF31-F108-F79F-00F4-F0EA97FC6B16}"/>
          </ac:cxnSpMkLst>
        </pc:cxnChg>
        <pc:cxnChg chg="mod">
          <ac:chgData name="Kayla Besong" userId="1fe08136-ada4-4caa-badf-f829ad1288f2" providerId="ADAL" clId="{94CF6634-CB0D-6444-8C04-60A82A1373F4}" dt="2023-10-23T20:36:56.543" v="3815"/>
          <ac:cxnSpMkLst>
            <pc:docMk/>
            <pc:sldMk cId="3238308714" sldId="275"/>
            <ac:cxnSpMk id="73" creationId="{75D44F09-3BC0-C686-05F6-D1578A18A022}"/>
          </ac:cxnSpMkLst>
        </pc:cxnChg>
        <pc:cxnChg chg="mod">
          <ac:chgData name="Kayla Besong" userId="1fe08136-ada4-4caa-badf-f829ad1288f2" providerId="ADAL" clId="{94CF6634-CB0D-6444-8C04-60A82A1373F4}" dt="2023-10-23T20:47:44.713" v="4073"/>
          <ac:cxnSpMkLst>
            <pc:docMk/>
            <pc:sldMk cId="3238308714" sldId="275"/>
            <ac:cxnSpMk id="81" creationId="{2AB844F0-CD12-D1A2-EE89-EDC620C105B6}"/>
          </ac:cxnSpMkLst>
        </pc:cxnChg>
        <pc:cxnChg chg="mod">
          <ac:chgData name="Kayla Besong" userId="1fe08136-ada4-4caa-badf-f829ad1288f2" providerId="ADAL" clId="{94CF6634-CB0D-6444-8C04-60A82A1373F4}" dt="2023-10-23T20:47:44.713" v="4073"/>
          <ac:cxnSpMkLst>
            <pc:docMk/>
            <pc:sldMk cId="3238308714" sldId="275"/>
            <ac:cxnSpMk id="82" creationId="{3BF32437-DA42-11E9-59F4-7FDAB77D71BD}"/>
          </ac:cxnSpMkLst>
        </pc:cxnChg>
        <pc:cxnChg chg="mod">
          <ac:chgData name="Kayla Besong" userId="1fe08136-ada4-4caa-badf-f829ad1288f2" providerId="ADAL" clId="{94CF6634-CB0D-6444-8C04-60A82A1373F4}" dt="2023-10-23T20:47:44.713" v="4073"/>
          <ac:cxnSpMkLst>
            <pc:docMk/>
            <pc:sldMk cId="3238308714" sldId="275"/>
            <ac:cxnSpMk id="83" creationId="{1BC7EA82-3B6F-7AC3-F84A-E2A219BB2EDF}"/>
          </ac:cxnSpMkLst>
        </pc:cxnChg>
        <pc:cxnChg chg="mod">
          <ac:chgData name="Kayla Besong" userId="1fe08136-ada4-4caa-badf-f829ad1288f2" providerId="ADAL" clId="{94CF6634-CB0D-6444-8C04-60A82A1373F4}" dt="2023-10-23T20:47:44.713" v="4073"/>
          <ac:cxnSpMkLst>
            <pc:docMk/>
            <pc:sldMk cId="3238308714" sldId="275"/>
            <ac:cxnSpMk id="84" creationId="{76A63BFA-2BA8-03E8-BFE4-2E59FC2B8EA5}"/>
          </ac:cxnSpMkLst>
        </pc:cxnChg>
        <pc:cxnChg chg="mod">
          <ac:chgData name="Kayla Besong" userId="1fe08136-ada4-4caa-badf-f829ad1288f2" providerId="ADAL" clId="{94CF6634-CB0D-6444-8C04-60A82A1373F4}" dt="2023-10-23T20:47:44.713" v="4073"/>
          <ac:cxnSpMkLst>
            <pc:docMk/>
            <pc:sldMk cId="3238308714" sldId="275"/>
            <ac:cxnSpMk id="85" creationId="{DBB79E60-E664-A5E5-CB8A-DE1C0585F972}"/>
          </ac:cxnSpMkLst>
        </pc:cxnChg>
        <pc:cxnChg chg="mod">
          <ac:chgData name="Kayla Besong" userId="1fe08136-ada4-4caa-badf-f829ad1288f2" providerId="ADAL" clId="{94CF6634-CB0D-6444-8C04-60A82A1373F4}" dt="2023-10-23T20:47:44.713" v="4073"/>
          <ac:cxnSpMkLst>
            <pc:docMk/>
            <pc:sldMk cId="3238308714" sldId="275"/>
            <ac:cxnSpMk id="86" creationId="{822DC3D8-87DF-B52A-6D68-83490DC2BDC9}"/>
          </ac:cxnSpMkLst>
        </pc:cxnChg>
        <pc:cxnChg chg="mod">
          <ac:chgData name="Kayla Besong" userId="1fe08136-ada4-4caa-badf-f829ad1288f2" providerId="ADAL" clId="{94CF6634-CB0D-6444-8C04-60A82A1373F4}" dt="2023-10-23T20:47:44.713" v="4073"/>
          <ac:cxnSpMkLst>
            <pc:docMk/>
            <pc:sldMk cId="3238308714" sldId="275"/>
            <ac:cxnSpMk id="87" creationId="{882F9B8A-B01C-3A92-C216-4F9288A18CF1}"/>
          </ac:cxnSpMkLst>
        </pc:cxnChg>
        <pc:cxnChg chg="mod">
          <ac:chgData name="Kayla Besong" userId="1fe08136-ada4-4caa-badf-f829ad1288f2" providerId="ADAL" clId="{94CF6634-CB0D-6444-8C04-60A82A1373F4}" dt="2023-10-23T20:47:44.713" v="4073"/>
          <ac:cxnSpMkLst>
            <pc:docMk/>
            <pc:sldMk cId="3238308714" sldId="275"/>
            <ac:cxnSpMk id="88" creationId="{378A4287-5D9F-A25D-830E-6D11A76B3BDE}"/>
          </ac:cxnSpMkLst>
        </pc:cxnChg>
        <pc:cxnChg chg="mod">
          <ac:chgData name="Kayla Besong" userId="1fe08136-ada4-4caa-badf-f829ad1288f2" providerId="ADAL" clId="{94CF6634-CB0D-6444-8C04-60A82A1373F4}" dt="2023-10-23T20:47:44.713" v="4073"/>
          <ac:cxnSpMkLst>
            <pc:docMk/>
            <pc:sldMk cId="3238308714" sldId="275"/>
            <ac:cxnSpMk id="89" creationId="{7E188EF7-460A-11C5-0741-7D0C02194648}"/>
          </ac:cxnSpMkLst>
        </pc:cxnChg>
        <pc:cxnChg chg="mod">
          <ac:chgData name="Kayla Besong" userId="1fe08136-ada4-4caa-badf-f829ad1288f2" providerId="ADAL" clId="{94CF6634-CB0D-6444-8C04-60A82A1373F4}" dt="2023-10-23T20:47:44.713" v="4073"/>
          <ac:cxnSpMkLst>
            <pc:docMk/>
            <pc:sldMk cId="3238308714" sldId="275"/>
            <ac:cxnSpMk id="90" creationId="{C596DFE2-1FEC-C816-DCA3-7F093D94CF30}"/>
          </ac:cxnSpMkLst>
        </pc:cxnChg>
        <pc:cxnChg chg="mod">
          <ac:chgData name="Kayla Besong" userId="1fe08136-ada4-4caa-badf-f829ad1288f2" providerId="ADAL" clId="{94CF6634-CB0D-6444-8C04-60A82A1373F4}" dt="2023-10-23T20:47:44.713" v="4073"/>
          <ac:cxnSpMkLst>
            <pc:docMk/>
            <pc:sldMk cId="3238308714" sldId="275"/>
            <ac:cxnSpMk id="91" creationId="{857E3B00-E794-8AB1-5B3A-8EC3506A7A11}"/>
          </ac:cxnSpMkLst>
        </pc:cxnChg>
        <pc:cxnChg chg="mod">
          <ac:chgData name="Kayla Besong" userId="1fe08136-ada4-4caa-badf-f829ad1288f2" providerId="ADAL" clId="{94CF6634-CB0D-6444-8C04-60A82A1373F4}" dt="2023-10-23T20:47:44.713" v="4073"/>
          <ac:cxnSpMkLst>
            <pc:docMk/>
            <pc:sldMk cId="3238308714" sldId="275"/>
            <ac:cxnSpMk id="92" creationId="{8D1498E4-4C73-1211-93CB-A29E32633A6B}"/>
          </ac:cxnSpMkLst>
        </pc:cxnChg>
        <pc:cxnChg chg="mod">
          <ac:chgData name="Kayla Besong" userId="1fe08136-ada4-4caa-badf-f829ad1288f2" providerId="ADAL" clId="{94CF6634-CB0D-6444-8C04-60A82A1373F4}" dt="2023-10-23T20:47:44.713" v="4073"/>
          <ac:cxnSpMkLst>
            <pc:docMk/>
            <pc:sldMk cId="3238308714" sldId="275"/>
            <ac:cxnSpMk id="93" creationId="{51F2C95E-1B7B-DDE4-1512-E36F3A37157B}"/>
          </ac:cxnSpMkLst>
        </pc:cxnChg>
        <pc:cxnChg chg="mod">
          <ac:chgData name="Kayla Besong" userId="1fe08136-ada4-4caa-badf-f829ad1288f2" providerId="ADAL" clId="{94CF6634-CB0D-6444-8C04-60A82A1373F4}" dt="2023-10-23T20:47:44.713" v="4073"/>
          <ac:cxnSpMkLst>
            <pc:docMk/>
            <pc:sldMk cId="3238308714" sldId="275"/>
            <ac:cxnSpMk id="94" creationId="{71DB5A79-1B5B-C0A9-DF3B-25D838662BB8}"/>
          </ac:cxnSpMkLst>
        </pc:cxnChg>
        <pc:cxnChg chg="mod">
          <ac:chgData name="Kayla Besong" userId="1fe08136-ada4-4caa-badf-f829ad1288f2" providerId="ADAL" clId="{94CF6634-CB0D-6444-8C04-60A82A1373F4}" dt="2023-10-23T20:47:44.713" v="4073"/>
          <ac:cxnSpMkLst>
            <pc:docMk/>
            <pc:sldMk cId="3238308714" sldId="275"/>
            <ac:cxnSpMk id="95" creationId="{C3E06674-B1CC-7382-A8D3-D47D430B56F3}"/>
          </ac:cxnSpMkLst>
        </pc:cxnChg>
        <pc:cxnChg chg="mod">
          <ac:chgData name="Kayla Besong" userId="1fe08136-ada4-4caa-badf-f829ad1288f2" providerId="ADAL" clId="{94CF6634-CB0D-6444-8C04-60A82A1373F4}" dt="2023-10-23T20:47:44.713" v="4073"/>
          <ac:cxnSpMkLst>
            <pc:docMk/>
            <pc:sldMk cId="3238308714" sldId="275"/>
            <ac:cxnSpMk id="96" creationId="{52B77DF2-B207-7404-C0F3-4102A30874B7}"/>
          </ac:cxnSpMkLst>
        </pc:cxnChg>
        <pc:cxnChg chg="mod">
          <ac:chgData name="Kayla Besong" userId="1fe08136-ada4-4caa-badf-f829ad1288f2" providerId="ADAL" clId="{94CF6634-CB0D-6444-8C04-60A82A1373F4}" dt="2023-10-23T20:47:44.713" v="4073"/>
          <ac:cxnSpMkLst>
            <pc:docMk/>
            <pc:sldMk cId="3238308714" sldId="275"/>
            <ac:cxnSpMk id="97" creationId="{930D95A5-735C-7AA4-FF4C-13D637950A6B}"/>
          </ac:cxnSpMkLst>
        </pc:cxnChg>
        <pc:cxnChg chg="mod">
          <ac:chgData name="Kayla Besong" userId="1fe08136-ada4-4caa-badf-f829ad1288f2" providerId="ADAL" clId="{94CF6634-CB0D-6444-8C04-60A82A1373F4}" dt="2023-10-23T20:47:44.713" v="4073"/>
          <ac:cxnSpMkLst>
            <pc:docMk/>
            <pc:sldMk cId="3238308714" sldId="275"/>
            <ac:cxnSpMk id="98" creationId="{80FE684C-0487-AB4B-58E0-1E93F657AD0B}"/>
          </ac:cxnSpMkLst>
        </pc:cxnChg>
        <pc:cxnChg chg="mod">
          <ac:chgData name="Kayla Besong" userId="1fe08136-ada4-4caa-badf-f829ad1288f2" providerId="ADAL" clId="{94CF6634-CB0D-6444-8C04-60A82A1373F4}" dt="2023-10-23T20:47:44.713" v="4073"/>
          <ac:cxnSpMkLst>
            <pc:docMk/>
            <pc:sldMk cId="3238308714" sldId="275"/>
            <ac:cxnSpMk id="99" creationId="{A38C787C-7568-77EC-D15D-1A82E3F9413A}"/>
          </ac:cxnSpMkLst>
        </pc:cxnChg>
        <pc:cxnChg chg="mod">
          <ac:chgData name="Kayla Besong" userId="1fe08136-ada4-4caa-badf-f829ad1288f2" providerId="ADAL" clId="{94CF6634-CB0D-6444-8C04-60A82A1373F4}" dt="2023-10-23T20:47:44.713" v="4073"/>
          <ac:cxnSpMkLst>
            <pc:docMk/>
            <pc:sldMk cId="3238308714" sldId="275"/>
            <ac:cxnSpMk id="100" creationId="{1A529309-EC29-B56F-0D21-25334928C3D0}"/>
          </ac:cxnSpMkLst>
        </pc:cxnChg>
        <pc:cxnChg chg="mod">
          <ac:chgData name="Kayla Besong" userId="1fe08136-ada4-4caa-badf-f829ad1288f2" providerId="ADAL" clId="{94CF6634-CB0D-6444-8C04-60A82A1373F4}" dt="2023-10-23T20:47:44.713" v="4073"/>
          <ac:cxnSpMkLst>
            <pc:docMk/>
            <pc:sldMk cId="3238308714" sldId="275"/>
            <ac:cxnSpMk id="101" creationId="{4E0D491C-41FD-920A-4174-BE39B08F9E4B}"/>
          </ac:cxnSpMkLst>
        </pc:cxnChg>
      </pc:sldChg>
      <pc:sldChg chg="addSp delSp modSp add mod">
        <pc:chgData name="Kayla Besong" userId="1fe08136-ada4-4caa-badf-f829ad1288f2" providerId="ADAL" clId="{94CF6634-CB0D-6444-8C04-60A82A1373F4}" dt="2023-10-23T22:10:51.075" v="4681" actId="1076"/>
        <pc:sldMkLst>
          <pc:docMk/>
          <pc:sldMk cId="1796842540" sldId="276"/>
        </pc:sldMkLst>
        <pc:spChg chg="add mod">
          <ac:chgData name="Kayla Besong" userId="1fe08136-ada4-4caa-badf-f829ad1288f2" providerId="ADAL" clId="{94CF6634-CB0D-6444-8C04-60A82A1373F4}" dt="2023-10-23T22:10:51.075" v="4681" actId="1076"/>
          <ac:spMkLst>
            <pc:docMk/>
            <pc:sldMk cId="1796842540" sldId="276"/>
            <ac:spMk id="3" creationId="{65D646F0-B982-492C-ECB2-E4AAC87DE8FD}"/>
          </ac:spMkLst>
        </pc:spChg>
        <pc:spChg chg="mod topLvl">
          <ac:chgData name="Kayla Besong" userId="1fe08136-ada4-4caa-badf-f829ad1288f2" providerId="ADAL" clId="{94CF6634-CB0D-6444-8C04-60A82A1373F4}" dt="2023-10-23T22:10:51.075" v="4681" actId="1076"/>
          <ac:spMkLst>
            <pc:docMk/>
            <pc:sldMk cId="1796842540" sldId="276"/>
            <ac:spMk id="5" creationId="{D80B6E6C-4B54-A1FA-AF66-0103576A9CAA}"/>
          </ac:spMkLst>
        </pc:spChg>
        <pc:spChg chg="mod topLvl">
          <ac:chgData name="Kayla Besong" userId="1fe08136-ada4-4caa-badf-f829ad1288f2" providerId="ADAL" clId="{94CF6634-CB0D-6444-8C04-60A82A1373F4}" dt="2023-10-23T22:10:51.075" v="4681" actId="1076"/>
          <ac:spMkLst>
            <pc:docMk/>
            <pc:sldMk cId="1796842540" sldId="276"/>
            <ac:spMk id="6" creationId="{F3C3012E-4449-7CE9-611B-F425B3FE37BB}"/>
          </ac:spMkLst>
        </pc:spChg>
        <pc:spChg chg="mod topLvl">
          <ac:chgData name="Kayla Besong" userId="1fe08136-ada4-4caa-badf-f829ad1288f2" providerId="ADAL" clId="{94CF6634-CB0D-6444-8C04-60A82A1373F4}" dt="2023-10-23T22:10:51.075" v="4681" actId="1076"/>
          <ac:spMkLst>
            <pc:docMk/>
            <pc:sldMk cId="1796842540" sldId="276"/>
            <ac:spMk id="77" creationId="{B68B2D54-660A-6B5A-C541-F102A1D84074}"/>
          </ac:spMkLst>
        </pc:spChg>
        <pc:spChg chg="mod topLvl">
          <ac:chgData name="Kayla Besong" userId="1fe08136-ada4-4caa-badf-f829ad1288f2" providerId="ADAL" clId="{94CF6634-CB0D-6444-8C04-60A82A1373F4}" dt="2023-10-23T22:10:51.075" v="4681" actId="1076"/>
          <ac:spMkLst>
            <pc:docMk/>
            <pc:sldMk cId="1796842540" sldId="276"/>
            <ac:spMk id="78" creationId="{FA1B72E3-95A1-68F0-EE09-0C850C794F04}"/>
          </ac:spMkLst>
        </pc:spChg>
        <pc:spChg chg="mod topLvl">
          <ac:chgData name="Kayla Besong" userId="1fe08136-ada4-4caa-badf-f829ad1288f2" providerId="ADAL" clId="{94CF6634-CB0D-6444-8C04-60A82A1373F4}" dt="2023-10-23T22:10:51.075" v="4681" actId="1076"/>
          <ac:spMkLst>
            <pc:docMk/>
            <pc:sldMk cId="1796842540" sldId="276"/>
            <ac:spMk id="79" creationId="{9DAC7E41-1662-3FF1-C667-69220F006DDC}"/>
          </ac:spMkLst>
        </pc:spChg>
        <pc:spChg chg="mod topLvl">
          <ac:chgData name="Kayla Besong" userId="1fe08136-ada4-4caa-badf-f829ad1288f2" providerId="ADAL" clId="{94CF6634-CB0D-6444-8C04-60A82A1373F4}" dt="2023-10-23T22:10:51.075" v="4681" actId="1076"/>
          <ac:spMkLst>
            <pc:docMk/>
            <pc:sldMk cId="1796842540" sldId="276"/>
            <ac:spMk id="102" creationId="{47B3381C-CF7F-7DE1-39CA-0BD001FC38C0}"/>
          </ac:spMkLst>
        </pc:spChg>
        <pc:spChg chg="mod topLvl">
          <ac:chgData name="Kayla Besong" userId="1fe08136-ada4-4caa-badf-f829ad1288f2" providerId="ADAL" clId="{94CF6634-CB0D-6444-8C04-60A82A1373F4}" dt="2023-10-23T22:10:51.075" v="4681" actId="1076"/>
          <ac:spMkLst>
            <pc:docMk/>
            <pc:sldMk cId="1796842540" sldId="276"/>
            <ac:spMk id="103" creationId="{C327D8C1-C46A-0253-AEFE-8C7BAE203596}"/>
          </ac:spMkLst>
        </pc:spChg>
        <pc:spChg chg="mod topLvl">
          <ac:chgData name="Kayla Besong" userId="1fe08136-ada4-4caa-badf-f829ad1288f2" providerId="ADAL" clId="{94CF6634-CB0D-6444-8C04-60A82A1373F4}" dt="2023-10-23T22:10:51.075" v="4681" actId="1076"/>
          <ac:spMkLst>
            <pc:docMk/>
            <pc:sldMk cId="1796842540" sldId="276"/>
            <ac:spMk id="104" creationId="{2312A1B7-E606-4933-F854-A27CBC725D81}"/>
          </ac:spMkLst>
        </pc:spChg>
        <pc:spChg chg="del topLvl">
          <ac:chgData name="Kayla Besong" userId="1fe08136-ada4-4caa-badf-f829ad1288f2" providerId="ADAL" clId="{94CF6634-CB0D-6444-8C04-60A82A1373F4}" dt="2023-10-23T22:04:26.966" v="4637" actId="478"/>
          <ac:spMkLst>
            <pc:docMk/>
            <pc:sldMk cId="1796842540" sldId="276"/>
            <ac:spMk id="223" creationId="{A4BC909D-CCFF-AC36-AF1B-D0D0C2D15D6F}"/>
          </ac:spMkLst>
        </pc:spChg>
        <pc:grpChg chg="add del mod">
          <ac:chgData name="Kayla Besong" userId="1fe08136-ada4-4caa-badf-f829ad1288f2" providerId="ADAL" clId="{94CF6634-CB0D-6444-8C04-60A82A1373F4}" dt="2023-10-23T22:04:41.454" v="4640" actId="165"/>
          <ac:grpSpMkLst>
            <pc:docMk/>
            <pc:sldMk cId="1796842540" sldId="276"/>
            <ac:grpSpMk id="2" creationId="{5C28AC8B-0B6F-9581-FE90-C4D45C335BC6}"/>
          </ac:grpSpMkLst>
        </pc:grpChg>
        <pc:grpChg chg="mod topLvl">
          <ac:chgData name="Kayla Besong" userId="1fe08136-ada4-4caa-badf-f829ad1288f2" providerId="ADAL" clId="{94CF6634-CB0D-6444-8C04-60A82A1373F4}" dt="2023-10-23T22:10:51.075" v="4681" actId="1076"/>
          <ac:grpSpMkLst>
            <pc:docMk/>
            <pc:sldMk cId="1796842540" sldId="276"/>
            <ac:grpSpMk id="135" creationId="{95A107EE-0BDD-0B80-886C-6720FEA8F234}"/>
          </ac:grpSpMkLst>
        </pc:grpChg>
        <pc:grpChg chg="mod topLvl">
          <ac:chgData name="Kayla Besong" userId="1fe08136-ada4-4caa-badf-f829ad1288f2" providerId="ADAL" clId="{94CF6634-CB0D-6444-8C04-60A82A1373F4}" dt="2023-10-23T22:10:51.075" v="4681" actId="1076"/>
          <ac:grpSpMkLst>
            <pc:docMk/>
            <pc:sldMk cId="1796842540" sldId="276"/>
            <ac:grpSpMk id="136" creationId="{259BFE21-6071-F3BF-7001-DF6F4D5C15B0}"/>
          </ac:grpSpMkLst>
        </pc:grpChg>
        <pc:grpChg chg="mod topLvl">
          <ac:chgData name="Kayla Besong" userId="1fe08136-ada4-4caa-badf-f829ad1288f2" providerId="ADAL" clId="{94CF6634-CB0D-6444-8C04-60A82A1373F4}" dt="2023-10-23T22:10:51.075" v="4681" actId="1076"/>
          <ac:grpSpMkLst>
            <pc:docMk/>
            <pc:sldMk cId="1796842540" sldId="276"/>
            <ac:grpSpMk id="148" creationId="{3F44277B-EBC7-D36F-C930-449E28BEC009}"/>
          </ac:grpSpMkLst>
        </pc:grpChg>
        <pc:grpChg chg="mod topLvl">
          <ac:chgData name="Kayla Besong" userId="1fe08136-ada4-4caa-badf-f829ad1288f2" providerId="ADAL" clId="{94CF6634-CB0D-6444-8C04-60A82A1373F4}" dt="2023-10-23T22:10:51.075" v="4681" actId="1076"/>
          <ac:grpSpMkLst>
            <pc:docMk/>
            <pc:sldMk cId="1796842540" sldId="276"/>
            <ac:grpSpMk id="159" creationId="{78D44DB4-E4CC-2565-41A0-6DCD0FA6276C}"/>
          </ac:grpSpMkLst>
        </pc:grpChg>
        <pc:grpChg chg="mod topLvl">
          <ac:chgData name="Kayla Besong" userId="1fe08136-ada4-4caa-badf-f829ad1288f2" providerId="ADAL" clId="{94CF6634-CB0D-6444-8C04-60A82A1373F4}" dt="2023-10-23T22:10:51.075" v="4681" actId="1076"/>
          <ac:grpSpMkLst>
            <pc:docMk/>
            <pc:sldMk cId="1796842540" sldId="276"/>
            <ac:grpSpMk id="181" creationId="{33BC2460-DD19-99E2-A05A-659382EFE034}"/>
          </ac:grpSpMkLst>
        </pc:grpChg>
        <pc:grpChg chg="mod topLvl">
          <ac:chgData name="Kayla Besong" userId="1fe08136-ada4-4caa-badf-f829ad1288f2" providerId="ADAL" clId="{94CF6634-CB0D-6444-8C04-60A82A1373F4}" dt="2023-10-23T22:10:51.075" v="4681" actId="1076"/>
          <ac:grpSpMkLst>
            <pc:docMk/>
            <pc:sldMk cId="1796842540" sldId="276"/>
            <ac:grpSpMk id="192" creationId="{AF379C82-7335-7F44-B1A1-A3542C9D4450}"/>
          </ac:grpSpMkLst>
        </pc:grpChg>
        <pc:grpChg chg="mod topLvl">
          <ac:chgData name="Kayla Besong" userId="1fe08136-ada4-4caa-badf-f829ad1288f2" providerId="ADAL" clId="{94CF6634-CB0D-6444-8C04-60A82A1373F4}" dt="2023-10-23T22:10:51.075" v="4681" actId="1076"/>
          <ac:grpSpMkLst>
            <pc:docMk/>
            <pc:sldMk cId="1796842540" sldId="276"/>
            <ac:grpSpMk id="203" creationId="{14DCE63A-520A-BE7C-2F7F-04CBEE162081}"/>
          </ac:grpSpMkLst>
        </pc:grpChg>
        <pc:grpChg chg="mod topLvl">
          <ac:chgData name="Kayla Besong" userId="1fe08136-ada4-4caa-badf-f829ad1288f2" providerId="ADAL" clId="{94CF6634-CB0D-6444-8C04-60A82A1373F4}" dt="2023-10-23T22:10:51.075" v="4681" actId="1076"/>
          <ac:grpSpMkLst>
            <pc:docMk/>
            <pc:sldMk cId="1796842540" sldId="276"/>
            <ac:grpSpMk id="214" creationId="{A1FAA33A-60C6-C38A-4290-9F152F14ACE4}"/>
          </ac:grpSpMkLst>
        </pc:grpChg>
        <pc:grpChg chg="mod topLvl">
          <ac:chgData name="Kayla Besong" userId="1fe08136-ada4-4caa-badf-f829ad1288f2" providerId="ADAL" clId="{94CF6634-CB0D-6444-8C04-60A82A1373F4}" dt="2023-10-23T22:10:51.075" v="4681" actId="1076"/>
          <ac:grpSpMkLst>
            <pc:docMk/>
            <pc:sldMk cId="1796842540" sldId="276"/>
            <ac:grpSpMk id="222" creationId="{AE0FC646-D59F-18AA-3786-A4D5B80F48C4}"/>
          </ac:grpSpMkLst>
        </pc:grpChg>
        <pc:grpChg chg="del">
          <ac:chgData name="Kayla Besong" userId="1fe08136-ada4-4caa-badf-f829ad1288f2" providerId="ADAL" clId="{94CF6634-CB0D-6444-8C04-60A82A1373F4}" dt="2023-10-23T22:04:00.407" v="4633" actId="165"/>
          <ac:grpSpMkLst>
            <pc:docMk/>
            <pc:sldMk cId="1796842540" sldId="276"/>
            <ac:grpSpMk id="224" creationId="{37072FC0-F5CC-39CE-BC2A-34D2BC0297A4}"/>
          </ac:grpSpMkLst>
        </pc:grpChg>
        <pc:graphicFrameChg chg="del">
          <ac:chgData name="Kayla Besong" userId="1fe08136-ada4-4caa-badf-f829ad1288f2" providerId="ADAL" clId="{94CF6634-CB0D-6444-8C04-60A82A1373F4}" dt="2023-10-23T22:03:46.022" v="4632" actId="478"/>
          <ac:graphicFrameMkLst>
            <pc:docMk/>
            <pc:sldMk cId="1796842540" sldId="276"/>
            <ac:graphicFrameMk id="109" creationId="{AEB2E2D3-8DB0-58CC-D44F-BB22B3C4475D}"/>
          </ac:graphicFrameMkLst>
        </pc:graphicFrameChg>
      </pc:sldChg>
    </pc:docChg>
  </pc:docChgLst>
  <pc:docChgLst>
    <pc:chgData name="Kayla Besong" userId="1fe08136-ada4-4caa-badf-f829ad1288f2" providerId="ADAL" clId="{6CD9303B-91DD-734D-A533-9F67F9B4E2AA}"/>
    <pc:docChg chg="undo custSel modSld">
      <pc:chgData name="Kayla Besong" userId="1fe08136-ada4-4caa-badf-f829ad1288f2" providerId="ADAL" clId="{6CD9303B-91DD-734D-A533-9F67F9B4E2AA}" dt="2024-02-22T20:27:18.075" v="233" actId="164"/>
      <pc:docMkLst>
        <pc:docMk/>
      </pc:docMkLst>
      <pc:sldChg chg="addSp delSp modSp mod">
        <pc:chgData name="Kayla Besong" userId="1fe08136-ada4-4caa-badf-f829ad1288f2" providerId="ADAL" clId="{6CD9303B-91DD-734D-A533-9F67F9B4E2AA}" dt="2024-02-22T20:27:18.075" v="233" actId="164"/>
        <pc:sldMkLst>
          <pc:docMk/>
          <pc:sldMk cId="3510448846" sldId="286"/>
        </pc:sldMkLst>
        <pc:spChg chg="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2" creationId="{25326DEB-4D7D-9220-6BB2-E0C9D12E2204}"/>
          </ac:spMkLst>
        </pc:spChg>
        <pc:spChg chg="add 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3" creationId="{0F6F2FA7-8BDD-A4AD-DE33-34539F56939D}"/>
          </ac:spMkLst>
        </pc:spChg>
        <pc:spChg chg="mod topLvl">
          <ac:chgData name="Kayla Besong" userId="1fe08136-ada4-4caa-badf-f829ad1288f2" providerId="ADAL" clId="{6CD9303B-91DD-734D-A533-9F67F9B4E2AA}" dt="2024-02-22T20:27:18.075" v="233" actId="164"/>
          <ac:spMkLst>
            <pc:docMk/>
            <pc:sldMk cId="3510448846" sldId="286"/>
            <ac:spMk id="6" creationId="{C4ED933D-E308-EACA-38A2-BF105AEAC514}"/>
          </ac:spMkLst>
        </pc:spChg>
        <pc:spChg chg="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64" creationId="{7D0CEEB2-ED5D-09E4-6C24-9A04CD3490DE}"/>
          </ac:spMkLst>
        </pc:spChg>
        <pc:spChg chg="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78" creationId="{32A4F830-F284-D2CB-88BE-E41336072EC8}"/>
          </ac:spMkLst>
        </pc:spChg>
        <pc:spChg chg="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87" creationId="{B74B20F6-46AB-B3E2-8E61-32B41379AAB0}"/>
          </ac:spMkLst>
        </pc:spChg>
        <pc:spChg chg="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108" creationId="{6C698B7C-06C3-D381-C469-B1AD6E5315F6}"/>
          </ac:spMkLst>
        </pc:spChg>
        <pc:spChg chg="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109" creationId="{19A6051C-F786-B33D-7CB4-06D8DC42C819}"/>
          </ac:spMkLst>
        </pc:spChg>
        <pc:spChg chg="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110" creationId="{3A95E76D-4892-B5E5-0379-980DD9143387}"/>
          </ac:spMkLst>
        </pc:spChg>
        <pc:spChg chg="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112" creationId="{C3AFC4EE-5959-D368-9064-D1C5DDB21AB5}"/>
          </ac:spMkLst>
        </pc:spChg>
        <pc:spChg chg="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113" creationId="{2EB6E634-0859-6F54-A91A-BB1073DD68B6}"/>
          </ac:spMkLst>
        </pc:spChg>
        <pc:spChg chg="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114" creationId="{BAF9E044-CAE8-C6F4-4D4B-9151FF1A5B8A}"/>
          </ac:spMkLst>
        </pc:spChg>
        <pc:spChg chg="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116" creationId="{6C35894A-7E30-79D1-709A-0F9893CCE866}"/>
          </ac:spMkLst>
        </pc:spChg>
        <pc:spChg chg="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117" creationId="{9706B6C2-5ED2-6ED9-857A-E862ABFB2672}"/>
          </ac:spMkLst>
        </pc:spChg>
        <pc:spChg chg="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118" creationId="{96CEFB40-D56D-F5A8-5FBC-FBC270F4019D}"/>
          </ac:spMkLst>
        </pc:spChg>
        <pc:spChg chg="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125" creationId="{25110D12-8999-14F3-FAA6-BF4A42E03E93}"/>
          </ac:spMkLst>
        </pc:spChg>
        <pc:spChg chg="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126" creationId="{1F192997-9C2B-90DE-BAE9-A82496D12420}"/>
          </ac:spMkLst>
        </pc:spChg>
        <pc:spChg chg="del">
          <ac:chgData name="Kayla Besong" userId="1fe08136-ada4-4caa-badf-f829ad1288f2" providerId="ADAL" clId="{6CD9303B-91DD-734D-A533-9F67F9B4E2AA}" dt="2024-02-22T20:11:30.142" v="6" actId="478"/>
          <ac:spMkLst>
            <pc:docMk/>
            <pc:sldMk cId="3510448846" sldId="286"/>
            <ac:spMk id="127" creationId="{3952A7B8-D45D-7ED4-2306-E859FFE4B2C7}"/>
          </ac:spMkLst>
        </pc:spChg>
        <pc:spChg chg="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135" creationId="{102B1A5A-A764-BFBC-4736-5EE7C5EC79C5}"/>
          </ac:spMkLst>
        </pc:spChg>
        <pc:spChg chg="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136" creationId="{CCA0D300-B5D0-FFA9-1A06-3E6894CE736E}"/>
          </ac:spMkLst>
        </pc:spChg>
        <pc:spChg chg="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137" creationId="{3FFC871B-6308-EB59-DAD4-0D26EA54F744}"/>
          </ac:spMkLst>
        </pc:spChg>
        <pc:spChg chg="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140" creationId="{C9BEB281-9F20-1C3F-6FB0-05F6EBB04A0A}"/>
          </ac:spMkLst>
        </pc:spChg>
        <pc:spChg chg="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141" creationId="{C4CF6A59-CDE7-6A18-21CB-934D4520B6AC}"/>
          </ac:spMkLst>
        </pc:spChg>
        <pc:spChg chg="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142" creationId="{57E983F4-6FEA-5AB3-6457-7982C3B08AAB}"/>
          </ac:spMkLst>
        </pc:spChg>
        <pc:spChg chg="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145" creationId="{D31958EA-4BA6-FEE7-6BE6-661EFB371B17}"/>
          </ac:spMkLst>
        </pc:spChg>
        <pc:spChg chg="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146" creationId="{194D1307-0050-8DB9-8B9D-20FFC8903212}"/>
          </ac:spMkLst>
        </pc:spChg>
        <pc:spChg chg="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147" creationId="{CC47E812-9221-1AF4-E8BD-2092C7106958}"/>
          </ac:spMkLst>
        </pc:spChg>
        <pc:spChg chg="mod">
          <ac:chgData name="Kayla Besong" userId="1fe08136-ada4-4caa-badf-f829ad1288f2" providerId="ADAL" clId="{6CD9303B-91DD-734D-A533-9F67F9B4E2AA}" dt="2024-02-22T20:24:23.122" v="173" actId="1036"/>
          <ac:spMkLst>
            <pc:docMk/>
            <pc:sldMk cId="3510448846" sldId="286"/>
            <ac:spMk id="149" creationId="{B5841935-6FBE-297D-4621-EEA2E278CF3C}"/>
          </ac:spMkLst>
        </pc:spChg>
        <pc:spChg chg="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150" creationId="{7629B4D7-29A7-5921-363E-09D43663E26B}"/>
          </ac:spMkLst>
        </pc:spChg>
        <pc:spChg chg="mod">
          <ac:chgData name="Kayla Besong" userId="1fe08136-ada4-4caa-badf-f829ad1288f2" providerId="ADAL" clId="{6CD9303B-91DD-734D-A533-9F67F9B4E2AA}" dt="2024-02-22T20:24:09.843" v="170" actId="165"/>
          <ac:spMkLst>
            <pc:docMk/>
            <pc:sldMk cId="3510448846" sldId="286"/>
            <ac:spMk id="151" creationId="{CE61488C-9301-413B-44CB-CF94D751C915}"/>
          </ac:spMkLst>
        </pc:spChg>
        <pc:spChg chg="mod topLvl">
          <ac:chgData name="Kayla Besong" userId="1fe08136-ada4-4caa-badf-f829ad1288f2" providerId="ADAL" clId="{6CD9303B-91DD-734D-A533-9F67F9B4E2AA}" dt="2024-02-22T20:27:18.075" v="233" actId="164"/>
          <ac:spMkLst>
            <pc:docMk/>
            <pc:sldMk cId="3510448846" sldId="286"/>
            <ac:spMk id="158" creationId="{24EFB707-E61F-8EC1-7972-1D22FAD5C7F7}"/>
          </ac:spMkLst>
        </pc:spChg>
        <pc:spChg chg="mod topLvl">
          <ac:chgData name="Kayla Besong" userId="1fe08136-ada4-4caa-badf-f829ad1288f2" providerId="ADAL" clId="{6CD9303B-91DD-734D-A533-9F67F9B4E2AA}" dt="2024-02-22T20:27:18.075" v="233" actId="164"/>
          <ac:spMkLst>
            <pc:docMk/>
            <pc:sldMk cId="3510448846" sldId="286"/>
            <ac:spMk id="159" creationId="{B28B0CE1-1C15-7DE2-BDBC-03213BD03657}"/>
          </ac:spMkLst>
        </pc:spChg>
        <pc:spChg chg="mod topLvl">
          <ac:chgData name="Kayla Besong" userId="1fe08136-ada4-4caa-badf-f829ad1288f2" providerId="ADAL" clId="{6CD9303B-91DD-734D-A533-9F67F9B4E2AA}" dt="2024-02-22T20:27:18.075" v="233" actId="164"/>
          <ac:spMkLst>
            <pc:docMk/>
            <pc:sldMk cId="3510448846" sldId="286"/>
            <ac:spMk id="173" creationId="{DF1DE0EE-137E-FF12-4FF1-C765816CE603}"/>
          </ac:spMkLst>
        </pc:spChg>
        <pc:grpChg chg="add mod topLvl">
          <ac:chgData name="Kayla Besong" userId="1fe08136-ada4-4caa-badf-f829ad1288f2" providerId="ADAL" clId="{6CD9303B-91DD-734D-A533-9F67F9B4E2AA}" dt="2024-02-22T20:27:18.075" v="233" actId="164"/>
          <ac:grpSpMkLst>
            <pc:docMk/>
            <pc:sldMk cId="3510448846" sldId="286"/>
            <ac:grpSpMk id="17" creationId="{31737189-0909-B78C-902B-1CDBF74455E1}"/>
          </ac:grpSpMkLst>
        </pc:grpChg>
        <pc:grpChg chg="del">
          <ac:chgData name="Kayla Besong" userId="1fe08136-ada4-4caa-badf-f829ad1288f2" providerId="ADAL" clId="{6CD9303B-91DD-734D-A533-9F67F9B4E2AA}" dt="2024-02-22T20:12:05.820" v="9" actId="165"/>
          <ac:grpSpMkLst>
            <pc:docMk/>
            <pc:sldMk cId="3510448846" sldId="286"/>
            <ac:grpSpMk id="31" creationId="{829CA66A-7F1F-B8D4-2BCF-F7BDDB196476}"/>
          </ac:grpSpMkLst>
        </pc:grpChg>
        <pc:grpChg chg="add del mod">
          <ac:chgData name="Kayla Besong" userId="1fe08136-ada4-4caa-badf-f829ad1288f2" providerId="ADAL" clId="{6CD9303B-91DD-734D-A533-9F67F9B4E2AA}" dt="2024-02-22T20:24:09.843" v="170" actId="165"/>
          <ac:grpSpMkLst>
            <pc:docMk/>
            <pc:sldMk cId="3510448846" sldId="286"/>
            <ac:grpSpMk id="48" creationId="{92B4EDF7-A1A2-8199-C1D5-2BC4CC295B46}"/>
          </ac:grpSpMkLst>
        </pc:grpChg>
        <pc:grpChg chg="add mod">
          <ac:chgData name="Kayla Besong" userId="1fe08136-ada4-4caa-badf-f829ad1288f2" providerId="ADAL" clId="{6CD9303B-91DD-734D-A533-9F67F9B4E2AA}" dt="2024-02-22T20:27:18.075" v="233" actId="164"/>
          <ac:grpSpMkLst>
            <pc:docMk/>
            <pc:sldMk cId="3510448846" sldId="286"/>
            <ac:grpSpMk id="51" creationId="{8FA19D9E-FDC8-A082-D21E-96FF079F5536}"/>
          </ac:grpSpMkLst>
        </pc:grpChg>
        <pc:grpChg chg="mod topLvl">
          <ac:chgData name="Kayla Besong" userId="1fe08136-ada4-4caa-badf-f829ad1288f2" providerId="ADAL" clId="{6CD9303B-91DD-734D-A533-9F67F9B4E2AA}" dt="2024-02-22T20:27:18.075" v="233" actId="164"/>
          <ac:grpSpMkLst>
            <pc:docMk/>
            <pc:sldMk cId="3510448846" sldId="286"/>
            <ac:grpSpMk id="56" creationId="{7844CEF4-E0ED-8BE2-9D7E-387813B5B570}"/>
          </ac:grpSpMkLst>
        </pc:grpChg>
        <pc:grpChg chg="mod topLvl">
          <ac:chgData name="Kayla Besong" userId="1fe08136-ada4-4caa-badf-f829ad1288f2" providerId="ADAL" clId="{6CD9303B-91DD-734D-A533-9F67F9B4E2AA}" dt="2024-02-22T20:27:18.075" v="233" actId="164"/>
          <ac:grpSpMkLst>
            <pc:docMk/>
            <pc:sldMk cId="3510448846" sldId="286"/>
            <ac:grpSpMk id="107" creationId="{789C1A28-F66A-1149-F796-8A4E6742DF2E}"/>
          </ac:grpSpMkLst>
        </pc:grpChg>
        <pc:grpChg chg="mod topLvl">
          <ac:chgData name="Kayla Besong" userId="1fe08136-ada4-4caa-badf-f829ad1288f2" providerId="ADAL" clId="{6CD9303B-91DD-734D-A533-9F67F9B4E2AA}" dt="2024-02-22T20:27:18.075" v="233" actId="164"/>
          <ac:grpSpMkLst>
            <pc:docMk/>
            <pc:sldMk cId="3510448846" sldId="286"/>
            <ac:grpSpMk id="111" creationId="{8D9616D4-C206-F090-DDA0-64B99A243720}"/>
          </ac:grpSpMkLst>
        </pc:grpChg>
        <pc:grpChg chg="mod topLvl">
          <ac:chgData name="Kayla Besong" userId="1fe08136-ada4-4caa-badf-f829ad1288f2" providerId="ADAL" clId="{6CD9303B-91DD-734D-A533-9F67F9B4E2AA}" dt="2024-02-22T20:27:18.075" v="233" actId="164"/>
          <ac:grpSpMkLst>
            <pc:docMk/>
            <pc:sldMk cId="3510448846" sldId="286"/>
            <ac:grpSpMk id="115" creationId="{C055C75C-E1CC-9609-DA17-F18001FFD3F6}"/>
          </ac:grpSpMkLst>
        </pc:grpChg>
        <pc:grpChg chg="mod topLvl">
          <ac:chgData name="Kayla Besong" userId="1fe08136-ada4-4caa-badf-f829ad1288f2" providerId="ADAL" clId="{6CD9303B-91DD-734D-A533-9F67F9B4E2AA}" dt="2024-02-22T20:24:09.843" v="170" actId="165"/>
          <ac:grpSpMkLst>
            <pc:docMk/>
            <pc:sldMk cId="3510448846" sldId="286"/>
            <ac:grpSpMk id="123" creationId="{B7C1BC83-0425-9F86-B1C2-28F290427BAD}"/>
          </ac:grpSpMkLst>
        </pc:grpChg>
        <pc:grpChg chg="del">
          <ac:chgData name="Kayla Besong" userId="1fe08136-ada4-4caa-badf-f829ad1288f2" providerId="ADAL" clId="{6CD9303B-91DD-734D-A533-9F67F9B4E2AA}" dt="2024-02-22T20:11:30.142" v="6" actId="478"/>
          <ac:grpSpMkLst>
            <pc:docMk/>
            <pc:sldMk cId="3510448846" sldId="286"/>
            <ac:grpSpMk id="124" creationId="{5F2DFFF9-095A-89C4-4574-7FFC330D033A}"/>
          </ac:grpSpMkLst>
        </pc:grpChg>
        <pc:grpChg chg="mod topLvl">
          <ac:chgData name="Kayla Besong" userId="1fe08136-ada4-4caa-badf-f829ad1288f2" providerId="ADAL" clId="{6CD9303B-91DD-734D-A533-9F67F9B4E2AA}" dt="2024-02-22T20:27:18.075" v="233" actId="164"/>
          <ac:grpSpMkLst>
            <pc:docMk/>
            <pc:sldMk cId="3510448846" sldId="286"/>
            <ac:grpSpMk id="133" creationId="{E434B571-5D0E-C55B-707B-5DB058A94A7F}"/>
          </ac:grpSpMkLst>
        </pc:grpChg>
        <pc:grpChg chg="mod">
          <ac:chgData name="Kayla Besong" userId="1fe08136-ada4-4caa-badf-f829ad1288f2" providerId="ADAL" clId="{6CD9303B-91DD-734D-A533-9F67F9B4E2AA}" dt="2024-02-22T20:24:09.843" v="170" actId="165"/>
          <ac:grpSpMkLst>
            <pc:docMk/>
            <pc:sldMk cId="3510448846" sldId="286"/>
            <ac:grpSpMk id="134" creationId="{AFDA7EB5-3B35-0816-DC3D-0E3D9D64A1F9}"/>
          </ac:grpSpMkLst>
        </pc:grpChg>
        <pc:grpChg chg="mod topLvl">
          <ac:chgData name="Kayla Besong" userId="1fe08136-ada4-4caa-badf-f829ad1288f2" providerId="ADAL" clId="{6CD9303B-91DD-734D-A533-9F67F9B4E2AA}" dt="2024-02-22T20:27:18.075" v="233" actId="164"/>
          <ac:grpSpMkLst>
            <pc:docMk/>
            <pc:sldMk cId="3510448846" sldId="286"/>
            <ac:grpSpMk id="138" creationId="{F5E92663-AF03-D2D2-3442-C31BEE31A186}"/>
          </ac:grpSpMkLst>
        </pc:grpChg>
        <pc:grpChg chg="mod">
          <ac:chgData name="Kayla Besong" userId="1fe08136-ada4-4caa-badf-f829ad1288f2" providerId="ADAL" clId="{6CD9303B-91DD-734D-A533-9F67F9B4E2AA}" dt="2024-02-22T20:24:09.843" v="170" actId="165"/>
          <ac:grpSpMkLst>
            <pc:docMk/>
            <pc:sldMk cId="3510448846" sldId="286"/>
            <ac:grpSpMk id="139" creationId="{AE4EAC31-BF98-E4EA-134D-7700C32FC1BA}"/>
          </ac:grpSpMkLst>
        </pc:grpChg>
        <pc:grpChg chg="mod topLvl">
          <ac:chgData name="Kayla Besong" userId="1fe08136-ada4-4caa-badf-f829ad1288f2" providerId="ADAL" clId="{6CD9303B-91DD-734D-A533-9F67F9B4E2AA}" dt="2024-02-22T20:27:18.075" v="233" actId="164"/>
          <ac:grpSpMkLst>
            <pc:docMk/>
            <pc:sldMk cId="3510448846" sldId="286"/>
            <ac:grpSpMk id="143" creationId="{76A5245A-74B3-9FEA-18B8-C9C4E39B27CF}"/>
          </ac:grpSpMkLst>
        </pc:grpChg>
        <pc:grpChg chg="mod">
          <ac:chgData name="Kayla Besong" userId="1fe08136-ada4-4caa-badf-f829ad1288f2" providerId="ADAL" clId="{6CD9303B-91DD-734D-A533-9F67F9B4E2AA}" dt="2024-02-22T20:24:09.843" v="170" actId="165"/>
          <ac:grpSpMkLst>
            <pc:docMk/>
            <pc:sldMk cId="3510448846" sldId="286"/>
            <ac:grpSpMk id="144" creationId="{47BE6CE5-8502-1513-C9EE-ACC94E717801}"/>
          </ac:grpSpMkLst>
        </pc:grpChg>
        <pc:grpChg chg="mod topLvl">
          <ac:chgData name="Kayla Besong" userId="1fe08136-ada4-4caa-badf-f829ad1288f2" providerId="ADAL" clId="{6CD9303B-91DD-734D-A533-9F67F9B4E2AA}" dt="2024-02-22T20:27:18.075" v="233" actId="164"/>
          <ac:grpSpMkLst>
            <pc:docMk/>
            <pc:sldMk cId="3510448846" sldId="286"/>
            <ac:grpSpMk id="148" creationId="{5BBD93F0-93A1-64B5-B85F-D27F1D5EB056}"/>
          </ac:grpSpMkLst>
        </pc:grpChg>
        <pc:grpChg chg="mod topLvl">
          <ac:chgData name="Kayla Besong" userId="1fe08136-ada4-4caa-badf-f829ad1288f2" providerId="ADAL" clId="{6CD9303B-91DD-734D-A533-9F67F9B4E2AA}" dt="2024-02-22T20:27:18.075" v="233" actId="164"/>
          <ac:grpSpMkLst>
            <pc:docMk/>
            <pc:sldMk cId="3510448846" sldId="286"/>
            <ac:grpSpMk id="154" creationId="{28927304-3EF8-F4D3-77DF-A5F84EBBF9A0}"/>
          </ac:grpSpMkLst>
        </pc:grpChg>
        <pc:cxnChg chg="add del mod">
          <ac:chgData name="Kayla Besong" userId="1fe08136-ada4-4caa-badf-f829ad1288f2" providerId="ADAL" clId="{6CD9303B-91DD-734D-A533-9F67F9B4E2AA}" dt="2024-02-22T20:22:21.352" v="153" actId="478"/>
          <ac:cxnSpMkLst>
            <pc:docMk/>
            <pc:sldMk cId="3510448846" sldId="286"/>
            <ac:cxnSpMk id="5" creationId="{6EB1228A-696B-09E1-329A-9D60A90B2917}"/>
          </ac:cxnSpMkLst>
        </pc:cxnChg>
        <pc:cxnChg chg="mod">
          <ac:chgData name="Kayla Besong" userId="1fe08136-ada4-4caa-badf-f829ad1288f2" providerId="ADAL" clId="{6CD9303B-91DD-734D-A533-9F67F9B4E2AA}" dt="2024-02-22T20:24:09.843" v="170" actId="165"/>
          <ac:cxnSpMkLst>
            <pc:docMk/>
            <pc:sldMk cId="3510448846" sldId="286"/>
            <ac:cxnSpMk id="7" creationId="{FA35972F-DF0F-1787-89C3-2005F1D51D85}"/>
          </ac:cxnSpMkLst>
        </pc:cxnChg>
        <pc:cxnChg chg="mod">
          <ac:chgData name="Kayla Besong" userId="1fe08136-ada4-4caa-badf-f829ad1288f2" providerId="ADAL" clId="{6CD9303B-91DD-734D-A533-9F67F9B4E2AA}" dt="2024-02-22T20:24:09.843" v="170" actId="165"/>
          <ac:cxnSpMkLst>
            <pc:docMk/>
            <pc:sldMk cId="3510448846" sldId="286"/>
            <ac:cxnSpMk id="8" creationId="{C6417E80-3CC2-B7B7-D683-20DB961BE324}"/>
          </ac:cxnSpMkLst>
        </pc:cxnChg>
        <pc:cxnChg chg="mod">
          <ac:chgData name="Kayla Besong" userId="1fe08136-ada4-4caa-badf-f829ad1288f2" providerId="ADAL" clId="{6CD9303B-91DD-734D-A533-9F67F9B4E2AA}" dt="2024-02-22T20:24:09.843" v="170" actId="165"/>
          <ac:cxnSpMkLst>
            <pc:docMk/>
            <pc:sldMk cId="3510448846" sldId="286"/>
            <ac:cxnSpMk id="9" creationId="{0BFF866B-B851-B661-67B2-08AA52CC2B0B}"/>
          </ac:cxnSpMkLst>
        </pc:cxnChg>
        <pc:cxnChg chg="mod">
          <ac:chgData name="Kayla Besong" userId="1fe08136-ada4-4caa-badf-f829ad1288f2" providerId="ADAL" clId="{6CD9303B-91DD-734D-A533-9F67F9B4E2AA}" dt="2024-02-22T20:24:09.843" v="170" actId="165"/>
          <ac:cxnSpMkLst>
            <pc:docMk/>
            <pc:sldMk cId="3510448846" sldId="286"/>
            <ac:cxnSpMk id="10" creationId="{DBCAE382-5F47-791A-FB50-79079769B334}"/>
          </ac:cxnSpMkLst>
        </pc:cxnChg>
        <pc:cxnChg chg="mod">
          <ac:chgData name="Kayla Besong" userId="1fe08136-ada4-4caa-badf-f829ad1288f2" providerId="ADAL" clId="{6CD9303B-91DD-734D-A533-9F67F9B4E2AA}" dt="2024-02-22T20:24:09.843" v="170" actId="165"/>
          <ac:cxnSpMkLst>
            <pc:docMk/>
            <pc:sldMk cId="3510448846" sldId="286"/>
            <ac:cxnSpMk id="11" creationId="{E22C4B42-D551-705F-74AE-33B100A30B37}"/>
          </ac:cxnSpMkLst>
        </pc:cxnChg>
        <pc:cxnChg chg="mod">
          <ac:chgData name="Kayla Besong" userId="1fe08136-ada4-4caa-badf-f829ad1288f2" providerId="ADAL" clId="{6CD9303B-91DD-734D-A533-9F67F9B4E2AA}" dt="2024-02-22T20:24:09.843" v="170" actId="165"/>
          <ac:cxnSpMkLst>
            <pc:docMk/>
            <pc:sldMk cId="3510448846" sldId="286"/>
            <ac:cxnSpMk id="12" creationId="{486EF9C9-C2CD-0593-2864-F4388F2FF74A}"/>
          </ac:cxnSpMkLst>
        </pc:cxnChg>
        <pc:cxnChg chg="mod">
          <ac:chgData name="Kayla Besong" userId="1fe08136-ada4-4caa-badf-f829ad1288f2" providerId="ADAL" clId="{6CD9303B-91DD-734D-A533-9F67F9B4E2AA}" dt="2024-02-22T20:24:09.843" v="170" actId="165"/>
          <ac:cxnSpMkLst>
            <pc:docMk/>
            <pc:sldMk cId="3510448846" sldId="286"/>
            <ac:cxnSpMk id="13" creationId="{4B03712B-536A-2DFE-7003-CBED997A21C1}"/>
          </ac:cxnSpMkLst>
        </pc:cxnChg>
        <pc:cxnChg chg="mod">
          <ac:chgData name="Kayla Besong" userId="1fe08136-ada4-4caa-badf-f829ad1288f2" providerId="ADAL" clId="{6CD9303B-91DD-734D-A533-9F67F9B4E2AA}" dt="2024-02-22T20:24:09.843" v="170" actId="165"/>
          <ac:cxnSpMkLst>
            <pc:docMk/>
            <pc:sldMk cId="3510448846" sldId="286"/>
            <ac:cxnSpMk id="14" creationId="{8B87F5E1-DAFF-721E-5DE9-BAE7B32E5551}"/>
          </ac:cxnSpMkLst>
        </pc:cxnChg>
        <pc:cxnChg chg="mod">
          <ac:chgData name="Kayla Besong" userId="1fe08136-ada4-4caa-badf-f829ad1288f2" providerId="ADAL" clId="{6CD9303B-91DD-734D-A533-9F67F9B4E2AA}" dt="2024-02-22T20:24:09.843" v="170" actId="165"/>
          <ac:cxnSpMkLst>
            <pc:docMk/>
            <pc:sldMk cId="3510448846" sldId="286"/>
            <ac:cxnSpMk id="15" creationId="{B938EBD3-E6DC-A3F3-19D8-17D74CB2C8DD}"/>
          </ac:cxnSpMkLst>
        </pc:cxnChg>
        <pc:cxnChg chg="mod">
          <ac:chgData name="Kayla Besong" userId="1fe08136-ada4-4caa-badf-f829ad1288f2" providerId="ADAL" clId="{6CD9303B-91DD-734D-A533-9F67F9B4E2AA}" dt="2024-02-22T20:24:09.843" v="170" actId="165"/>
          <ac:cxnSpMkLst>
            <pc:docMk/>
            <pc:sldMk cId="3510448846" sldId="286"/>
            <ac:cxnSpMk id="21" creationId="{B89A5F5F-AAF3-F96B-F6BE-726264D603D1}"/>
          </ac:cxnSpMkLst>
        </pc:cxnChg>
        <pc:cxnChg chg="mod">
          <ac:chgData name="Kayla Besong" userId="1fe08136-ada4-4caa-badf-f829ad1288f2" providerId="ADAL" clId="{6CD9303B-91DD-734D-A533-9F67F9B4E2AA}" dt="2024-02-22T20:24:09.843" v="170" actId="165"/>
          <ac:cxnSpMkLst>
            <pc:docMk/>
            <pc:sldMk cId="3510448846" sldId="286"/>
            <ac:cxnSpMk id="23" creationId="{595B51F7-FA2E-D603-3AAF-B0C8767CD72C}"/>
          </ac:cxnSpMkLst>
        </pc:cxnChg>
        <pc:cxnChg chg="mod">
          <ac:chgData name="Kayla Besong" userId="1fe08136-ada4-4caa-badf-f829ad1288f2" providerId="ADAL" clId="{6CD9303B-91DD-734D-A533-9F67F9B4E2AA}" dt="2024-02-22T20:24:09.843" v="170" actId="165"/>
          <ac:cxnSpMkLst>
            <pc:docMk/>
            <pc:sldMk cId="3510448846" sldId="286"/>
            <ac:cxnSpMk id="24" creationId="{630F63EF-AABB-5E12-19FC-BC37A9E0C011}"/>
          </ac:cxnSpMkLst>
        </pc:cxnChg>
        <pc:cxnChg chg="mod">
          <ac:chgData name="Kayla Besong" userId="1fe08136-ada4-4caa-badf-f829ad1288f2" providerId="ADAL" clId="{6CD9303B-91DD-734D-A533-9F67F9B4E2AA}" dt="2024-02-22T20:24:09.843" v="170" actId="165"/>
          <ac:cxnSpMkLst>
            <pc:docMk/>
            <pc:sldMk cId="3510448846" sldId="286"/>
            <ac:cxnSpMk id="25" creationId="{BAE6B06F-2F80-E18D-C616-1BA45A7EB767}"/>
          </ac:cxnSpMkLst>
        </pc:cxnChg>
        <pc:cxnChg chg="mod">
          <ac:chgData name="Kayla Besong" userId="1fe08136-ada4-4caa-badf-f829ad1288f2" providerId="ADAL" clId="{6CD9303B-91DD-734D-A533-9F67F9B4E2AA}" dt="2024-02-22T20:24:09.843" v="170" actId="165"/>
          <ac:cxnSpMkLst>
            <pc:docMk/>
            <pc:sldMk cId="3510448846" sldId="286"/>
            <ac:cxnSpMk id="26" creationId="{0F0E539C-DB7F-04D2-3692-FD0A34968A3F}"/>
          </ac:cxnSpMkLst>
        </pc:cxnChg>
        <pc:cxnChg chg="mod">
          <ac:chgData name="Kayla Besong" userId="1fe08136-ada4-4caa-badf-f829ad1288f2" providerId="ADAL" clId="{6CD9303B-91DD-734D-A533-9F67F9B4E2AA}" dt="2024-02-22T20:24:09.843" v="170" actId="165"/>
          <ac:cxnSpMkLst>
            <pc:docMk/>
            <pc:sldMk cId="3510448846" sldId="286"/>
            <ac:cxnSpMk id="28" creationId="{05337286-3DBB-18AC-F6F3-50D8F929483F}"/>
          </ac:cxnSpMkLst>
        </pc:cxnChg>
        <pc:cxnChg chg="mod">
          <ac:chgData name="Kayla Besong" userId="1fe08136-ada4-4caa-badf-f829ad1288f2" providerId="ADAL" clId="{6CD9303B-91DD-734D-A533-9F67F9B4E2AA}" dt="2024-02-22T20:24:09.843" v="170" actId="165"/>
          <ac:cxnSpMkLst>
            <pc:docMk/>
            <pc:sldMk cId="3510448846" sldId="286"/>
            <ac:cxnSpMk id="29" creationId="{6592B5E0-DE34-73FF-4C3F-3AF87409DC65}"/>
          </ac:cxnSpMkLst>
        </pc:cxnChg>
        <pc:cxnChg chg="mod">
          <ac:chgData name="Kayla Besong" userId="1fe08136-ada4-4caa-badf-f829ad1288f2" providerId="ADAL" clId="{6CD9303B-91DD-734D-A533-9F67F9B4E2AA}" dt="2024-02-22T20:24:09.843" v="170" actId="165"/>
          <ac:cxnSpMkLst>
            <pc:docMk/>
            <pc:sldMk cId="3510448846" sldId="286"/>
            <ac:cxnSpMk id="30" creationId="{BF116AAE-6D8D-DC8C-135A-F00297469740}"/>
          </ac:cxnSpMkLst>
        </pc:cxnChg>
        <pc:cxnChg chg="mod">
          <ac:chgData name="Kayla Besong" userId="1fe08136-ada4-4caa-badf-f829ad1288f2" providerId="ADAL" clId="{6CD9303B-91DD-734D-A533-9F67F9B4E2AA}" dt="2024-02-22T20:24:09.843" v="170" actId="165"/>
          <ac:cxnSpMkLst>
            <pc:docMk/>
            <pc:sldMk cId="3510448846" sldId="286"/>
            <ac:cxnSpMk id="32" creationId="{EB68809B-3C02-D538-80D8-1060F8673C98}"/>
          </ac:cxnSpMkLst>
        </pc:cxnChg>
        <pc:cxnChg chg="mod">
          <ac:chgData name="Kayla Besong" userId="1fe08136-ada4-4caa-badf-f829ad1288f2" providerId="ADAL" clId="{6CD9303B-91DD-734D-A533-9F67F9B4E2AA}" dt="2024-02-22T20:24:09.843" v="170" actId="165"/>
          <ac:cxnSpMkLst>
            <pc:docMk/>
            <pc:sldMk cId="3510448846" sldId="286"/>
            <ac:cxnSpMk id="33" creationId="{0615F6B8-7CF9-1BE1-038A-3767E1CE44EA}"/>
          </ac:cxnSpMkLst>
        </pc:cxnChg>
        <pc:cxnChg chg="mod">
          <ac:chgData name="Kayla Besong" userId="1fe08136-ada4-4caa-badf-f829ad1288f2" providerId="ADAL" clId="{6CD9303B-91DD-734D-A533-9F67F9B4E2AA}" dt="2024-02-22T20:24:09.843" v="170" actId="165"/>
          <ac:cxnSpMkLst>
            <pc:docMk/>
            <pc:sldMk cId="3510448846" sldId="286"/>
            <ac:cxnSpMk id="34" creationId="{94F484EA-57C8-A6F1-44DF-D7139B7BC572}"/>
          </ac:cxnSpMkLst>
        </pc:cxnChg>
        <pc:cxnChg chg="add del mod">
          <ac:chgData name="Kayla Besong" userId="1fe08136-ada4-4caa-badf-f829ad1288f2" providerId="ADAL" clId="{6CD9303B-91DD-734D-A533-9F67F9B4E2AA}" dt="2024-02-22T20:22:17.155" v="152" actId="478"/>
          <ac:cxnSpMkLst>
            <pc:docMk/>
            <pc:sldMk cId="3510448846" sldId="286"/>
            <ac:cxnSpMk id="39" creationId="{7B1ED227-CBE0-C4B0-A944-B69A7551DEEC}"/>
          </ac:cxnSpMkLst>
        </pc:cxnChg>
        <pc:cxnChg chg="add del">
          <ac:chgData name="Kayla Besong" userId="1fe08136-ada4-4caa-badf-f829ad1288f2" providerId="ADAL" clId="{6CD9303B-91DD-734D-A533-9F67F9B4E2AA}" dt="2024-02-22T20:27:08.305" v="232" actId="478"/>
          <ac:cxnSpMkLst>
            <pc:docMk/>
            <pc:sldMk cId="3510448846" sldId="286"/>
            <ac:cxnSpMk id="50" creationId="{906E8D4A-0A02-B99F-69B2-93E60887CA9D}"/>
          </ac:cxnSpMkLst>
        </pc:cxnChg>
        <pc:cxnChg chg="mod topLvl">
          <ac:chgData name="Kayla Besong" userId="1fe08136-ada4-4caa-badf-f829ad1288f2" providerId="ADAL" clId="{6CD9303B-91DD-734D-A533-9F67F9B4E2AA}" dt="2024-02-22T20:27:18.075" v="233" actId="164"/>
          <ac:cxnSpMkLst>
            <pc:docMk/>
            <pc:sldMk cId="3510448846" sldId="286"/>
            <ac:cxnSpMk id="162" creationId="{B3D2D65D-B3A9-93EF-3F03-1C48AB4FAD0D}"/>
          </ac:cxnSpMkLst>
        </pc:cxnChg>
      </pc:sldChg>
    </pc:docChg>
  </pc:docChgLst>
  <pc:docChgLst>
    <pc:chgData name="Kayla Besong" userId="S::kbesong@sonomatech.com::1fe08136-ada4-4caa-badf-f829ad1288f2" providerId="AD" clId="Web-{57F9C018-6708-47C9-BD69-BD3684BB5016}"/>
    <pc:docChg chg="modSld">
      <pc:chgData name="Kayla Besong" userId="S::kbesong@sonomatech.com::1fe08136-ada4-4caa-badf-f829ad1288f2" providerId="AD" clId="Web-{57F9C018-6708-47C9-BD69-BD3684BB5016}" dt="2023-10-25T18:12:24.897" v="2" actId="14100"/>
      <pc:docMkLst>
        <pc:docMk/>
      </pc:docMkLst>
      <pc:sldChg chg="modSp">
        <pc:chgData name="Kayla Besong" userId="S::kbesong@sonomatech.com::1fe08136-ada4-4caa-badf-f829ad1288f2" providerId="AD" clId="Web-{57F9C018-6708-47C9-BD69-BD3684BB5016}" dt="2023-10-25T18:12:24.897" v="2" actId="14100"/>
        <pc:sldMkLst>
          <pc:docMk/>
          <pc:sldMk cId="4099589784" sldId="267"/>
        </pc:sldMkLst>
        <pc:spChg chg="mod">
          <ac:chgData name="Kayla Besong" userId="S::kbesong@sonomatech.com::1fe08136-ada4-4caa-badf-f829ad1288f2" providerId="AD" clId="Web-{57F9C018-6708-47C9-BD69-BD3684BB5016}" dt="2023-10-25T18:12:24.897" v="2" actId="14100"/>
          <ac:spMkLst>
            <pc:docMk/>
            <pc:sldMk cId="4099589784" sldId="267"/>
            <ac:spMk id="228" creationId="{4B4BD9C3-2A33-CA64-2E27-241E1D7E7A4F}"/>
          </ac:spMkLst>
        </pc:spChg>
        <pc:grpChg chg="mod">
          <ac:chgData name="Kayla Besong" userId="S::kbesong@sonomatech.com::1fe08136-ada4-4caa-badf-f829ad1288f2" providerId="AD" clId="Web-{57F9C018-6708-47C9-BD69-BD3684BB5016}" dt="2023-10-25T18:12:13.288" v="0" actId="1076"/>
          <ac:grpSpMkLst>
            <pc:docMk/>
            <pc:sldMk cId="4099589784" sldId="267"/>
            <ac:grpSpMk id="7" creationId="{15D52FFD-350C-FAE3-C396-D63EF183333C}"/>
          </ac:grpSpMkLst>
        </pc:grpChg>
      </pc:sldChg>
    </pc:docChg>
  </pc:docChgLst>
  <pc:docChgLst>
    <pc:chgData name="Kayla Besong" userId="S::kbesong@sonomatech.com::1fe08136-ada4-4caa-badf-f829ad1288f2" providerId="AD" clId="Web-{575B30AF-AFED-4A03-9E62-7A1627CE6F44}"/>
    <pc:docChg chg="modSld">
      <pc:chgData name="Kayla Besong" userId="S::kbesong@sonomatech.com::1fe08136-ada4-4caa-badf-f829ad1288f2" providerId="AD" clId="Web-{575B30AF-AFED-4A03-9E62-7A1627CE6F44}" dt="2023-10-24T19:32:46.424" v="5" actId="1076"/>
      <pc:docMkLst>
        <pc:docMk/>
      </pc:docMkLst>
      <pc:sldChg chg="modSp">
        <pc:chgData name="Kayla Besong" userId="S::kbesong@sonomatech.com::1fe08136-ada4-4caa-badf-f829ad1288f2" providerId="AD" clId="Web-{575B30AF-AFED-4A03-9E62-7A1627CE6F44}" dt="2023-10-24T19:32:46.424" v="5" actId="1076"/>
        <pc:sldMkLst>
          <pc:docMk/>
          <pc:sldMk cId="3084359257" sldId="273"/>
        </pc:sldMkLst>
        <pc:spChg chg="mod">
          <ac:chgData name="Kayla Besong" userId="S::kbesong@sonomatech.com::1fe08136-ada4-4caa-badf-f829ad1288f2" providerId="AD" clId="Web-{575B30AF-AFED-4A03-9E62-7A1627CE6F44}" dt="2023-10-24T19:32:44.159" v="0" actId="1076"/>
          <ac:spMkLst>
            <pc:docMk/>
            <pc:sldMk cId="3084359257" sldId="273"/>
            <ac:spMk id="6" creationId="{5041D80B-DB9B-ECBF-90FB-1427FDED84D6}"/>
          </ac:spMkLst>
        </pc:spChg>
        <pc:spChg chg="mod">
          <ac:chgData name="Kayla Besong" userId="S::kbesong@sonomatech.com::1fe08136-ada4-4caa-badf-f829ad1288f2" providerId="AD" clId="Web-{575B30AF-AFED-4A03-9E62-7A1627CE6F44}" dt="2023-10-24T19:32:44.596" v="1" actId="1076"/>
          <ac:spMkLst>
            <pc:docMk/>
            <pc:sldMk cId="3084359257" sldId="273"/>
            <ac:spMk id="7" creationId="{D848370A-626E-7952-40A6-F74955E455EF}"/>
          </ac:spMkLst>
        </pc:spChg>
        <pc:spChg chg="mod">
          <ac:chgData name="Kayla Besong" userId="S::kbesong@sonomatech.com::1fe08136-ada4-4caa-badf-f829ad1288f2" providerId="AD" clId="Web-{575B30AF-AFED-4A03-9E62-7A1627CE6F44}" dt="2023-10-24T19:32:45.018" v="2" actId="1076"/>
          <ac:spMkLst>
            <pc:docMk/>
            <pc:sldMk cId="3084359257" sldId="273"/>
            <ac:spMk id="8" creationId="{23E76A55-6B71-F83C-AC29-875DF3446458}"/>
          </ac:spMkLst>
        </pc:spChg>
        <pc:spChg chg="mod">
          <ac:chgData name="Kayla Besong" userId="S::kbesong@sonomatech.com::1fe08136-ada4-4caa-badf-f829ad1288f2" providerId="AD" clId="Web-{575B30AF-AFED-4A03-9E62-7A1627CE6F44}" dt="2023-10-24T19:32:45.440" v="3" actId="1076"/>
          <ac:spMkLst>
            <pc:docMk/>
            <pc:sldMk cId="3084359257" sldId="273"/>
            <ac:spMk id="9" creationId="{A5C98BFD-F207-A084-17CC-3479F50C35AA}"/>
          </ac:spMkLst>
        </pc:spChg>
        <pc:spChg chg="mod">
          <ac:chgData name="Kayla Besong" userId="S::kbesong@sonomatech.com::1fe08136-ada4-4caa-badf-f829ad1288f2" providerId="AD" clId="Web-{575B30AF-AFED-4A03-9E62-7A1627CE6F44}" dt="2023-10-24T19:32:45.956" v="4" actId="1076"/>
          <ac:spMkLst>
            <pc:docMk/>
            <pc:sldMk cId="3084359257" sldId="273"/>
            <ac:spMk id="10" creationId="{5DA877AB-061E-528C-AC06-E11CD4733E9D}"/>
          </ac:spMkLst>
        </pc:spChg>
        <pc:spChg chg="mod">
          <ac:chgData name="Kayla Besong" userId="S::kbesong@sonomatech.com::1fe08136-ada4-4caa-badf-f829ad1288f2" providerId="AD" clId="Web-{575B30AF-AFED-4A03-9E62-7A1627CE6F44}" dt="2023-10-24T19:32:46.424" v="5" actId="1076"/>
          <ac:spMkLst>
            <pc:docMk/>
            <pc:sldMk cId="3084359257" sldId="273"/>
            <ac:spMk id="11" creationId="{488CC2A4-A7CB-9FEC-285D-856EA77949B5}"/>
          </ac:spMkLst>
        </pc:spChg>
      </pc:sldChg>
    </pc:docChg>
  </pc:docChgLst>
  <pc:docChgLst>
    <pc:chgData name="Kayla Besong" userId="S::kbesong@sonomatech.com::1fe08136-ada4-4caa-badf-f829ad1288f2" providerId="AD" clId="Web-{2815DE21-A027-4045-9DDE-EA52FB3B83BF}"/>
    <pc:docChg chg="modSld">
      <pc:chgData name="Kayla Besong" userId="S::kbesong@sonomatech.com::1fe08136-ada4-4caa-badf-f829ad1288f2" providerId="AD" clId="Web-{2815DE21-A027-4045-9DDE-EA52FB3B83BF}" dt="2023-12-06T17:57:28.921" v="6" actId="20577"/>
      <pc:docMkLst>
        <pc:docMk/>
      </pc:docMkLst>
      <pc:sldChg chg="modSp">
        <pc:chgData name="Kayla Besong" userId="S::kbesong@sonomatech.com::1fe08136-ada4-4caa-badf-f829ad1288f2" providerId="AD" clId="Web-{2815DE21-A027-4045-9DDE-EA52FB3B83BF}" dt="2023-12-06T17:57:28.921" v="6" actId="20577"/>
        <pc:sldMkLst>
          <pc:docMk/>
          <pc:sldMk cId="1212684318" sldId="285"/>
        </pc:sldMkLst>
        <pc:spChg chg="mod">
          <ac:chgData name="Kayla Besong" userId="S::kbesong@sonomatech.com::1fe08136-ada4-4caa-badf-f829ad1288f2" providerId="AD" clId="Web-{2815DE21-A027-4045-9DDE-EA52FB3B83BF}" dt="2023-12-06T17:57:28.921" v="6" actId="20577"/>
          <ac:spMkLst>
            <pc:docMk/>
            <pc:sldMk cId="1212684318" sldId="285"/>
            <ac:spMk id="79" creationId="{351807F5-35B1-53D7-4791-92A276AA539E}"/>
          </ac:spMkLst>
        </pc:spChg>
        <pc:cxnChg chg="mod">
          <ac:chgData name="Kayla Besong" userId="S::kbesong@sonomatech.com::1fe08136-ada4-4caa-badf-f829ad1288f2" providerId="AD" clId="Web-{2815DE21-A027-4045-9DDE-EA52FB3B83BF}" dt="2023-12-06T17:57:19.920" v="0" actId="14100"/>
          <ac:cxnSpMkLst>
            <pc:docMk/>
            <pc:sldMk cId="1212684318" sldId="285"/>
            <ac:cxnSpMk id="80" creationId="{4A6F0532-B584-66D8-6CBE-4A8C1F968D40}"/>
          </ac:cxnSpMkLst>
        </pc:cxn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sonomatechcom.sharepoint.com/sites/NOAAS2SFireWeatherProject/Shared%20Documents/General/Key%20Variable%20Poll/Responses/Summary%20Of%20Response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sonomatechcom.sharepoint.com/sites/NOAAS2SFireWeatherProject/Shared%20Documents/General/Key%20Variable%20Poll/Responses/Summary%20Of%20Response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Responses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'[Summary Of Responses.xlsx]Summary Figs'!$F$3</c:f>
              <c:strCache>
                <c:ptCount val="1"/>
                <c:pt idx="0">
                  <c:v>Responses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7F-4DBD-A664-1F68AFE1B218}"/>
              </c:ext>
            </c:extLst>
          </c:dPt>
          <c:dPt>
            <c:idx val="1"/>
            <c:bubble3D val="0"/>
            <c:spPr>
              <a:solidFill>
                <a:schemeClr val="accent1">
                  <a:tint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7F-4DBD-A664-1F68AFE1B218}"/>
              </c:ext>
            </c:extLst>
          </c:dPt>
          <c:dPt>
            <c:idx val="2"/>
            <c:bubble3D val="0"/>
            <c:spPr>
              <a:solidFill>
                <a:schemeClr val="accent1">
                  <a:shade val="8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7F-4DBD-A664-1F68AFE1B218}"/>
              </c:ext>
            </c:extLst>
          </c:dPt>
          <c:dPt>
            <c:idx val="3"/>
            <c:bubble3D val="0"/>
            <c:spPr>
              <a:solidFill>
                <a:schemeClr val="accent1">
                  <a:shade val="58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7F-4DBD-A664-1F68AFE1B218}"/>
              </c:ext>
            </c:extLst>
          </c:dPt>
          <c:cat>
            <c:strRef>
              <c:f>'[Summary Of Responses.xlsx]Summary Figs'!$E$4:$E$7</c:f>
              <c:strCache>
                <c:ptCount val="4"/>
                <c:pt idx="0">
                  <c:v>Federal</c:v>
                </c:pt>
                <c:pt idx="1">
                  <c:v>State </c:v>
                </c:pt>
                <c:pt idx="2">
                  <c:v>County </c:v>
                </c:pt>
                <c:pt idx="3">
                  <c:v>Industry</c:v>
                </c:pt>
              </c:strCache>
            </c:strRef>
          </c:cat>
          <c:val>
            <c:numRef>
              <c:f>'[Summary Of Responses.xlsx]Summary Figs'!$F$4:$F$7</c:f>
              <c:numCache>
                <c:formatCode>General</c:formatCode>
                <c:ptCount val="4"/>
                <c:pt idx="0">
                  <c:v>11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E7F-4DBD-A664-1F68AFE1B2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r>
              <a:rPr lang="en-US" sz="160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Percent Noted as Important for Fire Weather Decisions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ysClr val="windowText" lastClr="000000"/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'[Summary Of Responses.xlsx]Summary Figs 2'!$C$1</c:f>
              <c:strCache>
                <c:ptCount val="1"/>
                <c:pt idx="0">
                  <c:v>Percent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'[Summary Of Responses.xlsx]Summary Figs 2'!$A$2:$A$12</c:f>
              <c:strCache>
                <c:ptCount val="10"/>
                <c:pt idx="0">
                  <c:v>Wind Speed</c:v>
                </c:pt>
                <c:pt idx="1">
                  <c:v>Wind Direction </c:v>
                </c:pt>
                <c:pt idx="2">
                  <c:v>Hot-Dry-Windy Index</c:v>
                </c:pt>
                <c:pt idx="3">
                  <c:v>Relative Humidity </c:v>
                </c:pt>
                <c:pt idx="4">
                  <c:v>Vapor Pressure Deficit </c:v>
                </c:pt>
                <c:pt idx="5">
                  <c:v>Temperature  </c:v>
                </c:pt>
                <c:pt idx="6">
                  <c:v>Soil Moisture </c:v>
                </c:pt>
                <c:pt idx="7">
                  <c:v>Planetary Boundary Layer</c:v>
                </c:pt>
                <c:pt idx="8">
                  <c:v>Mixing Height </c:v>
                </c:pt>
                <c:pt idx="9">
                  <c:v>Transport Wind </c:v>
                </c:pt>
              </c:strCache>
            </c:strRef>
          </c:cat>
          <c:val>
            <c:numRef>
              <c:f>'[Summary Of Responses.xlsx]Summary Figs 2'!$C$2:$C$12</c:f>
              <c:numCache>
                <c:formatCode>0%</c:formatCode>
                <c:ptCount val="10"/>
                <c:pt idx="0">
                  <c:v>0.9375</c:v>
                </c:pt>
                <c:pt idx="1">
                  <c:v>0.9375</c:v>
                </c:pt>
                <c:pt idx="2">
                  <c:v>0.8125</c:v>
                </c:pt>
                <c:pt idx="3">
                  <c:v>0.875</c:v>
                </c:pt>
                <c:pt idx="4">
                  <c:v>0.75</c:v>
                </c:pt>
                <c:pt idx="5">
                  <c:v>0.9375</c:v>
                </c:pt>
                <c:pt idx="6">
                  <c:v>0.625</c:v>
                </c:pt>
                <c:pt idx="7">
                  <c:v>0.375</c:v>
                </c:pt>
                <c:pt idx="8">
                  <c:v>0.75</c:v>
                </c:pt>
                <c:pt idx="9">
                  <c:v>0.8125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5A-4075-8A2F-5C64BE141B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8191296"/>
        <c:axId val="660988816"/>
      </c:barChart>
      <c:catAx>
        <c:axId val="658191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660988816"/>
        <c:crosses val="autoZero"/>
        <c:auto val="1"/>
        <c:lblAlgn val="ctr"/>
        <c:lblOffset val="100"/>
        <c:noMultiLvlLbl val="0"/>
      </c:catAx>
      <c:valAx>
        <c:axId val="660988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ysClr val="windowText" lastClr="000000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pPr>
            <a:endParaRPr lang="en-US"/>
          </a:p>
        </c:txPr>
        <c:crossAx val="658191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2380B2-5385-3B4D-9899-AB5DF42E5DED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97E83C-8B06-6246-BAC9-5B4DBA0935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64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7E83C-8B06-6246-BAC9-5B4DBA0935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88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7E83C-8B06-6246-BAC9-5B4DBA09358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46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7E83C-8B06-6246-BAC9-5B4DBA0935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056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VPD and Lightning Count Indicator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7E83C-8B06-6246-BAC9-5B4DBA0935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0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VPD and Lightning Count Indicator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7E83C-8B06-6246-BAC9-5B4DBA09358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99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7E83C-8B06-6246-BAC9-5B4DBA09358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90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7E83C-8B06-6246-BAC9-5B4DBA09358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2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7E83C-8B06-6246-BAC9-5B4DBA09358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89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Add VPD and Lightning Count Indicator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7E83C-8B06-6246-BAC9-5B4DBA09358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52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97E83C-8B06-6246-BAC9-5B4DBA09358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862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04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6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27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15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3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8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3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19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55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1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41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1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ongebob rainbow Meme Generator - Piñata Farms - The best ...">
            <a:extLst>
              <a:ext uri="{FF2B5EF4-FFF2-40B4-BE49-F238E27FC236}">
                <a16:creationId xmlns:a16="http://schemas.microsoft.com/office/drawing/2014/main" id="{05F81A2C-D2DA-837A-891F-4C70D1B27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766" y="476250"/>
            <a:ext cx="7874000" cy="590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BDAF86-5A3C-A5F6-B51C-FBC2072E8364}"/>
              </a:ext>
            </a:extLst>
          </p:cNvPr>
          <p:cNvSpPr/>
          <p:nvPr/>
        </p:nvSpPr>
        <p:spPr>
          <a:xfrm>
            <a:off x="3460538" y="1814395"/>
            <a:ext cx="4858516" cy="127667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10382191"/>
              </a:avLst>
            </a:prstTxWarp>
            <a:spAutoFit/>
          </a:bodyPr>
          <a:lstStyle/>
          <a:p>
            <a:pPr algn="ctr"/>
            <a:r>
              <a:rPr lang="en-US" sz="16600" b="1">
                <a:ln w="38100" cmpd="sng">
                  <a:solidFill>
                    <a:schemeClr val="tx1"/>
                  </a:solidFill>
                  <a:prstDash val="solid"/>
                </a:ln>
                <a:blipFill dpi="0"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Infographics</a:t>
            </a:r>
          </a:p>
        </p:txBody>
      </p:sp>
    </p:spTree>
    <p:extLst>
      <p:ext uri="{BB962C8B-B14F-4D97-AF65-F5344CB8AC3E}">
        <p14:creationId xmlns:p14="http://schemas.microsoft.com/office/powerpoint/2010/main" val="3692332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9E413CE-CF9D-9913-61D1-A3EB3376B93E}"/>
              </a:ext>
            </a:extLst>
          </p:cNvPr>
          <p:cNvSpPr txBox="1"/>
          <p:nvPr/>
        </p:nvSpPr>
        <p:spPr>
          <a:xfrm>
            <a:off x="4860440" y="-5863277"/>
            <a:ext cx="2036166" cy="4218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Resolution </a:t>
            </a:r>
          </a:p>
        </p:txBody>
      </p:sp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AEB2E2D3-8DB0-58CC-D44F-BB22B3C4475D}"/>
              </a:ext>
            </a:extLst>
          </p:cNvPr>
          <p:cNvGraphicFramePr>
            <a:graphicFrameLocks noGrp="1"/>
          </p:cNvGraphicFramePr>
          <p:nvPr/>
        </p:nvGraphicFramePr>
        <p:xfrm>
          <a:off x="-4672484" y="471754"/>
          <a:ext cx="3904948" cy="6500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474">
                  <a:extLst>
                    <a:ext uri="{9D8B030D-6E8A-4147-A177-3AD203B41FA5}">
                      <a16:colId xmlns:a16="http://schemas.microsoft.com/office/drawing/2014/main" val="2215145702"/>
                    </a:ext>
                  </a:extLst>
                </a:gridCol>
                <a:gridCol w="1952474">
                  <a:extLst>
                    <a:ext uri="{9D8B030D-6E8A-4147-A177-3AD203B41FA5}">
                      <a16:colId xmlns:a16="http://schemas.microsoft.com/office/drawing/2014/main" val="947195770"/>
                    </a:ext>
                  </a:extLst>
                </a:gridCol>
              </a:tblGrid>
              <a:tr h="572454">
                <a:tc>
                  <a:txBody>
                    <a:bodyPr/>
                    <a:lstStyle/>
                    <a:p>
                      <a:r>
                        <a:rPr lang="en-US" sz="12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Temporal Resolution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210260"/>
                  </a:ext>
                </a:extLst>
              </a:tr>
              <a:tr h="572454">
                <a:tc>
                  <a:txBody>
                    <a:bodyPr/>
                    <a:lstStyle/>
                    <a:p>
                      <a:r>
                        <a:rPr lang="en-US" sz="1200"/>
                        <a:t>CONUS404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Hourly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89629"/>
                  </a:ext>
                </a:extLst>
              </a:tr>
              <a:tr h="441444">
                <a:tc>
                  <a:txBody>
                    <a:bodyPr/>
                    <a:lstStyle/>
                    <a:p>
                      <a:r>
                        <a:rPr lang="en-US" sz="1200"/>
                        <a:t>UFS S2S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Hourly; initialized 2x monthly, out to 35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502830"/>
                  </a:ext>
                </a:extLst>
              </a:tr>
              <a:tr h="387187">
                <a:tc>
                  <a:txBody>
                    <a:bodyPr/>
                    <a:lstStyle/>
                    <a:p>
                      <a:r>
                        <a:rPr lang="en-US" sz="1200"/>
                        <a:t>ERA5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Hourly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6182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NCEP Reanalysis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4x Daily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429938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NAM Reanalysis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4x Daily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008151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NARR Reanalysis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8x Daily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895637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HRRR Reanalysis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Hourly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8899"/>
                  </a:ext>
                </a:extLst>
              </a:tr>
              <a:tr h="782481">
                <a:tc>
                  <a:txBody>
                    <a:bodyPr/>
                    <a:lstStyle/>
                    <a:p>
                      <a:r>
                        <a:rPr lang="en-US" sz="1200"/>
                        <a:t>NNME 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Daily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642102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SubX(C) 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97940"/>
                  </a:ext>
                </a:extLst>
              </a:tr>
              <a:tr h="387187">
                <a:tc>
                  <a:txBody>
                    <a:bodyPr/>
                    <a:lstStyle/>
                    <a:p>
                      <a:r>
                        <a:rPr lang="en-US" sz="1200"/>
                        <a:t>GLDAS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8x Daily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870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0B6E6C-4B54-A1FA-AF66-0103576A9CAA}"/>
              </a:ext>
            </a:extLst>
          </p:cNvPr>
          <p:cNvSpPr txBox="1"/>
          <p:nvPr/>
        </p:nvSpPr>
        <p:spPr>
          <a:xfrm>
            <a:off x="1086741" y="5991595"/>
            <a:ext cx="11495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3012E-4449-7CE9-611B-F425B3FE37BB}"/>
              </a:ext>
            </a:extLst>
          </p:cNvPr>
          <p:cNvSpPr txBox="1"/>
          <p:nvPr/>
        </p:nvSpPr>
        <p:spPr>
          <a:xfrm>
            <a:off x="1993006" y="6017395"/>
            <a:ext cx="13934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Hot Dry Windy*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8B2D54-660A-6B5A-C541-F102A1D84074}"/>
              </a:ext>
            </a:extLst>
          </p:cNvPr>
          <p:cNvSpPr txBox="1"/>
          <p:nvPr/>
        </p:nvSpPr>
        <p:spPr>
          <a:xfrm>
            <a:off x="3048141" y="5999779"/>
            <a:ext cx="13934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Relative Humidity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1B72E3-95A1-68F0-EE09-0C850C794F04}"/>
              </a:ext>
            </a:extLst>
          </p:cNvPr>
          <p:cNvSpPr txBox="1"/>
          <p:nvPr/>
        </p:nvSpPr>
        <p:spPr>
          <a:xfrm>
            <a:off x="-269687" y="5999779"/>
            <a:ext cx="16921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Temperature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AC7E41-1662-3FF1-C667-69220F006DDC}"/>
              </a:ext>
            </a:extLst>
          </p:cNvPr>
          <p:cNvSpPr txBox="1"/>
          <p:nvPr/>
        </p:nvSpPr>
        <p:spPr>
          <a:xfrm>
            <a:off x="4071889" y="5999779"/>
            <a:ext cx="13934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Soil</a:t>
            </a:r>
          </a:p>
          <a:p>
            <a:pPr algn="ctr"/>
            <a:r>
              <a:rPr lang="en-US" sz="1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Moisture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7B3381C-CF7F-7DE1-39CA-0BD001FC38C0}"/>
              </a:ext>
            </a:extLst>
          </p:cNvPr>
          <p:cNvSpPr txBox="1"/>
          <p:nvPr/>
        </p:nvSpPr>
        <p:spPr>
          <a:xfrm>
            <a:off x="5058647" y="5999779"/>
            <a:ext cx="13934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Mixing</a:t>
            </a:r>
          </a:p>
          <a:p>
            <a:pPr algn="ctr"/>
            <a:r>
              <a:rPr lang="en-US" sz="1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Height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327D8C1-C46A-0253-AEFE-8C7BAE203596}"/>
              </a:ext>
            </a:extLst>
          </p:cNvPr>
          <p:cNvSpPr txBox="1"/>
          <p:nvPr/>
        </p:nvSpPr>
        <p:spPr>
          <a:xfrm>
            <a:off x="5994117" y="6022204"/>
            <a:ext cx="13934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12A1B7-E606-4933-F854-A27CBC725D81}"/>
              </a:ext>
            </a:extLst>
          </p:cNvPr>
          <p:cNvSpPr txBox="1"/>
          <p:nvPr/>
        </p:nvSpPr>
        <p:spPr>
          <a:xfrm>
            <a:off x="6896606" y="6022204"/>
            <a:ext cx="164216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Precipitation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9BEC5E8-9703-6514-9EB9-8D4086BD6BCF}"/>
              </a:ext>
            </a:extLst>
          </p:cNvPr>
          <p:cNvGrpSpPr/>
          <p:nvPr/>
        </p:nvGrpSpPr>
        <p:grpSpPr>
          <a:xfrm>
            <a:off x="361261" y="1427621"/>
            <a:ext cx="411480" cy="4213367"/>
            <a:chOff x="361261" y="1427621"/>
            <a:chExt cx="411480" cy="421336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377648B-275F-ACE4-6797-ED5723AA73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841" y="5376959"/>
              <a:ext cx="274320" cy="2640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41A26A0-3DEB-1CB1-CFEA-85104CDA8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907" y="1427621"/>
              <a:ext cx="274320" cy="26402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DA14F33-E334-AD45-2645-905342D60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985" y="4408192"/>
              <a:ext cx="274320" cy="2640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CAD88F0-C581-A1C5-F683-BC2EF550E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9841" y="1905669"/>
              <a:ext cx="274320" cy="264029"/>
            </a:xfrm>
            <a:prstGeom prst="ellipse">
              <a:avLst/>
            </a:prstGeom>
            <a:solidFill>
              <a:srgbClr val="F15F2D"/>
            </a:solidFill>
            <a:ln>
              <a:solidFill>
                <a:srgbClr val="F15F2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Multiply 109">
              <a:extLst>
                <a:ext uri="{FF2B5EF4-FFF2-40B4-BE49-F238E27FC236}">
                  <a16:creationId xmlns:a16="http://schemas.microsoft.com/office/drawing/2014/main" id="{6B40D166-EFC2-38EB-0DF0-FA9C50EE6452}"/>
                </a:ext>
              </a:extLst>
            </p:cNvPr>
            <p:cNvSpPr>
              <a:spLocks/>
            </p:cNvSpPr>
            <p:nvPr/>
          </p:nvSpPr>
          <p:spPr>
            <a:xfrm>
              <a:off x="361261" y="3838443"/>
              <a:ext cx="411480" cy="411480"/>
            </a:xfrm>
            <a:prstGeom prst="mathMultiply">
              <a:avLst>
                <a:gd name="adj1" fmla="val 12533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67734FD-769B-1619-7D9A-54C0327390C0}"/>
                </a:ext>
              </a:extLst>
            </p:cNvPr>
            <p:cNvSpPr/>
            <p:nvPr/>
          </p:nvSpPr>
          <p:spPr>
            <a:xfrm>
              <a:off x="429841" y="4892619"/>
              <a:ext cx="274320" cy="2743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1303909-0349-5E44-A753-B0B4434047BD}"/>
                </a:ext>
              </a:extLst>
            </p:cNvPr>
            <p:cNvSpPr/>
            <p:nvPr/>
          </p:nvSpPr>
          <p:spPr>
            <a:xfrm>
              <a:off x="429841" y="2383717"/>
              <a:ext cx="274320" cy="27432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riangle 113">
              <a:extLst>
                <a:ext uri="{FF2B5EF4-FFF2-40B4-BE49-F238E27FC236}">
                  <a16:creationId xmlns:a16="http://schemas.microsoft.com/office/drawing/2014/main" id="{392D37E7-E91C-6D0B-90D7-2681FF837877}"/>
                </a:ext>
              </a:extLst>
            </p:cNvPr>
            <p:cNvSpPr/>
            <p:nvPr/>
          </p:nvSpPr>
          <p:spPr>
            <a:xfrm>
              <a:off x="420697" y="3383279"/>
              <a:ext cx="292608" cy="292608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iangle 114">
              <a:extLst>
                <a:ext uri="{FF2B5EF4-FFF2-40B4-BE49-F238E27FC236}">
                  <a16:creationId xmlns:a16="http://schemas.microsoft.com/office/drawing/2014/main" id="{5524C965-2EDF-E4EA-1A3F-6BBC42F38CAF}"/>
                </a:ext>
              </a:extLst>
            </p:cNvPr>
            <p:cNvSpPr/>
            <p:nvPr/>
          </p:nvSpPr>
          <p:spPr>
            <a:xfrm>
              <a:off x="420697" y="2872056"/>
              <a:ext cx="292608" cy="2926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7793B09-F6AE-C4D5-4041-5EA3750FDF21}"/>
              </a:ext>
            </a:extLst>
          </p:cNvPr>
          <p:cNvGrpSpPr/>
          <p:nvPr/>
        </p:nvGrpSpPr>
        <p:grpSpPr>
          <a:xfrm>
            <a:off x="1452693" y="1427621"/>
            <a:ext cx="411480" cy="4213367"/>
            <a:chOff x="1452693" y="1427621"/>
            <a:chExt cx="411480" cy="4213367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CF2FC1C-AF4A-4D7A-F787-E7256CDB4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1273" y="5376959"/>
              <a:ext cx="274320" cy="2640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9224CFC-52DC-4F42-F3A2-E02F55AA8E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6339" y="1427621"/>
              <a:ext cx="274320" cy="26402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57F3858-1DF6-E108-C03F-75D19DA4B9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30417" y="4408192"/>
              <a:ext cx="274320" cy="2640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40E33DD-0DC7-B802-5C37-B43BC0DED8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1273" y="1905669"/>
              <a:ext cx="274320" cy="264029"/>
            </a:xfrm>
            <a:prstGeom prst="ellipse">
              <a:avLst/>
            </a:prstGeom>
            <a:solidFill>
              <a:srgbClr val="F15F2D"/>
            </a:solidFill>
            <a:ln>
              <a:solidFill>
                <a:srgbClr val="F15F2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Multiply 140">
              <a:extLst>
                <a:ext uri="{FF2B5EF4-FFF2-40B4-BE49-F238E27FC236}">
                  <a16:creationId xmlns:a16="http://schemas.microsoft.com/office/drawing/2014/main" id="{63126FD4-B7FA-197C-AE8B-D5C05479D7D9}"/>
                </a:ext>
              </a:extLst>
            </p:cNvPr>
            <p:cNvSpPr>
              <a:spLocks/>
            </p:cNvSpPr>
            <p:nvPr/>
          </p:nvSpPr>
          <p:spPr>
            <a:xfrm>
              <a:off x="1452693" y="3838443"/>
              <a:ext cx="411480" cy="411480"/>
            </a:xfrm>
            <a:prstGeom prst="mathMultiply">
              <a:avLst>
                <a:gd name="adj1" fmla="val 12533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A571C6-069E-4491-B643-8D2E64F46AAF}"/>
                </a:ext>
              </a:extLst>
            </p:cNvPr>
            <p:cNvSpPr/>
            <p:nvPr/>
          </p:nvSpPr>
          <p:spPr>
            <a:xfrm>
              <a:off x="1521273" y="4892619"/>
              <a:ext cx="274320" cy="2743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55F678F-3854-2783-533B-606854E85063}"/>
                </a:ext>
              </a:extLst>
            </p:cNvPr>
            <p:cNvSpPr/>
            <p:nvPr/>
          </p:nvSpPr>
          <p:spPr>
            <a:xfrm>
              <a:off x="1521273" y="2383717"/>
              <a:ext cx="274320" cy="27432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riangle 144">
              <a:extLst>
                <a:ext uri="{FF2B5EF4-FFF2-40B4-BE49-F238E27FC236}">
                  <a16:creationId xmlns:a16="http://schemas.microsoft.com/office/drawing/2014/main" id="{09B485AD-8D72-3FC1-6714-61A5A3E952F4}"/>
                </a:ext>
              </a:extLst>
            </p:cNvPr>
            <p:cNvSpPr/>
            <p:nvPr/>
          </p:nvSpPr>
          <p:spPr>
            <a:xfrm>
              <a:off x="1512129" y="3383279"/>
              <a:ext cx="292608" cy="292608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riangle 145">
              <a:extLst>
                <a:ext uri="{FF2B5EF4-FFF2-40B4-BE49-F238E27FC236}">
                  <a16:creationId xmlns:a16="http://schemas.microsoft.com/office/drawing/2014/main" id="{A9D09BDC-C1F9-21BD-E67E-6263BA535071}"/>
                </a:ext>
              </a:extLst>
            </p:cNvPr>
            <p:cNvSpPr/>
            <p:nvPr/>
          </p:nvSpPr>
          <p:spPr>
            <a:xfrm>
              <a:off x="1512129" y="2872056"/>
              <a:ext cx="292608" cy="2926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AE0FC646-D59F-18AA-3786-A4D5B80F48C4}"/>
              </a:ext>
            </a:extLst>
          </p:cNvPr>
          <p:cNvGrpSpPr/>
          <p:nvPr/>
        </p:nvGrpSpPr>
        <p:grpSpPr>
          <a:xfrm>
            <a:off x="10326540" y="559777"/>
            <a:ext cx="2545682" cy="3724750"/>
            <a:chOff x="8885218" y="692352"/>
            <a:chExt cx="2545682" cy="372475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F2230FD-FADA-CA8B-AD52-895F222A82B1}"/>
                </a:ext>
              </a:extLst>
            </p:cNvPr>
            <p:cNvSpPr txBox="1"/>
            <p:nvPr/>
          </p:nvSpPr>
          <p:spPr>
            <a:xfrm>
              <a:off x="9148622" y="692352"/>
              <a:ext cx="2282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HRRR</a:t>
              </a:r>
            </a:p>
            <a:p>
              <a:r>
                <a:rPr lang="en-US" sz="1200" b="1">
                  <a:solidFill>
                    <a:srgbClr val="F15F2D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UFS S2S</a:t>
              </a:r>
            </a:p>
            <a:p>
              <a:r>
                <a:rPr lang="en-US" sz="1200" b="1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</a:t>
              </a:r>
            </a:p>
            <a:p>
              <a:r>
                <a:rPr lang="en-US" sz="1200" b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SubX</a:t>
              </a:r>
            </a:p>
            <a:p>
              <a:r>
                <a:rPr lang="en-US" sz="1200" b="1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NMME</a:t>
              </a:r>
            </a:p>
            <a:p>
              <a:r>
                <a:rPr lang="en-US" sz="1200" b="1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NARR</a:t>
              </a:r>
            </a:p>
            <a:p>
              <a:r>
                <a:rPr lang="en-US" sz="1200" b="1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CONUS404</a:t>
              </a:r>
            </a:p>
            <a:p>
              <a:r>
                <a:rPr lang="en-US" sz="1200" b="1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NCEP REANALYSIS II</a:t>
              </a:r>
            </a:p>
            <a:p>
              <a:r>
                <a:rPr lang="en-US" sz="1200" b="1">
                  <a:solidFill>
                    <a:schemeClr val="accent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ERA5</a:t>
              </a:r>
              <a:r>
                <a:rPr lang="en-US" sz="1200" b="1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30624584-A508-9DE3-CCF6-7749DF79E288}"/>
                </a:ext>
              </a:extLst>
            </p:cNvPr>
            <p:cNvGrpSpPr/>
            <p:nvPr/>
          </p:nvGrpSpPr>
          <p:grpSpPr>
            <a:xfrm>
              <a:off x="9170487" y="2476781"/>
              <a:ext cx="2128333" cy="1569662"/>
              <a:chOff x="8938118" y="1681753"/>
              <a:chExt cx="2128333" cy="1569662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C03F7E6A-2431-0735-6E72-66FA12843D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97554" y="1721535"/>
                <a:ext cx="274320" cy="264029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Triangle 116">
                <a:extLst>
                  <a:ext uri="{FF2B5EF4-FFF2-40B4-BE49-F238E27FC236}">
                    <a16:creationId xmlns:a16="http://schemas.microsoft.com/office/drawing/2014/main" id="{C3E99536-F37D-08F6-E39C-FC5975154158}"/>
                  </a:ext>
                </a:extLst>
              </p:cNvPr>
              <p:cNvSpPr/>
              <p:nvPr/>
            </p:nvSpPr>
            <p:spPr>
              <a:xfrm>
                <a:off x="8988410" y="2958807"/>
                <a:ext cx="292608" cy="292608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2000844-F3A8-898B-50F3-A5592B7719CB}"/>
                  </a:ext>
                </a:extLst>
              </p:cNvPr>
              <p:cNvSpPr/>
              <p:nvPr/>
            </p:nvSpPr>
            <p:spPr>
              <a:xfrm>
                <a:off x="9006698" y="2559753"/>
                <a:ext cx="274320" cy="27432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Multiply 118">
                <a:extLst>
                  <a:ext uri="{FF2B5EF4-FFF2-40B4-BE49-F238E27FC236}">
                    <a16:creationId xmlns:a16="http://schemas.microsoft.com/office/drawing/2014/main" id="{BBABFA63-00E1-6369-DD1F-38E1B3EF61F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938118" y="2047931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00BCBDB-4435-DB2E-1BFE-ACEE0C8FE5FC}"/>
                  </a:ext>
                </a:extLst>
              </p:cNvPr>
              <p:cNvSpPr txBox="1"/>
              <p:nvPr/>
            </p:nvSpPr>
            <p:spPr>
              <a:xfrm>
                <a:off x="9424290" y="1681753"/>
                <a:ext cx="16421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Hourly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BC3C830-1964-B649-937C-646E27B08E20}"/>
                  </a:ext>
                </a:extLst>
              </p:cNvPr>
              <p:cNvSpPr txBox="1"/>
              <p:nvPr/>
            </p:nvSpPr>
            <p:spPr>
              <a:xfrm>
                <a:off x="9424289" y="2086440"/>
                <a:ext cx="16421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8x Daily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DBEF1F0-B871-1EDD-3C0A-1732D937834B}"/>
                  </a:ext>
                </a:extLst>
              </p:cNvPr>
              <p:cNvSpPr txBox="1"/>
              <p:nvPr/>
            </p:nvSpPr>
            <p:spPr>
              <a:xfrm>
                <a:off x="9424288" y="2508548"/>
                <a:ext cx="16421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4x Daily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7A19C49-3FB2-54A1-56E3-F79875222F8B}"/>
                  </a:ext>
                </a:extLst>
              </p:cNvPr>
              <p:cNvSpPr txBox="1"/>
              <p:nvPr/>
            </p:nvSpPr>
            <p:spPr>
              <a:xfrm>
                <a:off x="9424290" y="2958203"/>
                <a:ext cx="6257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Daily</a:t>
                </a:r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BD81539-4154-C189-4460-FD29DF660E56}"/>
                </a:ext>
              </a:extLst>
            </p:cNvPr>
            <p:cNvSpPr txBox="1"/>
            <p:nvPr/>
          </p:nvSpPr>
          <p:spPr>
            <a:xfrm>
              <a:off x="8885218" y="4140103"/>
              <a:ext cx="13934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*Derived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8DE164E-541A-B024-6CA8-A8775D0C994F}"/>
              </a:ext>
            </a:extLst>
          </p:cNvPr>
          <p:cNvGrpSpPr/>
          <p:nvPr/>
        </p:nvGrpSpPr>
        <p:grpSpPr>
          <a:xfrm>
            <a:off x="2484015" y="1427621"/>
            <a:ext cx="411480" cy="4213367"/>
            <a:chOff x="2484015" y="1427621"/>
            <a:chExt cx="411480" cy="4213367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76622BE-1A8F-83C9-0CD4-D7C1A6975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2595" y="5376959"/>
              <a:ext cx="274320" cy="2640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D1C009E-88BA-63FE-1497-08E909667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7661" y="1427621"/>
              <a:ext cx="274320" cy="26402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2AE6F41-7977-0BED-8620-8A9AF7C442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61739" y="4408192"/>
              <a:ext cx="274320" cy="2640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3A9F494-8C48-A3FB-87FE-097E3FBC2E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2595" y="1905669"/>
              <a:ext cx="274320" cy="264029"/>
            </a:xfrm>
            <a:prstGeom prst="ellipse">
              <a:avLst/>
            </a:prstGeom>
            <a:solidFill>
              <a:srgbClr val="F15F2D"/>
            </a:solidFill>
            <a:ln>
              <a:solidFill>
                <a:srgbClr val="F15F2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Multiply 152">
              <a:extLst>
                <a:ext uri="{FF2B5EF4-FFF2-40B4-BE49-F238E27FC236}">
                  <a16:creationId xmlns:a16="http://schemas.microsoft.com/office/drawing/2014/main" id="{12405F0F-3BF8-0122-6925-ADAAF7BE2B76}"/>
                </a:ext>
              </a:extLst>
            </p:cNvPr>
            <p:cNvSpPr>
              <a:spLocks/>
            </p:cNvSpPr>
            <p:nvPr/>
          </p:nvSpPr>
          <p:spPr>
            <a:xfrm>
              <a:off x="2484015" y="3838443"/>
              <a:ext cx="411480" cy="411480"/>
            </a:xfrm>
            <a:prstGeom prst="mathMultiply">
              <a:avLst>
                <a:gd name="adj1" fmla="val 12533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7A1E542-7061-2075-91A2-B998F570792D}"/>
                </a:ext>
              </a:extLst>
            </p:cNvPr>
            <p:cNvSpPr/>
            <p:nvPr/>
          </p:nvSpPr>
          <p:spPr>
            <a:xfrm>
              <a:off x="2552595" y="4892619"/>
              <a:ext cx="274320" cy="2743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A151FBE-331E-8FA3-95C7-E74309A20D1F}"/>
                </a:ext>
              </a:extLst>
            </p:cNvPr>
            <p:cNvSpPr/>
            <p:nvPr/>
          </p:nvSpPr>
          <p:spPr>
            <a:xfrm>
              <a:off x="2552595" y="2383717"/>
              <a:ext cx="274320" cy="27432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E39805AD-0E82-A7D5-0339-9C0D9D6801AD}"/>
                </a:ext>
              </a:extLst>
            </p:cNvPr>
            <p:cNvSpPr/>
            <p:nvPr/>
          </p:nvSpPr>
          <p:spPr>
            <a:xfrm>
              <a:off x="2543451" y="3383279"/>
              <a:ext cx="292608" cy="292608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riangle 157">
              <a:extLst>
                <a:ext uri="{FF2B5EF4-FFF2-40B4-BE49-F238E27FC236}">
                  <a16:creationId xmlns:a16="http://schemas.microsoft.com/office/drawing/2014/main" id="{43A2FCBA-1511-BE08-AB19-BEB4E6F81C32}"/>
                </a:ext>
              </a:extLst>
            </p:cNvPr>
            <p:cNvSpPr/>
            <p:nvPr/>
          </p:nvSpPr>
          <p:spPr>
            <a:xfrm>
              <a:off x="2543451" y="2872056"/>
              <a:ext cx="292608" cy="2926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64B46D-15D5-FEB3-BB93-00BE5EB93C6B}"/>
              </a:ext>
            </a:extLst>
          </p:cNvPr>
          <p:cNvGrpSpPr/>
          <p:nvPr/>
        </p:nvGrpSpPr>
        <p:grpSpPr>
          <a:xfrm>
            <a:off x="3530006" y="1427621"/>
            <a:ext cx="411480" cy="4213367"/>
            <a:chOff x="3530006" y="1427621"/>
            <a:chExt cx="411480" cy="4213367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47C81F0F-2A5A-E69D-4598-A460357081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8586" y="5376959"/>
              <a:ext cx="274320" cy="2640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7B5D122B-2650-21D5-8FC3-28AA18902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3652" y="1427621"/>
              <a:ext cx="274320" cy="26402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E7026B6-A754-4086-4C24-5CF10FD36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7730" y="4408192"/>
              <a:ext cx="274320" cy="2640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6C144F8-42D5-E13F-6795-9D43656B79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8586" y="1905669"/>
              <a:ext cx="274320" cy="264029"/>
            </a:xfrm>
            <a:prstGeom prst="ellipse">
              <a:avLst/>
            </a:prstGeom>
            <a:solidFill>
              <a:srgbClr val="F15F2D"/>
            </a:solidFill>
            <a:ln>
              <a:solidFill>
                <a:srgbClr val="F15F2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Multiply 163">
              <a:extLst>
                <a:ext uri="{FF2B5EF4-FFF2-40B4-BE49-F238E27FC236}">
                  <a16:creationId xmlns:a16="http://schemas.microsoft.com/office/drawing/2014/main" id="{28B5EAB8-E949-E78F-C41E-EAF1D03B0E9E}"/>
                </a:ext>
              </a:extLst>
            </p:cNvPr>
            <p:cNvSpPr>
              <a:spLocks/>
            </p:cNvSpPr>
            <p:nvPr/>
          </p:nvSpPr>
          <p:spPr>
            <a:xfrm>
              <a:off x="3530006" y="3838443"/>
              <a:ext cx="411480" cy="411480"/>
            </a:xfrm>
            <a:prstGeom prst="mathMultiply">
              <a:avLst>
                <a:gd name="adj1" fmla="val 12533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EC8A8B4-BFB2-1D15-B6AD-CCA532921913}"/>
                </a:ext>
              </a:extLst>
            </p:cNvPr>
            <p:cNvSpPr/>
            <p:nvPr/>
          </p:nvSpPr>
          <p:spPr>
            <a:xfrm>
              <a:off x="3598586" y="4892619"/>
              <a:ext cx="274320" cy="2743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3AB3FD5-1B2F-E4B1-26CF-D0FACDD54A9A}"/>
                </a:ext>
              </a:extLst>
            </p:cNvPr>
            <p:cNvSpPr/>
            <p:nvPr/>
          </p:nvSpPr>
          <p:spPr>
            <a:xfrm>
              <a:off x="3598586" y="2383717"/>
              <a:ext cx="274320" cy="27432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riangle 167">
              <a:extLst>
                <a:ext uri="{FF2B5EF4-FFF2-40B4-BE49-F238E27FC236}">
                  <a16:creationId xmlns:a16="http://schemas.microsoft.com/office/drawing/2014/main" id="{96C791C3-B7A5-D747-7772-79958291E488}"/>
                </a:ext>
              </a:extLst>
            </p:cNvPr>
            <p:cNvSpPr/>
            <p:nvPr/>
          </p:nvSpPr>
          <p:spPr>
            <a:xfrm>
              <a:off x="3589442" y="3383279"/>
              <a:ext cx="292608" cy="292608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iangle 168">
              <a:extLst>
                <a:ext uri="{FF2B5EF4-FFF2-40B4-BE49-F238E27FC236}">
                  <a16:creationId xmlns:a16="http://schemas.microsoft.com/office/drawing/2014/main" id="{BC3C6E8C-4016-8F76-289F-BA337E7B0208}"/>
                </a:ext>
              </a:extLst>
            </p:cNvPr>
            <p:cNvSpPr/>
            <p:nvPr/>
          </p:nvSpPr>
          <p:spPr>
            <a:xfrm>
              <a:off x="3589442" y="2872056"/>
              <a:ext cx="292608" cy="2926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EB1DC0-412C-8FF7-2255-39910EAA85A9}"/>
              </a:ext>
            </a:extLst>
          </p:cNvPr>
          <p:cNvGrpSpPr/>
          <p:nvPr/>
        </p:nvGrpSpPr>
        <p:grpSpPr>
          <a:xfrm>
            <a:off x="5549656" y="2918634"/>
            <a:ext cx="411480" cy="2728554"/>
            <a:chOff x="5549656" y="2918634"/>
            <a:chExt cx="411480" cy="2728554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CFA08A8-5A73-0CBF-FBB2-8A7FEBB44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8838" y="5383159"/>
              <a:ext cx="274320" cy="2640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589EAA31-9A76-0D77-4383-2E6666C037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3302" y="2918634"/>
              <a:ext cx="274320" cy="26402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4E951644-A7BC-AA27-B61F-9406A75A58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27380" y="4908605"/>
              <a:ext cx="274320" cy="2640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53D4DE7-0176-6FBC-2748-5A48F3506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8236" y="3396682"/>
              <a:ext cx="274320" cy="264029"/>
            </a:xfrm>
            <a:prstGeom prst="ellipse">
              <a:avLst/>
            </a:prstGeom>
            <a:solidFill>
              <a:srgbClr val="F15F2D"/>
            </a:solidFill>
            <a:ln>
              <a:solidFill>
                <a:srgbClr val="F15F2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Multiply 174">
              <a:extLst>
                <a:ext uri="{FF2B5EF4-FFF2-40B4-BE49-F238E27FC236}">
                  <a16:creationId xmlns:a16="http://schemas.microsoft.com/office/drawing/2014/main" id="{D4A6FB69-2C61-A345-240A-2A26C437705C}"/>
                </a:ext>
              </a:extLst>
            </p:cNvPr>
            <p:cNvSpPr>
              <a:spLocks/>
            </p:cNvSpPr>
            <p:nvPr/>
          </p:nvSpPr>
          <p:spPr>
            <a:xfrm>
              <a:off x="5549656" y="4338856"/>
              <a:ext cx="411480" cy="411480"/>
            </a:xfrm>
            <a:prstGeom prst="mathMultiply">
              <a:avLst>
                <a:gd name="adj1" fmla="val 12533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D4EE95C-6108-0AF5-9962-22AC15EA6F81}"/>
                </a:ext>
              </a:extLst>
            </p:cNvPr>
            <p:cNvSpPr/>
            <p:nvPr/>
          </p:nvSpPr>
          <p:spPr>
            <a:xfrm>
              <a:off x="5618236" y="3874730"/>
              <a:ext cx="274320" cy="27432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DE3CC71-D453-B74A-F0D1-7CA8AD631AA3}"/>
              </a:ext>
            </a:extLst>
          </p:cNvPr>
          <p:cNvGrpSpPr/>
          <p:nvPr/>
        </p:nvGrpSpPr>
        <p:grpSpPr>
          <a:xfrm>
            <a:off x="4518033" y="2399171"/>
            <a:ext cx="411480" cy="3241817"/>
            <a:chOff x="4518033" y="2399171"/>
            <a:chExt cx="411480" cy="3241817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ED23E6C2-DBF0-16C6-28FB-3491B99BE2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6613" y="5376959"/>
              <a:ext cx="274320" cy="2640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7F7AC82B-EFDB-BA5D-5EC2-93C44921B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1679" y="2399171"/>
              <a:ext cx="274320" cy="26402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1DA8E1A-F975-3971-E707-55A75F44EC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95757" y="4408192"/>
              <a:ext cx="274320" cy="2640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BD31E7B1-C3A5-F077-073F-81DC736FB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6613" y="2877219"/>
              <a:ext cx="274320" cy="264029"/>
            </a:xfrm>
            <a:prstGeom prst="ellipse">
              <a:avLst/>
            </a:prstGeom>
            <a:solidFill>
              <a:srgbClr val="F15F2D"/>
            </a:solidFill>
            <a:ln>
              <a:solidFill>
                <a:srgbClr val="F15F2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Multiply 196">
              <a:extLst>
                <a:ext uri="{FF2B5EF4-FFF2-40B4-BE49-F238E27FC236}">
                  <a16:creationId xmlns:a16="http://schemas.microsoft.com/office/drawing/2014/main" id="{720C3281-39C2-32B5-797A-5574AA927BE3}"/>
                </a:ext>
              </a:extLst>
            </p:cNvPr>
            <p:cNvSpPr>
              <a:spLocks/>
            </p:cNvSpPr>
            <p:nvPr/>
          </p:nvSpPr>
          <p:spPr>
            <a:xfrm>
              <a:off x="4518033" y="3838443"/>
              <a:ext cx="411480" cy="411480"/>
            </a:xfrm>
            <a:prstGeom prst="mathMultiply">
              <a:avLst>
                <a:gd name="adj1" fmla="val 12533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54A10627-C51A-932F-3666-0F40BD10338E}"/>
                </a:ext>
              </a:extLst>
            </p:cNvPr>
            <p:cNvSpPr/>
            <p:nvPr/>
          </p:nvSpPr>
          <p:spPr>
            <a:xfrm>
              <a:off x="4586613" y="4892619"/>
              <a:ext cx="274320" cy="2743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DC30398-7BC4-E6E5-3088-2017AB77F8A8}"/>
                </a:ext>
              </a:extLst>
            </p:cNvPr>
            <p:cNvSpPr/>
            <p:nvPr/>
          </p:nvSpPr>
          <p:spPr>
            <a:xfrm>
              <a:off x="4586613" y="3355267"/>
              <a:ext cx="274320" cy="27432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F43D0AD-BEAF-E723-E077-3487785DA9AA}"/>
              </a:ext>
            </a:extLst>
          </p:cNvPr>
          <p:cNvGrpSpPr/>
          <p:nvPr/>
        </p:nvGrpSpPr>
        <p:grpSpPr>
          <a:xfrm>
            <a:off x="7487010" y="1476574"/>
            <a:ext cx="411480" cy="4213367"/>
            <a:chOff x="7487010" y="1476574"/>
            <a:chExt cx="411480" cy="4213367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B7A8F43E-F48B-0C06-0155-BCFE3125F7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5590" y="5425912"/>
              <a:ext cx="274320" cy="2640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9D80C96-E1A0-811B-66A4-66D7D4741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0656" y="1476574"/>
              <a:ext cx="274320" cy="26402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91AEB66C-6A25-3AE1-5272-B0588257E9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4734" y="4457145"/>
              <a:ext cx="274320" cy="2640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82F22C13-B3AA-641E-0EAB-22B65C0A7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5590" y="1954622"/>
              <a:ext cx="274320" cy="264029"/>
            </a:xfrm>
            <a:prstGeom prst="ellipse">
              <a:avLst/>
            </a:prstGeom>
            <a:solidFill>
              <a:srgbClr val="F15F2D"/>
            </a:solidFill>
            <a:ln>
              <a:solidFill>
                <a:srgbClr val="F15F2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Multiply 207">
              <a:extLst>
                <a:ext uri="{FF2B5EF4-FFF2-40B4-BE49-F238E27FC236}">
                  <a16:creationId xmlns:a16="http://schemas.microsoft.com/office/drawing/2014/main" id="{355F4CC1-6A23-5400-D100-49BC03BA94AF}"/>
                </a:ext>
              </a:extLst>
            </p:cNvPr>
            <p:cNvSpPr>
              <a:spLocks/>
            </p:cNvSpPr>
            <p:nvPr/>
          </p:nvSpPr>
          <p:spPr>
            <a:xfrm>
              <a:off x="7487010" y="3887396"/>
              <a:ext cx="411480" cy="411480"/>
            </a:xfrm>
            <a:prstGeom prst="mathMultiply">
              <a:avLst>
                <a:gd name="adj1" fmla="val 12533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48628D9F-F3DE-5D86-2690-02FFE67A7954}"/>
                </a:ext>
              </a:extLst>
            </p:cNvPr>
            <p:cNvSpPr/>
            <p:nvPr/>
          </p:nvSpPr>
          <p:spPr>
            <a:xfrm>
              <a:off x="7555590" y="4941572"/>
              <a:ext cx="274320" cy="2743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97508D8-D152-535D-93B5-46FA8F163BA8}"/>
                </a:ext>
              </a:extLst>
            </p:cNvPr>
            <p:cNvSpPr/>
            <p:nvPr/>
          </p:nvSpPr>
          <p:spPr>
            <a:xfrm>
              <a:off x="7555590" y="2432670"/>
              <a:ext cx="274320" cy="27432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riangle 211">
              <a:extLst>
                <a:ext uri="{FF2B5EF4-FFF2-40B4-BE49-F238E27FC236}">
                  <a16:creationId xmlns:a16="http://schemas.microsoft.com/office/drawing/2014/main" id="{3B5C1AAF-CEEC-7C1C-2D60-BC53CAFBE5E2}"/>
                </a:ext>
              </a:extLst>
            </p:cNvPr>
            <p:cNvSpPr/>
            <p:nvPr/>
          </p:nvSpPr>
          <p:spPr>
            <a:xfrm>
              <a:off x="7546446" y="3432232"/>
              <a:ext cx="292608" cy="292608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riangle 212">
              <a:extLst>
                <a:ext uri="{FF2B5EF4-FFF2-40B4-BE49-F238E27FC236}">
                  <a16:creationId xmlns:a16="http://schemas.microsoft.com/office/drawing/2014/main" id="{219CEF43-EE99-9DA6-6924-2EA863A8075C}"/>
                </a:ext>
              </a:extLst>
            </p:cNvPr>
            <p:cNvSpPr/>
            <p:nvPr/>
          </p:nvSpPr>
          <p:spPr>
            <a:xfrm>
              <a:off x="7546446" y="2921009"/>
              <a:ext cx="292608" cy="2926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A4195B-CC19-951D-8270-8A37E84B1C07}"/>
              </a:ext>
            </a:extLst>
          </p:cNvPr>
          <p:cNvGrpSpPr/>
          <p:nvPr/>
        </p:nvGrpSpPr>
        <p:grpSpPr>
          <a:xfrm>
            <a:off x="6517572" y="2918634"/>
            <a:ext cx="411480" cy="2728554"/>
            <a:chOff x="6517572" y="2918634"/>
            <a:chExt cx="411480" cy="2728554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E86A84D-AFA9-C95C-9E26-E5EF026A8F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6754" y="5383159"/>
              <a:ext cx="274320" cy="2640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23A7C01E-0359-E6E2-BC58-66F9C08B19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1218" y="2918634"/>
              <a:ext cx="274320" cy="26402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96F983CE-89E6-F2A8-2CB5-CEE1D64AB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5296" y="4908605"/>
              <a:ext cx="274320" cy="2640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C8CFC84E-8E85-ED9D-F33D-48ABA6D08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6152" y="3396682"/>
              <a:ext cx="274320" cy="264029"/>
            </a:xfrm>
            <a:prstGeom prst="ellipse">
              <a:avLst/>
            </a:prstGeom>
            <a:solidFill>
              <a:srgbClr val="F15F2D"/>
            </a:solidFill>
            <a:ln>
              <a:solidFill>
                <a:srgbClr val="F15F2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Multiply 218">
              <a:extLst>
                <a:ext uri="{FF2B5EF4-FFF2-40B4-BE49-F238E27FC236}">
                  <a16:creationId xmlns:a16="http://schemas.microsoft.com/office/drawing/2014/main" id="{7EE27E49-861B-71AC-FDAE-16C426DFA0D4}"/>
                </a:ext>
              </a:extLst>
            </p:cNvPr>
            <p:cNvSpPr>
              <a:spLocks/>
            </p:cNvSpPr>
            <p:nvPr/>
          </p:nvSpPr>
          <p:spPr>
            <a:xfrm>
              <a:off x="6517572" y="4338856"/>
              <a:ext cx="411480" cy="411480"/>
            </a:xfrm>
            <a:prstGeom prst="mathMultiply">
              <a:avLst>
                <a:gd name="adj1" fmla="val 12533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9D922219-FDA6-0B64-372C-827F1F1B2606}"/>
                </a:ext>
              </a:extLst>
            </p:cNvPr>
            <p:cNvSpPr/>
            <p:nvPr/>
          </p:nvSpPr>
          <p:spPr>
            <a:xfrm>
              <a:off x="6586152" y="3874730"/>
              <a:ext cx="274320" cy="27432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3" name="Rectangle 222">
            <a:extLst>
              <a:ext uri="{FF2B5EF4-FFF2-40B4-BE49-F238E27FC236}">
                <a16:creationId xmlns:a16="http://schemas.microsoft.com/office/drawing/2014/main" id="{A4BC909D-CCFF-AC36-AF1B-D0D0C2D15D6F}"/>
              </a:ext>
            </a:extLst>
          </p:cNvPr>
          <p:cNvSpPr/>
          <p:nvPr/>
        </p:nvSpPr>
        <p:spPr>
          <a:xfrm>
            <a:off x="132080" y="615001"/>
            <a:ext cx="10405038" cy="52330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AE550A-99E5-943A-AEA1-00BFBFA95163}"/>
              </a:ext>
            </a:extLst>
          </p:cNvPr>
          <p:cNvSpPr txBox="1"/>
          <p:nvPr/>
        </p:nvSpPr>
        <p:spPr>
          <a:xfrm>
            <a:off x="7916345" y="5960649"/>
            <a:ext cx="1642161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Vapor</a:t>
            </a:r>
          </a:p>
          <a:p>
            <a:pPr algn="ctr"/>
            <a:r>
              <a:rPr lang="en-US" sz="1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Pressure</a:t>
            </a:r>
          </a:p>
          <a:p>
            <a:pPr algn="ctr"/>
            <a:r>
              <a:rPr lang="en-US" sz="1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Deficit*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EB089D-2125-9A1C-B30C-902A3510685A}"/>
              </a:ext>
            </a:extLst>
          </p:cNvPr>
          <p:cNvSpPr txBox="1"/>
          <p:nvPr/>
        </p:nvSpPr>
        <p:spPr>
          <a:xfrm>
            <a:off x="8853804" y="5968460"/>
            <a:ext cx="164216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Lightning </a:t>
            </a:r>
          </a:p>
          <a:p>
            <a:pPr algn="ctr"/>
            <a:r>
              <a:rPr lang="en-US" sz="1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Index*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0A5EF3B-1EDE-A90F-2930-145853929587}"/>
              </a:ext>
            </a:extLst>
          </p:cNvPr>
          <p:cNvGrpSpPr/>
          <p:nvPr/>
        </p:nvGrpSpPr>
        <p:grpSpPr>
          <a:xfrm>
            <a:off x="8524639" y="1462308"/>
            <a:ext cx="411480" cy="4213367"/>
            <a:chOff x="7487010" y="1476574"/>
            <a:chExt cx="411480" cy="421336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6B297F8-0AC8-55F1-FEB6-CE4CBA135B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5590" y="5425912"/>
              <a:ext cx="274320" cy="2640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54286AF-9E89-03F0-8560-A72BB011BB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0656" y="1476574"/>
              <a:ext cx="274320" cy="26402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2178120-2E45-F8E1-C19E-1460DD27DF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4734" y="4457145"/>
              <a:ext cx="274320" cy="2640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93BB73D-3ED7-ED52-014C-83BD1E1904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55590" y="1954622"/>
              <a:ext cx="274320" cy="264029"/>
            </a:xfrm>
            <a:prstGeom prst="ellipse">
              <a:avLst/>
            </a:prstGeom>
            <a:solidFill>
              <a:srgbClr val="F15F2D"/>
            </a:solidFill>
            <a:ln>
              <a:solidFill>
                <a:srgbClr val="F15F2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Multiply 207">
              <a:extLst>
                <a:ext uri="{FF2B5EF4-FFF2-40B4-BE49-F238E27FC236}">
                  <a16:creationId xmlns:a16="http://schemas.microsoft.com/office/drawing/2014/main" id="{4A40FB7D-9E79-B5AE-B451-5F1380B07790}"/>
                </a:ext>
              </a:extLst>
            </p:cNvPr>
            <p:cNvSpPr>
              <a:spLocks/>
            </p:cNvSpPr>
            <p:nvPr/>
          </p:nvSpPr>
          <p:spPr>
            <a:xfrm>
              <a:off x="7487010" y="3887396"/>
              <a:ext cx="411480" cy="411480"/>
            </a:xfrm>
            <a:prstGeom prst="mathMultiply">
              <a:avLst>
                <a:gd name="adj1" fmla="val 12533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80ED72-F42D-7076-48D2-F05C9334947A}"/>
                </a:ext>
              </a:extLst>
            </p:cNvPr>
            <p:cNvSpPr/>
            <p:nvPr/>
          </p:nvSpPr>
          <p:spPr>
            <a:xfrm>
              <a:off x="7555590" y="4941572"/>
              <a:ext cx="274320" cy="2743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C8EA25D-27E6-D85E-71EB-62DE18085728}"/>
                </a:ext>
              </a:extLst>
            </p:cNvPr>
            <p:cNvSpPr/>
            <p:nvPr/>
          </p:nvSpPr>
          <p:spPr>
            <a:xfrm>
              <a:off x="7555590" y="2432670"/>
              <a:ext cx="274320" cy="27432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le 211">
              <a:extLst>
                <a:ext uri="{FF2B5EF4-FFF2-40B4-BE49-F238E27FC236}">
                  <a16:creationId xmlns:a16="http://schemas.microsoft.com/office/drawing/2014/main" id="{6C2E9465-DA58-1E23-47F1-A0E8607C2DF8}"/>
                </a:ext>
              </a:extLst>
            </p:cNvPr>
            <p:cNvSpPr/>
            <p:nvPr/>
          </p:nvSpPr>
          <p:spPr>
            <a:xfrm>
              <a:off x="7546446" y="3432232"/>
              <a:ext cx="292608" cy="292608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12">
              <a:extLst>
                <a:ext uri="{FF2B5EF4-FFF2-40B4-BE49-F238E27FC236}">
                  <a16:creationId xmlns:a16="http://schemas.microsoft.com/office/drawing/2014/main" id="{518889D0-31E6-1D23-6215-A65DEDA159A6}"/>
                </a:ext>
              </a:extLst>
            </p:cNvPr>
            <p:cNvSpPr/>
            <p:nvPr/>
          </p:nvSpPr>
          <p:spPr>
            <a:xfrm>
              <a:off x="7546446" y="2921009"/>
              <a:ext cx="292608" cy="2926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A1BAA6C-EC07-BAF1-D2F8-CCE092E7B43F}"/>
              </a:ext>
            </a:extLst>
          </p:cNvPr>
          <p:cNvGrpSpPr/>
          <p:nvPr/>
        </p:nvGrpSpPr>
        <p:grpSpPr>
          <a:xfrm>
            <a:off x="9433665" y="2919752"/>
            <a:ext cx="411480" cy="2728554"/>
            <a:chOff x="6517572" y="2918634"/>
            <a:chExt cx="411480" cy="272855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A8E27BE-F438-471B-98D6-F3B6E1081A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6754" y="5383159"/>
              <a:ext cx="274320" cy="2640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94278AD-8497-9EC7-8960-2F4F3B1BA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1218" y="2918634"/>
              <a:ext cx="274320" cy="26402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5425DD7-F6CB-3F29-74A6-3B20E4CF2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95296" y="4908605"/>
              <a:ext cx="274320" cy="26402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BB23779-E3E1-7A84-EE6B-0A3B38C511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86152" y="3396682"/>
              <a:ext cx="274320" cy="264029"/>
            </a:xfrm>
            <a:prstGeom prst="ellipse">
              <a:avLst/>
            </a:prstGeom>
            <a:solidFill>
              <a:srgbClr val="F15F2D"/>
            </a:solidFill>
            <a:ln>
              <a:solidFill>
                <a:srgbClr val="F15F2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ultiply 218">
              <a:extLst>
                <a:ext uri="{FF2B5EF4-FFF2-40B4-BE49-F238E27FC236}">
                  <a16:creationId xmlns:a16="http://schemas.microsoft.com/office/drawing/2014/main" id="{8788B408-F3A6-04B5-59F9-E7F84543E71D}"/>
                </a:ext>
              </a:extLst>
            </p:cNvPr>
            <p:cNvSpPr>
              <a:spLocks/>
            </p:cNvSpPr>
            <p:nvPr/>
          </p:nvSpPr>
          <p:spPr>
            <a:xfrm>
              <a:off x="6517572" y="4338856"/>
              <a:ext cx="411480" cy="411480"/>
            </a:xfrm>
            <a:prstGeom prst="mathMultiply">
              <a:avLst>
                <a:gd name="adj1" fmla="val 12533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D83AFD9-72FD-F8A1-8846-81A8359FA7A5}"/>
                </a:ext>
              </a:extLst>
            </p:cNvPr>
            <p:cNvSpPr/>
            <p:nvPr/>
          </p:nvSpPr>
          <p:spPr>
            <a:xfrm>
              <a:off x="6586152" y="3874730"/>
              <a:ext cx="274320" cy="27432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8456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9E413CE-CF9D-9913-61D1-A3EB3376B93E}"/>
              </a:ext>
            </a:extLst>
          </p:cNvPr>
          <p:cNvSpPr txBox="1"/>
          <p:nvPr/>
        </p:nvSpPr>
        <p:spPr>
          <a:xfrm>
            <a:off x="4860440" y="-5863277"/>
            <a:ext cx="2036166" cy="4218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Resolution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CAF4AC-035C-D827-6E8C-D1D0DC205558}"/>
              </a:ext>
            </a:extLst>
          </p:cNvPr>
          <p:cNvGrpSpPr/>
          <p:nvPr/>
        </p:nvGrpSpPr>
        <p:grpSpPr>
          <a:xfrm>
            <a:off x="1741807" y="574626"/>
            <a:ext cx="8273432" cy="5708747"/>
            <a:chOff x="127926" y="558652"/>
            <a:chExt cx="8273432" cy="57087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0B6E6C-4B54-A1FA-AF66-0103576A9CAA}"/>
                </a:ext>
              </a:extLst>
            </p:cNvPr>
            <p:cNvSpPr txBox="1"/>
            <p:nvPr/>
          </p:nvSpPr>
          <p:spPr>
            <a:xfrm>
              <a:off x="710359" y="1394934"/>
              <a:ext cx="1149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C3012E-4449-7CE9-611B-F425B3FE37BB}"/>
                </a:ext>
              </a:extLst>
            </p:cNvPr>
            <p:cNvSpPr txBox="1"/>
            <p:nvPr/>
          </p:nvSpPr>
          <p:spPr>
            <a:xfrm>
              <a:off x="509010" y="2052833"/>
              <a:ext cx="139349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Hot Dry Windy* 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68B2D54-660A-6B5A-C541-F102A1D84074}"/>
                </a:ext>
              </a:extLst>
            </p:cNvPr>
            <p:cNvSpPr txBox="1"/>
            <p:nvPr/>
          </p:nvSpPr>
          <p:spPr>
            <a:xfrm>
              <a:off x="478253" y="2843999"/>
              <a:ext cx="139349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Relative Humidity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A1B72E3-95A1-68F0-EE09-0C850C794F04}"/>
                </a:ext>
              </a:extLst>
            </p:cNvPr>
            <p:cNvSpPr txBox="1"/>
            <p:nvPr/>
          </p:nvSpPr>
          <p:spPr>
            <a:xfrm>
              <a:off x="127926" y="703275"/>
              <a:ext cx="169212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Temperature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AC7E41-1662-3FF1-C667-69220F006DDC}"/>
                </a:ext>
              </a:extLst>
            </p:cNvPr>
            <p:cNvSpPr txBox="1"/>
            <p:nvPr/>
          </p:nvSpPr>
          <p:spPr>
            <a:xfrm>
              <a:off x="517470" y="3552494"/>
              <a:ext cx="139349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Soil</a:t>
              </a:r>
            </a:p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Moisture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B3381C-CF7F-7DE1-39CA-0BD001FC38C0}"/>
                </a:ext>
              </a:extLst>
            </p:cNvPr>
            <p:cNvSpPr txBox="1"/>
            <p:nvPr/>
          </p:nvSpPr>
          <p:spPr>
            <a:xfrm>
              <a:off x="509010" y="4255712"/>
              <a:ext cx="139349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Mixing</a:t>
              </a:r>
            </a:p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Height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327D8C1-C46A-0253-AEFE-8C7BAE203596}"/>
                </a:ext>
              </a:extLst>
            </p:cNvPr>
            <p:cNvSpPr txBox="1"/>
            <p:nvPr/>
          </p:nvSpPr>
          <p:spPr>
            <a:xfrm>
              <a:off x="489651" y="5143602"/>
              <a:ext cx="13934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CAPE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12A1B7-E606-4933-F854-A27CBC725D81}"/>
                </a:ext>
              </a:extLst>
            </p:cNvPr>
            <p:cNvSpPr txBox="1"/>
            <p:nvPr/>
          </p:nvSpPr>
          <p:spPr>
            <a:xfrm>
              <a:off x="149255" y="5764712"/>
              <a:ext cx="16421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Precipitation</a:t>
              </a: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AE0FC646-D59F-18AA-3786-A4D5B80F48C4}"/>
                </a:ext>
              </a:extLst>
            </p:cNvPr>
            <p:cNvGrpSpPr/>
            <p:nvPr/>
          </p:nvGrpSpPr>
          <p:grpSpPr>
            <a:xfrm>
              <a:off x="5855676" y="558652"/>
              <a:ext cx="2545682" cy="3682220"/>
              <a:chOff x="8885218" y="1006253"/>
              <a:chExt cx="2545682" cy="3682220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F2230FD-FADA-CA8B-AD52-895F222A82B1}"/>
                  </a:ext>
                </a:extLst>
              </p:cNvPr>
              <p:cNvSpPr txBox="1"/>
              <p:nvPr/>
            </p:nvSpPr>
            <p:spPr>
              <a:xfrm>
                <a:off x="9148622" y="1006253"/>
                <a:ext cx="228227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HRRR</a:t>
                </a:r>
              </a:p>
              <a:p>
                <a:r>
                  <a:rPr lang="en-US" sz="1200" b="1">
                    <a:solidFill>
                      <a:srgbClr val="F15F2D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UFS S2S</a:t>
                </a:r>
              </a:p>
              <a:p>
                <a:r>
                  <a:rPr lang="en-US" sz="1200" b="1">
                    <a:solidFill>
                      <a:schemeClr val="accent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NAM</a:t>
                </a:r>
              </a:p>
              <a:p>
                <a:r>
                  <a:rPr lang="en-US" sz="1200" b="1" err="1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SubX</a:t>
                </a:r>
                <a:endParaRPr lang="en-US" sz="1200" b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200" b="1">
                    <a:solidFill>
                      <a:schemeClr val="accent4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NMME</a:t>
                </a:r>
              </a:p>
              <a:p>
                <a:r>
                  <a:rPr lang="en-US" sz="1200" b="1">
                    <a:solidFill>
                      <a:schemeClr val="accent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NARR</a:t>
                </a:r>
              </a:p>
              <a:p>
                <a:r>
                  <a:rPr lang="en-US" sz="1200" b="1">
                    <a:solidFill>
                      <a:schemeClr val="accent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CONUS404</a:t>
                </a:r>
              </a:p>
              <a:p>
                <a:r>
                  <a:rPr lang="en-US" sz="1200" b="1">
                    <a:solidFill>
                      <a:schemeClr val="accent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NCEP REANALYSIS</a:t>
                </a:r>
              </a:p>
              <a:p>
                <a:r>
                  <a:rPr lang="en-US" sz="1200" b="1">
                    <a:solidFill>
                      <a:schemeClr val="accent1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ERA5</a:t>
                </a:r>
                <a:r>
                  <a:rPr lang="en-US" sz="1200" b="1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30624584-A508-9DE3-CCF6-7749DF79E288}"/>
                  </a:ext>
                </a:extLst>
              </p:cNvPr>
              <p:cNvGrpSpPr/>
              <p:nvPr/>
            </p:nvGrpSpPr>
            <p:grpSpPr>
              <a:xfrm>
                <a:off x="9170487" y="2748152"/>
                <a:ext cx="2128333" cy="1569662"/>
                <a:chOff x="8938118" y="1953124"/>
                <a:chExt cx="2128333" cy="1569662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C03F7E6A-2431-0735-6E72-66FA12843D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97554" y="1992906"/>
                  <a:ext cx="274320" cy="264029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7" name="Triangle 116">
                  <a:extLst>
                    <a:ext uri="{FF2B5EF4-FFF2-40B4-BE49-F238E27FC236}">
                      <a16:creationId xmlns:a16="http://schemas.microsoft.com/office/drawing/2014/main" id="{C3E99536-F37D-08F6-E39C-FC5975154158}"/>
                    </a:ext>
                  </a:extLst>
                </p:cNvPr>
                <p:cNvSpPr/>
                <p:nvPr/>
              </p:nvSpPr>
              <p:spPr>
                <a:xfrm>
                  <a:off x="8988410" y="3230178"/>
                  <a:ext cx="292608" cy="292608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2000844-F3A8-898B-50F3-A5592B7719CB}"/>
                    </a:ext>
                  </a:extLst>
                </p:cNvPr>
                <p:cNvSpPr/>
                <p:nvPr/>
              </p:nvSpPr>
              <p:spPr>
                <a:xfrm>
                  <a:off x="9006698" y="2831124"/>
                  <a:ext cx="274320" cy="27432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9" name="Multiply 118">
                  <a:extLst>
                    <a:ext uri="{FF2B5EF4-FFF2-40B4-BE49-F238E27FC236}">
                      <a16:creationId xmlns:a16="http://schemas.microsoft.com/office/drawing/2014/main" id="{BBABFA63-00E1-6369-DD1F-38E1B3EF61F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938118" y="2319302"/>
                  <a:ext cx="411480" cy="411480"/>
                </a:xfrm>
                <a:prstGeom prst="mathMultiply">
                  <a:avLst>
                    <a:gd name="adj1" fmla="val 12533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D00BCBDB-4435-DB2E-1BFE-ACEE0C8FE5FC}"/>
                    </a:ext>
                  </a:extLst>
                </p:cNvPr>
                <p:cNvSpPr txBox="1"/>
                <p:nvPr/>
              </p:nvSpPr>
              <p:spPr>
                <a:xfrm>
                  <a:off x="9424290" y="1953124"/>
                  <a:ext cx="164216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Hourly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BC3C830-1964-B649-937C-646E27B08E20}"/>
                    </a:ext>
                  </a:extLst>
                </p:cNvPr>
                <p:cNvSpPr txBox="1"/>
                <p:nvPr/>
              </p:nvSpPr>
              <p:spPr>
                <a:xfrm>
                  <a:off x="9424289" y="2357811"/>
                  <a:ext cx="164216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8x Daily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CDBEF1F0-B871-1EDD-3C0A-1732D937834B}"/>
                    </a:ext>
                  </a:extLst>
                </p:cNvPr>
                <p:cNvSpPr txBox="1"/>
                <p:nvPr/>
              </p:nvSpPr>
              <p:spPr>
                <a:xfrm>
                  <a:off x="9424288" y="2779919"/>
                  <a:ext cx="164216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4x Daily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17A19C49-3FB2-54A1-56E3-F79875222F8B}"/>
                    </a:ext>
                  </a:extLst>
                </p:cNvPr>
                <p:cNvSpPr txBox="1"/>
                <p:nvPr/>
              </p:nvSpPr>
              <p:spPr>
                <a:xfrm>
                  <a:off x="9424290" y="3229574"/>
                  <a:ext cx="62578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Daily</a:t>
                  </a:r>
                </a:p>
              </p:txBody>
            </p: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BD81539-4154-C189-4460-FD29DF660E56}"/>
                  </a:ext>
                </a:extLst>
              </p:cNvPr>
              <p:cNvSpPr txBox="1"/>
              <p:nvPr/>
            </p:nvSpPr>
            <p:spPr>
              <a:xfrm>
                <a:off x="8885218" y="4411474"/>
                <a:ext cx="139349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*Derived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5A107EE-0BDD-0B80-886C-6720FEA8F234}"/>
                </a:ext>
              </a:extLst>
            </p:cNvPr>
            <p:cNvGrpSpPr/>
            <p:nvPr/>
          </p:nvGrpSpPr>
          <p:grpSpPr>
            <a:xfrm rot="5400000">
              <a:off x="3389937" y="-795308"/>
              <a:ext cx="310681" cy="3302641"/>
              <a:chOff x="707725" y="1506598"/>
              <a:chExt cx="411480" cy="4220940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377648B-275F-ACE4-6797-ED5723AA73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6313" y="5463509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D41A26A0-3DEB-1CB1-CFEA-85104CDA8F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364" y="1506598"/>
                <a:ext cx="274320" cy="264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CDA14F33-E334-AD45-2645-905342D60C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5439" y="4487178"/>
                <a:ext cx="274320" cy="26403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5CAD88F0-C581-A1C5-F683-BC2EF550EC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6299" y="1984658"/>
                <a:ext cx="274320" cy="264030"/>
              </a:xfrm>
              <a:prstGeom prst="ellipse">
                <a:avLst/>
              </a:prstGeom>
              <a:solidFill>
                <a:srgbClr val="F15F2D"/>
              </a:solidFill>
              <a:ln>
                <a:solidFill>
                  <a:srgbClr val="F15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Multiply 109">
                <a:extLst>
                  <a:ext uri="{FF2B5EF4-FFF2-40B4-BE49-F238E27FC236}">
                    <a16:creationId xmlns:a16="http://schemas.microsoft.com/office/drawing/2014/main" id="{6B40D166-EFC2-38EB-0DF0-FA9C50EE645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7725" y="3917440"/>
                <a:ext cx="411480" cy="411481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67734FD-769B-1619-7D9A-54C0327390C0}"/>
                  </a:ext>
                </a:extLst>
              </p:cNvPr>
              <p:cNvSpPr/>
              <p:nvPr/>
            </p:nvSpPr>
            <p:spPr>
              <a:xfrm>
                <a:off x="776313" y="4979169"/>
                <a:ext cx="274320" cy="2743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1303909-0349-5E44-A753-B0B4434047BD}"/>
                  </a:ext>
                </a:extLst>
              </p:cNvPr>
              <p:cNvSpPr/>
              <p:nvPr/>
            </p:nvSpPr>
            <p:spPr>
              <a:xfrm>
                <a:off x="776299" y="2462702"/>
                <a:ext cx="274320" cy="27432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riangle 113">
                <a:extLst>
                  <a:ext uri="{FF2B5EF4-FFF2-40B4-BE49-F238E27FC236}">
                    <a16:creationId xmlns:a16="http://schemas.microsoft.com/office/drawing/2014/main" id="{392D37E7-E91C-6D0B-90D7-2681FF837877}"/>
                  </a:ext>
                </a:extLst>
              </p:cNvPr>
              <p:cNvSpPr/>
              <p:nvPr/>
            </p:nvSpPr>
            <p:spPr>
              <a:xfrm>
                <a:off x="767158" y="3462277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5524C965-2EDF-E4EA-1A3F-6BBC42F38CAF}"/>
                  </a:ext>
                </a:extLst>
              </p:cNvPr>
              <p:cNvSpPr/>
              <p:nvPr/>
            </p:nvSpPr>
            <p:spPr>
              <a:xfrm>
                <a:off x="767158" y="2951052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59BFE21-6071-F3BF-7001-DF6F4D5C15B0}"/>
                </a:ext>
              </a:extLst>
            </p:cNvPr>
            <p:cNvGrpSpPr/>
            <p:nvPr/>
          </p:nvGrpSpPr>
          <p:grpSpPr>
            <a:xfrm rot="5400000">
              <a:off x="3394576" y="-109426"/>
              <a:ext cx="310681" cy="3302641"/>
              <a:chOff x="707727" y="1506598"/>
              <a:chExt cx="411480" cy="422094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CF2FC1C-AF4A-4D7A-F787-E7256CDB48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6313" y="5463509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9224CFC-52DC-4F42-F3A2-E02F55AA8E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365" y="1506598"/>
                <a:ext cx="274320" cy="264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57F3858-1DF6-E108-C03F-75D19DA4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5438" y="4487178"/>
                <a:ext cx="274320" cy="26403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940E33DD-0DC7-B802-5C37-B43BC0DED8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6300" y="1984658"/>
                <a:ext cx="274320" cy="264030"/>
              </a:xfrm>
              <a:prstGeom prst="ellipse">
                <a:avLst/>
              </a:prstGeom>
              <a:solidFill>
                <a:srgbClr val="F15F2D"/>
              </a:solidFill>
              <a:ln>
                <a:solidFill>
                  <a:srgbClr val="F15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Multiply 140">
                <a:extLst>
                  <a:ext uri="{FF2B5EF4-FFF2-40B4-BE49-F238E27FC236}">
                    <a16:creationId xmlns:a16="http://schemas.microsoft.com/office/drawing/2014/main" id="{63126FD4-B7FA-197C-AE8B-D5C05479D7D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7727" y="3917443"/>
                <a:ext cx="411480" cy="411481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4A571C6-069E-4491-B643-8D2E64F46AAF}"/>
                  </a:ext>
                </a:extLst>
              </p:cNvPr>
              <p:cNvSpPr/>
              <p:nvPr/>
            </p:nvSpPr>
            <p:spPr>
              <a:xfrm>
                <a:off x="776313" y="4979169"/>
                <a:ext cx="274320" cy="2743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55F678F-3854-2783-533B-606854E85063}"/>
                  </a:ext>
                </a:extLst>
              </p:cNvPr>
              <p:cNvSpPr/>
              <p:nvPr/>
            </p:nvSpPr>
            <p:spPr>
              <a:xfrm>
                <a:off x="776300" y="2462702"/>
                <a:ext cx="274320" cy="27432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riangle 144">
                <a:extLst>
                  <a:ext uri="{FF2B5EF4-FFF2-40B4-BE49-F238E27FC236}">
                    <a16:creationId xmlns:a16="http://schemas.microsoft.com/office/drawing/2014/main" id="{09B485AD-8D72-3FC1-6714-61A5A3E952F4}"/>
                  </a:ext>
                </a:extLst>
              </p:cNvPr>
              <p:cNvSpPr/>
              <p:nvPr/>
            </p:nvSpPr>
            <p:spPr>
              <a:xfrm>
                <a:off x="767157" y="3462277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iangle 145">
                <a:extLst>
                  <a:ext uri="{FF2B5EF4-FFF2-40B4-BE49-F238E27FC236}">
                    <a16:creationId xmlns:a16="http://schemas.microsoft.com/office/drawing/2014/main" id="{A9D09BDC-C1F9-21BD-E67E-6263BA535071}"/>
                  </a:ext>
                </a:extLst>
              </p:cNvPr>
              <p:cNvSpPr/>
              <p:nvPr/>
            </p:nvSpPr>
            <p:spPr>
              <a:xfrm>
                <a:off x="767157" y="2951052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3F44277B-EBC7-D36F-C930-449E28BEC009}"/>
                </a:ext>
              </a:extLst>
            </p:cNvPr>
            <p:cNvGrpSpPr/>
            <p:nvPr/>
          </p:nvGrpSpPr>
          <p:grpSpPr>
            <a:xfrm rot="5400000">
              <a:off x="3394576" y="669295"/>
              <a:ext cx="310681" cy="3302641"/>
              <a:chOff x="707727" y="1506598"/>
              <a:chExt cx="411480" cy="4220940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F76622BE-1A8F-83C9-0CD4-D7C1A69755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6313" y="5463509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3D1C009E-88BA-63FE-1497-08E909667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365" y="1506598"/>
                <a:ext cx="274320" cy="264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D2AE6F41-7977-0BED-8620-8A9AF7C44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5438" y="4487178"/>
                <a:ext cx="274320" cy="26403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D3A9F494-8C48-A3FB-87FE-097E3FBC2E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6300" y="1984658"/>
                <a:ext cx="274320" cy="264030"/>
              </a:xfrm>
              <a:prstGeom prst="ellipse">
                <a:avLst/>
              </a:prstGeom>
              <a:solidFill>
                <a:srgbClr val="F15F2D"/>
              </a:solidFill>
              <a:ln>
                <a:solidFill>
                  <a:srgbClr val="F15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Multiply 152">
                <a:extLst>
                  <a:ext uri="{FF2B5EF4-FFF2-40B4-BE49-F238E27FC236}">
                    <a16:creationId xmlns:a16="http://schemas.microsoft.com/office/drawing/2014/main" id="{12405F0F-3BF8-0122-6925-ADAAF7BE2B7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7727" y="3917443"/>
                <a:ext cx="411480" cy="411481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7A1E542-7061-2075-91A2-B998F570792D}"/>
                  </a:ext>
                </a:extLst>
              </p:cNvPr>
              <p:cNvSpPr/>
              <p:nvPr/>
            </p:nvSpPr>
            <p:spPr>
              <a:xfrm>
                <a:off x="776313" y="4979169"/>
                <a:ext cx="274320" cy="2743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CA151FBE-331E-8FA3-95C7-E74309A20D1F}"/>
                  </a:ext>
                </a:extLst>
              </p:cNvPr>
              <p:cNvSpPr/>
              <p:nvPr/>
            </p:nvSpPr>
            <p:spPr>
              <a:xfrm>
                <a:off x="776300" y="2462702"/>
                <a:ext cx="274320" cy="27432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riangle 156">
                <a:extLst>
                  <a:ext uri="{FF2B5EF4-FFF2-40B4-BE49-F238E27FC236}">
                    <a16:creationId xmlns:a16="http://schemas.microsoft.com/office/drawing/2014/main" id="{E39805AD-0E82-A7D5-0339-9C0D9D6801AD}"/>
                  </a:ext>
                </a:extLst>
              </p:cNvPr>
              <p:cNvSpPr/>
              <p:nvPr/>
            </p:nvSpPr>
            <p:spPr>
              <a:xfrm>
                <a:off x="767157" y="3462277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riangle 157">
                <a:extLst>
                  <a:ext uri="{FF2B5EF4-FFF2-40B4-BE49-F238E27FC236}">
                    <a16:creationId xmlns:a16="http://schemas.microsoft.com/office/drawing/2014/main" id="{43A2FCBA-1511-BE08-AB19-BEB4E6F81C32}"/>
                  </a:ext>
                </a:extLst>
              </p:cNvPr>
              <p:cNvSpPr/>
              <p:nvPr/>
            </p:nvSpPr>
            <p:spPr>
              <a:xfrm>
                <a:off x="767157" y="2951052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8D44DB4-E4CC-2565-41A0-6DCD0FA6276C}"/>
                </a:ext>
              </a:extLst>
            </p:cNvPr>
            <p:cNvGrpSpPr/>
            <p:nvPr/>
          </p:nvGrpSpPr>
          <p:grpSpPr>
            <a:xfrm rot="5400000">
              <a:off x="3394576" y="1459053"/>
              <a:ext cx="310681" cy="3302641"/>
              <a:chOff x="707727" y="1506598"/>
              <a:chExt cx="411480" cy="4220940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7C81F0F-2A5A-E69D-4598-A460357081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6313" y="5463509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7B5D122B-2650-21D5-8FC3-28AA18902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365" y="1506598"/>
                <a:ext cx="274320" cy="264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E7026B6-A754-4086-4C24-5CF10FD361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5438" y="4487178"/>
                <a:ext cx="274320" cy="26403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A6C144F8-42D5-E13F-6795-9D43656B79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6300" y="1984658"/>
                <a:ext cx="274320" cy="264030"/>
              </a:xfrm>
              <a:prstGeom prst="ellipse">
                <a:avLst/>
              </a:prstGeom>
              <a:solidFill>
                <a:srgbClr val="F15F2D"/>
              </a:solidFill>
              <a:ln>
                <a:solidFill>
                  <a:srgbClr val="F15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Multiply 163">
                <a:extLst>
                  <a:ext uri="{FF2B5EF4-FFF2-40B4-BE49-F238E27FC236}">
                    <a16:creationId xmlns:a16="http://schemas.microsoft.com/office/drawing/2014/main" id="{28B5EAB8-E949-E78F-C41E-EAF1D03B0E9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7727" y="3917443"/>
                <a:ext cx="411480" cy="411481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EC8A8B4-BFB2-1D15-B6AD-CCA532921913}"/>
                  </a:ext>
                </a:extLst>
              </p:cNvPr>
              <p:cNvSpPr/>
              <p:nvPr/>
            </p:nvSpPr>
            <p:spPr>
              <a:xfrm>
                <a:off x="776313" y="4979169"/>
                <a:ext cx="274320" cy="2743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3AB3FD5-1B2F-E4B1-26CF-D0FACDD54A9A}"/>
                  </a:ext>
                </a:extLst>
              </p:cNvPr>
              <p:cNvSpPr/>
              <p:nvPr/>
            </p:nvSpPr>
            <p:spPr>
              <a:xfrm>
                <a:off x="776300" y="2462702"/>
                <a:ext cx="274320" cy="27432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Triangle 167">
                <a:extLst>
                  <a:ext uri="{FF2B5EF4-FFF2-40B4-BE49-F238E27FC236}">
                    <a16:creationId xmlns:a16="http://schemas.microsoft.com/office/drawing/2014/main" id="{96C791C3-B7A5-D747-7772-79958291E488}"/>
                  </a:ext>
                </a:extLst>
              </p:cNvPr>
              <p:cNvSpPr/>
              <p:nvPr/>
            </p:nvSpPr>
            <p:spPr>
              <a:xfrm>
                <a:off x="767157" y="3462277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BC3C6E8C-4016-8F76-289F-BA337E7B0208}"/>
                  </a:ext>
                </a:extLst>
              </p:cNvPr>
              <p:cNvSpPr/>
              <p:nvPr/>
            </p:nvSpPr>
            <p:spPr>
              <a:xfrm>
                <a:off x="767157" y="2951052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3BC2460-DD19-99E2-A05A-659382EFE034}"/>
                </a:ext>
              </a:extLst>
            </p:cNvPr>
            <p:cNvGrpSpPr/>
            <p:nvPr/>
          </p:nvGrpSpPr>
          <p:grpSpPr>
            <a:xfrm rot="5400000">
              <a:off x="2809043" y="3457865"/>
              <a:ext cx="310681" cy="2140859"/>
              <a:chOff x="6104582" y="2993865"/>
              <a:chExt cx="411480" cy="2736125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1CFA08A8-5A73-0CBF-FBB2-8A7FEBB441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3773" y="5465961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589EAA31-9A76-0D77-4383-2E6666C037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20" y="2993865"/>
                <a:ext cx="274320" cy="264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4E951644-A7BC-AA27-B61F-9406A75A58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82297" y="4983848"/>
                <a:ext cx="274320" cy="26403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553D4DE7-0176-6FBC-2748-5A48F35066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3155" y="3471921"/>
                <a:ext cx="274320" cy="264030"/>
              </a:xfrm>
              <a:prstGeom prst="ellipse">
                <a:avLst/>
              </a:prstGeom>
              <a:solidFill>
                <a:srgbClr val="F15F2D"/>
              </a:solidFill>
              <a:ln>
                <a:solidFill>
                  <a:srgbClr val="F15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Multiply 174">
                <a:extLst>
                  <a:ext uri="{FF2B5EF4-FFF2-40B4-BE49-F238E27FC236}">
                    <a16:creationId xmlns:a16="http://schemas.microsoft.com/office/drawing/2014/main" id="{D4A6FB69-2C61-A345-240A-2A26C43770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04582" y="4414103"/>
                <a:ext cx="411480" cy="411481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D4EE95C-6108-0AF5-9962-22AC15EA6F81}"/>
                  </a:ext>
                </a:extLst>
              </p:cNvPr>
              <p:cNvSpPr/>
              <p:nvPr/>
            </p:nvSpPr>
            <p:spPr>
              <a:xfrm>
                <a:off x="6173155" y="3949975"/>
                <a:ext cx="274320" cy="27432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AF379C82-7335-7F44-B1A1-A3542C9D4450}"/>
                </a:ext>
              </a:extLst>
            </p:cNvPr>
            <p:cNvGrpSpPr/>
            <p:nvPr/>
          </p:nvGrpSpPr>
          <p:grpSpPr>
            <a:xfrm rot="5400000">
              <a:off x="3009843" y="2546915"/>
              <a:ext cx="310681" cy="2542459"/>
              <a:chOff x="707724" y="2478149"/>
              <a:chExt cx="411480" cy="3249389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ED23E6C2-DBF0-16C6-28FB-3491B99BE2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6313" y="5463509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7F7AC82B-EFDB-BA5D-5EC2-93C44921B7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361" y="2478149"/>
                <a:ext cx="274320" cy="264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C1DA8E1A-F975-3971-E707-55A75F44EC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5439" y="4487182"/>
                <a:ext cx="274320" cy="26403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D31E7B1-C3A5-F077-073F-81DC736FBB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6296" y="2956208"/>
                <a:ext cx="274320" cy="264030"/>
              </a:xfrm>
              <a:prstGeom prst="ellipse">
                <a:avLst/>
              </a:prstGeom>
              <a:solidFill>
                <a:srgbClr val="F15F2D"/>
              </a:solidFill>
              <a:ln>
                <a:solidFill>
                  <a:srgbClr val="F15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Multiply 196">
                <a:extLst>
                  <a:ext uri="{FF2B5EF4-FFF2-40B4-BE49-F238E27FC236}">
                    <a16:creationId xmlns:a16="http://schemas.microsoft.com/office/drawing/2014/main" id="{720C3281-39C2-32B5-797A-5574AA927B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7724" y="3917442"/>
                <a:ext cx="411480" cy="411481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54A10627-C51A-932F-3666-0F40BD10338E}"/>
                  </a:ext>
                </a:extLst>
              </p:cNvPr>
              <p:cNvSpPr/>
              <p:nvPr/>
            </p:nvSpPr>
            <p:spPr>
              <a:xfrm>
                <a:off x="776313" y="4979169"/>
                <a:ext cx="274320" cy="2743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4DC30398-7BC4-E6E5-3088-2017AB77F8A8}"/>
                  </a:ext>
                </a:extLst>
              </p:cNvPr>
              <p:cNvSpPr/>
              <p:nvPr/>
            </p:nvSpPr>
            <p:spPr>
              <a:xfrm>
                <a:off x="776297" y="3434257"/>
                <a:ext cx="274320" cy="27432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14DCE63A-520A-BE7C-2F7F-04CBEE162081}"/>
                </a:ext>
              </a:extLst>
            </p:cNvPr>
            <p:cNvGrpSpPr/>
            <p:nvPr/>
          </p:nvGrpSpPr>
          <p:grpSpPr>
            <a:xfrm rot="5400000">
              <a:off x="3389936" y="4258937"/>
              <a:ext cx="310681" cy="3302641"/>
              <a:chOff x="707727" y="1506598"/>
              <a:chExt cx="411480" cy="4220940"/>
            </a:xfrm>
          </p:grpSpPr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7A8F43E-F48B-0C06-0155-BCFE3125F7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6313" y="5463509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79D80C96-E1A0-811B-66A4-66D7D47417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365" y="1506598"/>
                <a:ext cx="274320" cy="264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91AEB66C-6A25-3AE1-5272-B0588257E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5438" y="4487178"/>
                <a:ext cx="274320" cy="26403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82F22C13-B3AA-641E-0EAB-22B65C0A7A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6300" y="1984658"/>
                <a:ext cx="274320" cy="264030"/>
              </a:xfrm>
              <a:prstGeom prst="ellipse">
                <a:avLst/>
              </a:prstGeom>
              <a:solidFill>
                <a:srgbClr val="F15F2D"/>
              </a:solidFill>
              <a:ln>
                <a:solidFill>
                  <a:srgbClr val="F15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Multiply 207">
                <a:extLst>
                  <a:ext uri="{FF2B5EF4-FFF2-40B4-BE49-F238E27FC236}">
                    <a16:creationId xmlns:a16="http://schemas.microsoft.com/office/drawing/2014/main" id="{355F4CC1-6A23-5400-D100-49BC03BA94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7727" y="3917443"/>
                <a:ext cx="411480" cy="411481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48628D9F-F3DE-5D86-2690-02FFE67A7954}"/>
                  </a:ext>
                </a:extLst>
              </p:cNvPr>
              <p:cNvSpPr/>
              <p:nvPr/>
            </p:nvSpPr>
            <p:spPr>
              <a:xfrm>
                <a:off x="776313" y="4979169"/>
                <a:ext cx="274320" cy="2743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497508D8-D152-535D-93B5-46FA8F163BA8}"/>
                  </a:ext>
                </a:extLst>
              </p:cNvPr>
              <p:cNvSpPr/>
              <p:nvPr/>
            </p:nvSpPr>
            <p:spPr>
              <a:xfrm>
                <a:off x="776300" y="2462702"/>
                <a:ext cx="274320" cy="27432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Triangle 211">
                <a:extLst>
                  <a:ext uri="{FF2B5EF4-FFF2-40B4-BE49-F238E27FC236}">
                    <a16:creationId xmlns:a16="http://schemas.microsoft.com/office/drawing/2014/main" id="{3B5C1AAF-CEEC-7C1C-2D60-BC53CAFBE5E2}"/>
                  </a:ext>
                </a:extLst>
              </p:cNvPr>
              <p:cNvSpPr/>
              <p:nvPr/>
            </p:nvSpPr>
            <p:spPr>
              <a:xfrm>
                <a:off x="767157" y="3462277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Triangle 212">
                <a:extLst>
                  <a:ext uri="{FF2B5EF4-FFF2-40B4-BE49-F238E27FC236}">
                    <a16:creationId xmlns:a16="http://schemas.microsoft.com/office/drawing/2014/main" id="{219CEF43-EE99-9DA6-6924-2EA863A8075C}"/>
                  </a:ext>
                </a:extLst>
              </p:cNvPr>
              <p:cNvSpPr/>
              <p:nvPr/>
            </p:nvSpPr>
            <p:spPr>
              <a:xfrm>
                <a:off x="767157" y="2951052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A1FAA33A-60C6-C38A-4290-9F152F14ACE4}"/>
                </a:ext>
              </a:extLst>
            </p:cNvPr>
            <p:cNvGrpSpPr/>
            <p:nvPr/>
          </p:nvGrpSpPr>
          <p:grpSpPr>
            <a:xfrm rot="5400000">
              <a:off x="2809044" y="4186818"/>
              <a:ext cx="310681" cy="2140859"/>
              <a:chOff x="6104582" y="2993865"/>
              <a:chExt cx="411480" cy="2736125"/>
            </a:xfrm>
          </p:grpSpPr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0E86A84D-AFA9-C95C-9E26-E5EF026A8F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3773" y="5465961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23A7C01E-0359-E6E2-BC58-66F9C08B19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20" y="2993865"/>
                <a:ext cx="274320" cy="264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96F983CE-89E6-F2A8-2CB5-CEE1D64AB3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82297" y="4983848"/>
                <a:ext cx="274320" cy="26403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C8CFC84E-8E85-ED9D-F33D-48ABA6D08A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3155" y="3471921"/>
                <a:ext cx="274320" cy="264030"/>
              </a:xfrm>
              <a:prstGeom prst="ellipse">
                <a:avLst/>
              </a:prstGeom>
              <a:solidFill>
                <a:srgbClr val="F15F2D"/>
              </a:solidFill>
              <a:ln>
                <a:solidFill>
                  <a:srgbClr val="F15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Multiply 218">
                <a:extLst>
                  <a:ext uri="{FF2B5EF4-FFF2-40B4-BE49-F238E27FC236}">
                    <a16:creationId xmlns:a16="http://schemas.microsoft.com/office/drawing/2014/main" id="{7EE27E49-861B-71AC-FDAE-16C426DFA0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04582" y="4414103"/>
                <a:ext cx="411480" cy="411481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9D922219-FDA6-0B64-372C-827F1F1B2606}"/>
                  </a:ext>
                </a:extLst>
              </p:cNvPr>
              <p:cNvSpPr/>
              <p:nvPr/>
            </p:nvSpPr>
            <p:spPr>
              <a:xfrm>
                <a:off x="6173155" y="3949975"/>
                <a:ext cx="274320" cy="274321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5D646F0-B982-492C-ECB2-E4AAC87DE8FD}"/>
                </a:ext>
              </a:extLst>
            </p:cNvPr>
            <p:cNvSpPr/>
            <p:nvPr/>
          </p:nvSpPr>
          <p:spPr>
            <a:xfrm>
              <a:off x="1646840" y="580254"/>
              <a:ext cx="4313090" cy="5687145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3722E5B-9B7E-BDF7-750C-4E75BD8A5EA1}"/>
              </a:ext>
            </a:extLst>
          </p:cNvPr>
          <p:cNvSpPr txBox="1"/>
          <p:nvPr/>
        </p:nvSpPr>
        <p:spPr>
          <a:xfrm>
            <a:off x="14774" y="715299"/>
            <a:ext cx="1820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/>
              <a:t>Tavg</a:t>
            </a:r>
            <a:r>
              <a:rPr lang="en-US" sz="1200"/>
              <a:t>, </a:t>
            </a:r>
            <a:r>
              <a:rPr lang="en-US" sz="1200" err="1"/>
              <a:t>Tmin</a:t>
            </a:r>
            <a:r>
              <a:rPr lang="en-US" sz="1200"/>
              <a:t>, </a:t>
            </a:r>
            <a:r>
              <a:rPr lang="en-US" sz="1200" err="1"/>
              <a:t>Tmax</a:t>
            </a:r>
            <a:endParaRPr lang="en-US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A8679E-2E6B-783E-05DA-4F4AE6800B96}"/>
              </a:ext>
            </a:extLst>
          </p:cNvPr>
          <p:cNvSpPr txBox="1"/>
          <p:nvPr/>
        </p:nvSpPr>
        <p:spPr>
          <a:xfrm>
            <a:off x="41876" y="1352347"/>
            <a:ext cx="2546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/>
              <a:t>WSavg</a:t>
            </a:r>
            <a:r>
              <a:rPr lang="en-US" sz="1200"/>
              <a:t>, </a:t>
            </a:r>
            <a:r>
              <a:rPr lang="en-US" sz="1200" err="1"/>
              <a:t>WSmin</a:t>
            </a:r>
            <a:r>
              <a:rPr lang="en-US" sz="1200"/>
              <a:t>, </a:t>
            </a:r>
            <a:r>
              <a:rPr lang="en-US" sz="1200" err="1"/>
              <a:t>WSmax</a:t>
            </a:r>
            <a:r>
              <a:rPr lang="en-US" sz="1200"/>
              <a:t>, </a:t>
            </a:r>
            <a:r>
              <a:rPr lang="en-US" sz="1200" err="1"/>
              <a:t>Wsgust</a:t>
            </a:r>
            <a:endParaRPr lang="en-US" sz="1200"/>
          </a:p>
          <a:p>
            <a:r>
              <a:rPr lang="en-US" sz="1200" err="1"/>
              <a:t>WDavg</a:t>
            </a:r>
            <a:r>
              <a:rPr lang="en-US" sz="1200"/>
              <a:t>, </a:t>
            </a:r>
            <a:r>
              <a:rPr lang="en-US" sz="1200" err="1"/>
              <a:t>WDmin</a:t>
            </a:r>
            <a:r>
              <a:rPr lang="en-US" sz="1200"/>
              <a:t>, </a:t>
            </a:r>
            <a:r>
              <a:rPr lang="en-US" sz="1200" err="1"/>
              <a:t>WDmax</a:t>
            </a:r>
            <a:r>
              <a:rPr lang="en-US" sz="1200"/>
              <a:t>, </a:t>
            </a:r>
            <a:r>
              <a:rPr lang="en-US" sz="1200" err="1"/>
              <a:t>WDchange</a:t>
            </a:r>
            <a:endParaRPr lang="en-US" sz="12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ADF76-9A41-078B-1DA5-A913F94995AD}"/>
              </a:ext>
            </a:extLst>
          </p:cNvPr>
          <p:cNvSpPr txBox="1"/>
          <p:nvPr/>
        </p:nvSpPr>
        <p:spPr>
          <a:xfrm>
            <a:off x="68078" y="2965405"/>
            <a:ext cx="1820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/>
              <a:t>RHmin</a:t>
            </a:r>
            <a:r>
              <a:rPr lang="en-US" sz="1200"/>
              <a:t>, </a:t>
            </a:r>
            <a:r>
              <a:rPr lang="en-US" sz="1200" err="1"/>
              <a:t>RHmax</a:t>
            </a:r>
            <a:endParaRPr lang="en-US" sz="1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BE3FC-4FD1-1788-A820-516C955B4115}"/>
              </a:ext>
            </a:extLst>
          </p:cNvPr>
          <p:cNvSpPr txBox="1"/>
          <p:nvPr/>
        </p:nvSpPr>
        <p:spPr>
          <a:xfrm>
            <a:off x="68078" y="3673285"/>
            <a:ext cx="1820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Surface?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940935-848D-5C3F-99B1-ABB068918B88}"/>
              </a:ext>
            </a:extLst>
          </p:cNvPr>
          <p:cNvSpPr txBox="1"/>
          <p:nvPr/>
        </p:nvSpPr>
        <p:spPr>
          <a:xfrm>
            <a:off x="71026" y="2181248"/>
            <a:ext cx="1820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Surface?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B645FA-9C40-3D57-D8E1-342CF996D4A4}"/>
              </a:ext>
            </a:extLst>
          </p:cNvPr>
          <p:cNvSpPr txBox="1"/>
          <p:nvPr/>
        </p:nvSpPr>
        <p:spPr>
          <a:xfrm>
            <a:off x="61882" y="4447605"/>
            <a:ext cx="1820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PBL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BD7824-052B-D3C0-0207-04F9685B3F91}"/>
              </a:ext>
            </a:extLst>
          </p:cNvPr>
          <p:cNvSpPr txBox="1"/>
          <p:nvPr/>
        </p:nvSpPr>
        <p:spPr>
          <a:xfrm>
            <a:off x="71026" y="5161201"/>
            <a:ext cx="18205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/>
              <a:t>CAPEmin</a:t>
            </a:r>
            <a:r>
              <a:rPr lang="en-US" sz="1200"/>
              <a:t>, </a:t>
            </a:r>
            <a:r>
              <a:rPr lang="en-US" sz="1200" err="1"/>
              <a:t>CAPEmax</a:t>
            </a:r>
            <a:endParaRPr lang="en-US" sz="1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561E0B-D29C-694A-0AD9-3A9EED4DDA11}"/>
              </a:ext>
            </a:extLst>
          </p:cNvPr>
          <p:cNvSpPr txBox="1"/>
          <p:nvPr/>
        </p:nvSpPr>
        <p:spPr>
          <a:xfrm>
            <a:off x="15804" y="5815763"/>
            <a:ext cx="1969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err="1"/>
              <a:t>Paccum</a:t>
            </a:r>
            <a:r>
              <a:rPr lang="en-US" sz="1200"/>
              <a:t>, Prate, </a:t>
            </a:r>
            <a:r>
              <a:rPr lang="en-US" sz="1200" err="1"/>
              <a:t>Ptime</a:t>
            </a:r>
            <a:r>
              <a:rPr lang="en-US" sz="1200"/>
              <a:t>, </a:t>
            </a:r>
            <a:r>
              <a:rPr lang="en-US" sz="1200" err="1"/>
              <a:t>Pconv</a:t>
            </a:r>
            <a:endParaRPr lang="en-US" sz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7A691B-89BC-3DA4-F3E8-D69EF83284FB}"/>
              </a:ext>
            </a:extLst>
          </p:cNvPr>
          <p:cNvSpPr txBox="1"/>
          <p:nvPr/>
        </p:nvSpPr>
        <p:spPr>
          <a:xfrm>
            <a:off x="10015239" y="4679096"/>
            <a:ext cx="25089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All Surface Vars</a:t>
            </a:r>
          </a:p>
          <a:p>
            <a:endParaRPr lang="en-US" sz="1400"/>
          </a:p>
          <a:p>
            <a:r>
              <a:rPr lang="en-US" sz="1400"/>
              <a:t>Reach Goals:</a:t>
            </a:r>
          </a:p>
          <a:p>
            <a:r>
              <a:rPr lang="en-US" sz="1400"/>
              <a:t>-Transport Wind</a:t>
            </a:r>
          </a:p>
          <a:p>
            <a:r>
              <a:rPr lang="en-US" sz="1400"/>
              <a:t>-Fuel Moisture</a:t>
            </a:r>
          </a:p>
          <a:p>
            <a:r>
              <a:rPr lang="en-US" sz="1400"/>
              <a:t>-Soil Temp</a:t>
            </a:r>
          </a:p>
          <a:p>
            <a:r>
              <a:rPr lang="en-US" sz="1400"/>
              <a:t>-Integrated Water Vapor</a:t>
            </a:r>
          </a:p>
          <a:p>
            <a:r>
              <a:rPr lang="en-US" sz="1400"/>
              <a:t>-Surface TKE? 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080262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2A16-5697-5C4E-D3D6-23D71DC3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 GLDAS</a:t>
            </a:r>
          </a:p>
        </p:txBody>
      </p:sp>
    </p:spTree>
    <p:extLst>
      <p:ext uri="{BB962C8B-B14F-4D97-AF65-F5344CB8AC3E}">
        <p14:creationId xmlns:p14="http://schemas.microsoft.com/office/powerpoint/2010/main" val="3264223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36127D-23D3-87B9-11CD-65A100318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745388"/>
              </p:ext>
            </p:extLst>
          </p:nvPr>
        </p:nvGraphicFramePr>
        <p:xfrm>
          <a:off x="238578" y="203257"/>
          <a:ext cx="11714844" cy="6456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474">
                  <a:extLst>
                    <a:ext uri="{9D8B030D-6E8A-4147-A177-3AD203B41FA5}">
                      <a16:colId xmlns:a16="http://schemas.microsoft.com/office/drawing/2014/main" val="1436438203"/>
                    </a:ext>
                  </a:extLst>
                </a:gridCol>
                <a:gridCol w="1952474">
                  <a:extLst>
                    <a:ext uri="{9D8B030D-6E8A-4147-A177-3AD203B41FA5}">
                      <a16:colId xmlns:a16="http://schemas.microsoft.com/office/drawing/2014/main" val="1006719550"/>
                    </a:ext>
                  </a:extLst>
                </a:gridCol>
                <a:gridCol w="1952474">
                  <a:extLst>
                    <a:ext uri="{9D8B030D-6E8A-4147-A177-3AD203B41FA5}">
                      <a16:colId xmlns:a16="http://schemas.microsoft.com/office/drawing/2014/main" val="1722491368"/>
                    </a:ext>
                  </a:extLst>
                </a:gridCol>
                <a:gridCol w="1952474">
                  <a:extLst>
                    <a:ext uri="{9D8B030D-6E8A-4147-A177-3AD203B41FA5}">
                      <a16:colId xmlns:a16="http://schemas.microsoft.com/office/drawing/2014/main" val="2263350904"/>
                    </a:ext>
                  </a:extLst>
                </a:gridCol>
                <a:gridCol w="1952474">
                  <a:extLst>
                    <a:ext uri="{9D8B030D-6E8A-4147-A177-3AD203B41FA5}">
                      <a16:colId xmlns:a16="http://schemas.microsoft.com/office/drawing/2014/main" val="1310485339"/>
                    </a:ext>
                  </a:extLst>
                </a:gridCol>
                <a:gridCol w="1952474">
                  <a:extLst>
                    <a:ext uri="{9D8B030D-6E8A-4147-A177-3AD203B41FA5}">
                      <a16:colId xmlns:a16="http://schemas.microsoft.com/office/drawing/2014/main" val="1620842109"/>
                    </a:ext>
                  </a:extLst>
                </a:gridCol>
              </a:tblGrid>
              <a:tr h="572454">
                <a:tc>
                  <a:txBody>
                    <a:bodyPr/>
                    <a:lstStyle/>
                    <a:p>
                      <a:r>
                        <a:rPr lang="en-US" sz="12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Dates Available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Temporal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Spatial Resolution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Raw File Projection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911495"/>
                  </a:ext>
                </a:extLst>
              </a:tr>
              <a:tr h="572454">
                <a:tc>
                  <a:txBody>
                    <a:bodyPr/>
                    <a:lstStyle/>
                    <a:p>
                      <a:r>
                        <a:rPr lang="en-US" sz="1200"/>
                        <a:t>CONUS404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October 1979–September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4km</a:t>
                      </a:r>
                      <a:r>
                        <a:rPr lang="en-US" sz="1200">
                          <a:effectLst/>
                          <a:ea typeface="Calibri" panose="020F0502020204030204" pitchFamily="34" charset="0"/>
                        </a:rPr>
                        <a:t> x 4km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/>
                        <a:t> (≈ 0.036</a:t>
                      </a:r>
                      <a:r>
                        <a:rPr lang="en-US" sz="1200">
                          <a:effectLst/>
                          <a:ea typeface="Calibri" panose="020F0502020204030204" pitchFamily="34" charset="0"/>
                        </a:rPr>
                        <a:t>°</a:t>
                      </a:r>
                      <a:r>
                        <a:rPr lang="en-US" sz="12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Latitude/longitude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654162"/>
                  </a:ext>
                </a:extLst>
              </a:tr>
              <a:tr h="441444">
                <a:tc>
                  <a:txBody>
                    <a:bodyPr/>
                    <a:lstStyle/>
                    <a:p>
                      <a:r>
                        <a:rPr lang="en-US" sz="1200"/>
                        <a:t>UFS S2S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Apr 2011-Mar 2018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Hourly; initialized 2x monthly, out to 35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Calibri" panose="020F0502020204030204" pitchFamily="34" charset="0"/>
                        </a:rPr>
                        <a:t>0.25° x 0.25°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Latitude/longitude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420112"/>
                  </a:ext>
                </a:extLst>
              </a:tr>
              <a:tr h="387187">
                <a:tc>
                  <a:txBody>
                    <a:bodyPr/>
                    <a:lstStyle/>
                    <a:p>
                      <a:r>
                        <a:rPr lang="en-US" sz="1200"/>
                        <a:t>ERA5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1940 to 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Hourly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Calibri" panose="020F0502020204030204" pitchFamily="34" charset="0"/>
                        </a:rPr>
                        <a:t>0.25° x 0.25°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Latitude/longitude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91985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NCEP Reanalysis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1949 to 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4x Daily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a typeface="Calibri"/>
                        </a:rPr>
                        <a:t>2.5</a:t>
                      </a:r>
                      <a:r>
                        <a:rPr lang="en-US" sz="1200">
                          <a:effectLst/>
                          <a:ea typeface="Calibri"/>
                        </a:rPr>
                        <a:t>° x </a:t>
                      </a:r>
                      <a:r>
                        <a:rPr lang="en-US" sz="1200">
                          <a:ea typeface="Calibri"/>
                        </a:rPr>
                        <a:t>2.5°</a:t>
                      </a:r>
                      <a:r>
                        <a:rPr lang="en-US" sz="1200">
                          <a:effectLst/>
                          <a:ea typeface="Calibri"/>
                        </a:rPr>
                        <a:t>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Latitude/longitude; Gaussian Grid 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701503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NAM Reanalysis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Mar 02, 2004–May 15,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4x Daily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12km x 12km </a:t>
                      </a:r>
                      <a:r>
                        <a:rPr lang="en-US" sz="1200">
                          <a:effectLst/>
                          <a:ea typeface="Calibri" panose="020F0502020204030204" pitchFamily="34" charset="0"/>
                        </a:rPr>
                        <a:t>(~0.108°)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Lambert Conformal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52383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NARR Reanalysis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Jan 01, 1979- Oct 02,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8x Daily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0.3</a:t>
                      </a:r>
                      <a:r>
                        <a:rPr lang="en-US" sz="1200">
                          <a:effectLst/>
                          <a:ea typeface="Calibri" panose="020F0502020204030204" pitchFamily="34" charset="0"/>
                        </a:rPr>
                        <a:t>° x 0.3° (~32km)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Lambert Conformal</a:t>
                      </a:r>
                    </a:p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324362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HRRR Reanalysis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2015 to Present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3km</a:t>
                      </a:r>
                      <a:r>
                        <a:rPr lang="en-US" sz="1200">
                          <a:effectLst/>
                          <a:ea typeface="Calibri" panose="020F0502020204030204" pitchFamily="34" charset="0"/>
                        </a:rPr>
                        <a:t> x 3km</a:t>
                      </a:r>
                      <a:r>
                        <a:rPr lang="en-US" sz="1200">
                          <a:effectLst/>
                        </a:rPr>
                        <a:t> (</a:t>
                      </a:r>
                      <a:r>
                        <a:rPr lang="en-US" sz="1200"/>
                        <a:t>~0.027</a:t>
                      </a:r>
                      <a:r>
                        <a:rPr lang="en-US" sz="1200">
                          <a:effectLst/>
                          <a:ea typeface="Calibri" panose="020F0502020204030204" pitchFamily="34" charset="0"/>
                        </a:rPr>
                        <a:t>°)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Lambert Conformal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99023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NNME 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1991 to 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Daily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  <a:r>
                        <a:rPr lang="en-US" sz="1200">
                          <a:effectLst/>
                          <a:ea typeface="Calibri" panose="020F0502020204030204" pitchFamily="34" charset="0"/>
                        </a:rPr>
                        <a:t>° x 1° ()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649970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SubX(C) 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1999 to 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1</a:t>
                      </a:r>
                      <a:r>
                        <a:rPr lang="en-US" sz="1200">
                          <a:effectLst/>
                          <a:ea typeface="Calibri" panose="020F0502020204030204" pitchFamily="34" charset="0"/>
                        </a:rPr>
                        <a:t>° x 1° ()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989217"/>
                  </a:ext>
                </a:extLst>
              </a:tr>
              <a:tr h="387187">
                <a:tc>
                  <a:txBody>
                    <a:bodyPr/>
                    <a:lstStyle/>
                    <a:p>
                      <a:r>
                        <a:rPr lang="en-US" sz="1200"/>
                        <a:t>GLDAS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Jan 01, 1948- Present</a:t>
                      </a:r>
                    </a:p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8x Daily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0.25</a:t>
                      </a:r>
                      <a:r>
                        <a:rPr lang="en-US" sz="1200">
                          <a:ea typeface="Calibri"/>
                        </a:rPr>
                        <a:t>°</a:t>
                      </a:r>
                      <a:r>
                        <a:rPr lang="en-US" sz="1200">
                          <a:effectLst/>
                          <a:ea typeface="Calibri"/>
                        </a:rPr>
                        <a:t> x </a:t>
                      </a:r>
                      <a:r>
                        <a:rPr lang="en-US" sz="1200"/>
                        <a:t>0.25 </a:t>
                      </a:r>
                      <a:r>
                        <a:rPr lang="en-US" sz="1200">
                          <a:effectLst/>
                          <a:ea typeface="Calibri"/>
                        </a:rPr>
                        <a:t>°, 1.</a:t>
                      </a:r>
                      <a:r>
                        <a:rPr lang="en-US" sz="1200"/>
                        <a:t>0</a:t>
                      </a:r>
                      <a:r>
                        <a:rPr lang="en-US" sz="1200">
                          <a:ea typeface="Calibri"/>
                        </a:rPr>
                        <a:t>°</a:t>
                      </a:r>
                      <a:r>
                        <a:rPr lang="en-US" sz="1200">
                          <a:effectLst/>
                          <a:ea typeface="Calibri"/>
                        </a:rPr>
                        <a:t> x 1.</a:t>
                      </a:r>
                      <a:r>
                        <a:rPr lang="en-US" sz="1200"/>
                        <a:t>0</a:t>
                      </a:r>
                      <a:r>
                        <a:rPr lang="en-US" sz="1200">
                          <a:effectLst/>
                          <a:ea typeface="Calibri"/>
                        </a:rPr>
                        <a:t>° (km)</a:t>
                      </a:r>
                      <a:r>
                        <a:rPr lang="en-US" sz="1200"/>
                        <a:t> 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Global, 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Latitude/longitude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8975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87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2DE7B29E-9155-1230-6AFC-ABF76C05BE8D}"/>
              </a:ext>
            </a:extLst>
          </p:cNvPr>
          <p:cNvGrpSpPr/>
          <p:nvPr/>
        </p:nvGrpSpPr>
        <p:grpSpPr>
          <a:xfrm>
            <a:off x="625806" y="-248274"/>
            <a:ext cx="11323845" cy="7065761"/>
            <a:chOff x="434078" y="-5033"/>
            <a:chExt cx="11323845" cy="706576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FB8F99B-C6F1-FE66-0AE7-01C173AAA3E1}"/>
                </a:ext>
              </a:extLst>
            </p:cNvPr>
            <p:cNvGrpSpPr/>
            <p:nvPr/>
          </p:nvGrpSpPr>
          <p:grpSpPr>
            <a:xfrm>
              <a:off x="434078" y="-5033"/>
              <a:ext cx="11323845" cy="7065761"/>
              <a:chOff x="368490" y="-78107"/>
              <a:chExt cx="11323845" cy="7065761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B2F5C0-AA00-2C6F-AB7C-B4A7083B890C}"/>
                  </a:ext>
                </a:extLst>
              </p:cNvPr>
              <p:cNvSpPr/>
              <p:nvPr/>
            </p:nvSpPr>
            <p:spPr>
              <a:xfrm>
                <a:off x="368490" y="-78107"/>
                <a:ext cx="11323842" cy="706576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392A238-DEE2-B6AB-1879-25120A949E77}"/>
                  </a:ext>
                </a:extLst>
              </p:cNvPr>
              <p:cNvGrpSpPr/>
              <p:nvPr/>
            </p:nvGrpSpPr>
            <p:grpSpPr>
              <a:xfrm>
                <a:off x="499667" y="0"/>
                <a:ext cx="11192668" cy="6813122"/>
                <a:chOff x="499667" y="0"/>
                <a:chExt cx="11192668" cy="6813122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75DF243F-E5ED-0C52-3104-2A331A317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01062" y="458239"/>
                  <a:ext cx="0" cy="6006469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5D52FFD-350C-FAE3-C396-D63EF183333C}"/>
                    </a:ext>
                  </a:extLst>
                </p:cNvPr>
                <p:cNvGrpSpPr/>
                <p:nvPr/>
              </p:nvGrpSpPr>
              <p:grpSpPr>
                <a:xfrm>
                  <a:off x="499667" y="0"/>
                  <a:ext cx="11192668" cy="6813122"/>
                  <a:chOff x="332227" y="-274295"/>
                  <a:chExt cx="11578437" cy="7079797"/>
                </a:xfrm>
              </p:grpSpPr>
              <p:grpSp>
                <p:nvGrpSpPr>
                  <p:cNvPr id="227" name="Group 226">
                    <a:extLst>
                      <a:ext uri="{FF2B5EF4-FFF2-40B4-BE49-F238E27FC236}">
                        <a16:creationId xmlns:a16="http://schemas.microsoft.com/office/drawing/2014/main" id="{312240F2-C7B8-9BD9-3AD2-64EE8DBE9D09}"/>
                      </a:ext>
                    </a:extLst>
                  </p:cNvPr>
                  <p:cNvGrpSpPr/>
                  <p:nvPr/>
                </p:nvGrpSpPr>
                <p:grpSpPr>
                  <a:xfrm>
                    <a:off x="437818" y="195076"/>
                    <a:ext cx="11316364" cy="6273376"/>
                    <a:chOff x="701465" y="159750"/>
                    <a:chExt cx="11316364" cy="6184359"/>
                  </a:xfrm>
                </p:grpSpPr>
                <p:grpSp>
                  <p:nvGrpSpPr>
                    <p:cNvPr id="171" name="Group 170">
                      <a:extLst>
                        <a:ext uri="{FF2B5EF4-FFF2-40B4-BE49-F238E27FC236}">
                          <a16:creationId xmlns:a16="http://schemas.microsoft.com/office/drawing/2014/main" id="{98B48160-0050-53EA-39EF-569A878A25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1465" y="159750"/>
                      <a:ext cx="11311031" cy="6184359"/>
                      <a:chOff x="632744" y="181277"/>
                      <a:chExt cx="10674086" cy="6184359"/>
                    </a:xfrm>
                  </p:grpSpPr>
                  <p:grpSp>
                    <p:nvGrpSpPr>
                      <p:cNvPr id="150" name="Group 149">
                        <a:extLst>
                          <a:ext uri="{FF2B5EF4-FFF2-40B4-BE49-F238E27FC236}">
                            <a16:creationId xmlns:a16="http://schemas.microsoft.com/office/drawing/2014/main" id="{F2C8B076-7E63-62BC-852F-2FA071EA35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2468" y="181277"/>
                        <a:ext cx="10654362" cy="6184359"/>
                        <a:chOff x="652468" y="181277"/>
                        <a:chExt cx="10654362" cy="6184359"/>
                      </a:xfrm>
                    </p:grpSpPr>
                    <p:grpSp>
                      <p:nvGrpSpPr>
                        <p:cNvPr id="3" name="Group 2">
                          <a:extLst>
                            <a:ext uri="{FF2B5EF4-FFF2-40B4-BE49-F238E27FC236}">
                              <a16:creationId xmlns:a16="http://schemas.microsoft.com/office/drawing/2014/main" id="{82387175-C5FC-8827-E803-9E4B7379DE6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530121" y="181277"/>
                          <a:ext cx="7272272" cy="6184359"/>
                          <a:chOff x="1673160" y="4744323"/>
                          <a:chExt cx="7272272" cy="1056872"/>
                        </a:xfrm>
                      </p:grpSpPr>
                      <p:cxnSp>
                        <p:nvCxnSpPr>
                          <p:cNvPr id="4" name="Straight Connector 3">
                            <a:extLst>
                              <a:ext uri="{FF2B5EF4-FFF2-40B4-BE49-F238E27FC236}">
                                <a16:creationId xmlns:a16="http://schemas.microsoft.com/office/drawing/2014/main" id="{F8E02181-A91C-CBA4-70EA-1500DE8D457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790882" y="4745468"/>
                            <a:ext cx="0" cy="1053165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" name="Straight Connector 7">
                            <a:extLst>
                              <a:ext uri="{FF2B5EF4-FFF2-40B4-BE49-F238E27FC236}">
                                <a16:creationId xmlns:a16="http://schemas.microsoft.com/office/drawing/2014/main" id="{411755C7-596A-8810-3DD4-ED49C05490F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748833" y="4745468"/>
                            <a:ext cx="0" cy="1053165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" name="Straight Connector 12">
                            <a:extLst>
                              <a:ext uri="{FF2B5EF4-FFF2-40B4-BE49-F238E27FC236}">
                                <a16:creationId xmlns:a16="http://schemas.microsoft.com/office/drawing/2014/main" id="{D2615D22-EC7A-CE01-010E-260B4D59D05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6851694" y="4745468"/>
                            <a:ext cx="0" cy="1053165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" name="Straight Connector 16">
                            <a:extLst>
                              <a:ext uri="{FF2B5EF4-FFF2-40B4-BE49-F238E27FC236}">
                                <a16:creationId xmlns:a16="http://schemas.microsoft.com/office/drawing/2014/main" id="{3A9EC13A-0828-9EDD-EF30-7F952359594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1988340" y="4748030"/>
                            <a:ext cx="0" cy="1051868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" name="Straight Connector 17">
                            <a:extLst>
                              <a:ext uri="{FF2B5EF4-FFF2-40B4-BE49-F238E27FC236}">
                                <a16:creationId xmlns:a16="http://schemas.microsoft.com/office/drawing/2014/main" id="{94837D12-81D2-F372-6AB3-187CAE1A23B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8945432" y="4747459"/>
                            <a:ext cx="0" cy="1051513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" name="Straight Connector 21">
                            <a:extLst>
                              <a:ext uri="{FF2B5EF4-FFF2-40B4-BE49-F238E27FC236}">
                                <a16:creationId xmlns:a16="http://schemas.microsoft.com/office/drawing/2014/main" id="{01695F18-0C66-B19F-1A34-91B9C9E6E81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1673160" y="4748030"/>
                            <a:ext cx="0" cy="1053165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Straight Connector 22">
                            <a:extLst>
                              <a:ext uri="{FF2B5EF4-FFF2-40B4-BE49-F238E27FC236}">
                                <a16:creationId xmlns:a16="http://schemas.microsoft.com/office/drawing/2014/main" id="{3415AE11-ED86-DE14-8278-B2567C6AC40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751377" y="4745468"/>
                            <a:ext cx="0" cy="1053165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" name="Straight Connector 24">
                            <a:extLst>
                              <a:ext uri="{FF2B5EF4-FFF2-40B4-BE49-F238E27FC236}">
                                <a16:creationId xmlns:a16="http://schemas.microsoft.com/office/drawing/2014/main" id="{8AD37032-6995-31BC-491C-75DF23AA08F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5812189" y="4745468"/>
                            <a:ext cx="0" cy="1053165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7" name="Straight Connector 26">
                            <a:extLst>
                              <a:ext uri="{FF2B5EF4-FFF2-40B4-BE49-F238E27FC236}">
                                <a16:creationId xmlns:a16="http://schemas.microsoft.com/office/drawing/2014/main" id="{0CB2A898-0D75-3C66-7F8D-9D10DEA4A9F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7901166" y="4744323"/>
                            <a:ext cx="0" cy="1055575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0" name="Straight Connector 39">
                          <a:extLst>
                            <a:ext uri="{FF2B5EF4-FFF2-40B4-BE49-F238E27FC236}">
                              <a16:creationId xmlns:a16="http://schemas.microsoft.com/office/drawing/2014/main" id="{83C5107D-14B6-236F-7629-8416C22ED2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652468" y="187985"/>
                          <a:ext cx="10654362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Straight Connector 48">
                          <a:extLst>
                            <a:ext uri="{FF2B5EF4-FFF2-40B4-BE49-F238E27FC236}">
                              <a16:creationId xmlns:a16="http://schemas.microsoft.com/office/drawing/2014/main" id="{E018569F-3173-8E1E-47E3-F0F55D71B79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 flipV="1">
                          <a:off x="1081497" y="191780"/>
                          <a:ext cx="1" cy="6158883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0" name="Straight Connector 49">
                          <a:extLst>
                            <a:ext uri="{FF2B5EF4-FFF2-40B4-BE49-F238E27FC236}">
                              <a16:creationId xmlns:a16="http://schemas.microsoft.com/office/drawing/2014/main" id="{76D464E6-60D8-0C2A-2AA1-9DC17C27C13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897531" y="202991"/>
                          <a:ext cx="0" cy="614767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Straight Connector 52">
                          <a:extLst>
                            <a:ext uri="{FF2B5EF4-FFF2-40B4-BE49-F238E27FC236}">
                              <a16:creationId xmlns:a16="http://schemas.microsoft.com/office/drawing/2014/main" id="{F38F8E6A-E533-CF1C-45EB-04D233742A1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275951" y="194416"/>
                          <a:ext cx="0" cy="6152081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" name="Straight Connector 53">
                          <a:extLst>
                            <a:ext uri="{FF2B5EF4-FFF2-40B4-BE49-F238E27FC236}">
                              <a16:creationId xmlns:a16="http://schemas.microsoft.com/office/drawing/2014/main" id="{483CE292-55A2-E805-38AE-42A79B4DA26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128421" y="187985"/>
                          <a:ext cx="0" cy="6170079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Straight Connector 54">
                          <a:extLst>
                            <a:ext uri="{FF2B5EF4-FFF2-40B4-BE49-F238E27FC236}">
                              <a16:creationId xmlns:a16="http://schemas.microsoft.com/office/drawing/2014/main" id="{01094C09-B094-CB6C-ADE5-054A2ACF8A9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186990" y="195393"/>
                          <a:ext cx="0" cy="6149039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Straight Connector 55">
                          <a:extLst>
                            <a:ext uri="{FF2B5EF4-FFF2-40B4-BE49-F238E27FC236}">
                              <a16:creationId xmlns:a16="http://schemas.microsoft.com/office/drawing/2014/main" id="{ACAB589B-9AFF-8F09-8DCC-C26EA1D0D92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098658" y="195393"/>
                          <a:ext cx="0" cy="6162671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Straight Connector 56">
                          <a:extLst>
                            <a:ext uri="{FF2B5EF4-FFF2-40B4-BE49-F238E27FC236}">
                              <a16:creationId xmlns:a16="http://schemas.microsoft.com/office/drawing/2014/main" id="{8B7155B9-FF2F-F2FA-0BE0-6873E650ECC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119123" y="199642"/>
                          <a:ext cx="0" cy="6158422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" name="Straight Connector 57">
                          <a:extLst>
                            <a:ext uri="{FF2B5EF4-FFF2-40B4-BE49-F238E27FC236}">
                              <a16:creationId xmlns:a16="http://schemas.microsoft.com/office/drawing/2014/main" id="{18D74016-67A5-94C1-CCAF-66138DBF669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52468" y="6351884"/>
                          <a:ext cx="10654362" cy="2126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57" name="Straight Connector 156">
                        <a:extLst>
                          <a:ext uri="{FF2B5EF4-FFF2-40B4-BE49-F238E27FC236}">
                            <a16:creationId xmlns:a16="http://schemas.microsoft.com/office/drawing/2014/main" id="{302E0DBA-FC03-7049-F427-6E2EB7EE00C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2468" y="915845"/>
                        <a:ext cx="10654362" cy="12533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75000"/>
                          </a:schemeClr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1" name="Straight Connector 160">
                        <a:extLst>
                          <a:ext uri="{FF2B5EF4-FFF2-40B4-BE49-F238E27FC236}">
                            <a16:creationId xmlns:a16="http://schemas.microsoft.com/office/drawing/2014/main" id="{40E7A76E-7881-D1C9-91E1-6D180E6A809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2468" y="1578219"/>
                        <a:ext cx="10654362" cy="0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75000"/>
                          </a:schemeClr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4" name="Straight Connector 163">
                        <a:extLst>
                          <a:ext uri="{FF2B5EF4-FFF2-40B4-BE49-F238E27FC236}">
                            <a16:creationId xmlns:a16="http://schemas.microsoft.com/office/drawing/2014/main" id="{FFFB5635-500A-FA24-E5D8-FAD7D867FD5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2745" y="2214827"/>
                        <a:ext cx="10674085" cy="0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75000"/>
                          </a:schemeClr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5" name="Straight Connector 164">
                        <a:extLst>
                          <a:ext uri="{FF2B5EF4-FFF2-40B4-BE49-F238E27FC236}">
                            <a16:creationId xmlns:a16="http://schemas.microsoft.com/office/drawing/2014/main" id="{B2E49513-8D8B-B7C4-D5B9-5E6F1A40098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5641" y="2859213"/>
                        <a:ext cx="10641189" cy="0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75000"/>
                          </a:schemeClr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6" name="Straight Connector 165">
                        <a:extLst>
                          <a:ext uri="{FF2B5EF4-FFF2-40B4-BE49-F238E27FC236}">
                            <a16:creationId xmlns:a16="http://schemas.microsoft.com/office/drawing/2014/main" id="{1774D1F2-4BCC-64D6-35FD-3235AA8122B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7693" y="3459022"/>
                        <a:ext cx="10659137" cy="0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75000"/>
                          </a:schemeClr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7" name="Straight Connector 166">
                        <a:extLst>
                          <a:ext uri="{FF2B5EF4-FFF2-40B4-BE49-F238E27FC236}">
                            <a16:creationId xmlns:a16="http://schemas.microsoft.com/office/drawing/2014/main" id="{F916F507-DE7A-D16F-F09D-8F310441601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2920" y="4051186"/>
                        <a:ext cx="10663910" cy="1437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75000"/>
                          </a:schemeClr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8" name="Straight Connector 167">
                        <a:extLst>
                          <a:ext uri="{FF2B5EF4-FFF2-40B4-BE49-F238E27FC236}">
                            <a16:creationId xmlns:a16="http://schemas.microsoft.com/office/drawing/2014/main" id="{89AD6087-36BA-A987-71A4-0FB06F3E4E5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32744" y="4583200"/>
                        <a:ext cx="10674086" cy="3545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75000"/>
                          </a:schemeClr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9" name="Straight Connector 168">
                        <a:extLst>
                          <a:ext uri="{FF2B5EF4-FFF2-40B4-BE49-F238E27FC236}">
                            <a16:creationId xmlns:a16="http://schemas.microsoft.com/office/drawing/2014/main" id="{2BD2B251-A0AE-692C-F5DF-1C433930F62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47692" y="5152353"/>
                        <a:ext cx="10659138" cy="7695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75000"/>
                          </a:schemeClr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0" name="Straight Connector 169">
                        <a:extLst>
                          <a:ext uri="{FF2B5EF4-FFF2-40B4-BE49-F238E27FC236}">
                            <a16:creationId xmlns:a16="http://schemas.microsoft.com/office/drawing/2014/main" id="{812F4053-6152-03DA-3166-BF6A05F9F04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5641" y="5730552"/>
                        <a:ext cx="10641189" cy="0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75000"/>
                          </a:schemeClr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02" name="Straight Connector 201">
                      <a:extLst>
                        <a:ext uri="{FF2B5EF4-FFF2-40B4-BE49-F238E27FC236}">
                          <a16:creationId xmlns:a16="http://schemas.microsoft.com/office/drawing/2014/main" id="{85A571B1-5014-CE03-A0B1-AF3D8A5916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2017829" y="166458"/>
                      <a:ext cx="0" cy="6164962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E35572E-DBC2-2364-5DA5-2EBF4921C2B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227" y="6472716"/>
                    <a:ext cx="77235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>
                        <a:solidFill>
                          <a:schemeClr val="tx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1940</a:t>
                    </a:r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F3E22150-E9D4-1B81-E918-DEE031872E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6877" y="6029433"/>
                    <a:ext cx="10760913" cy="0"/>
                  </a:xfrm>
                  <a:prstGeom prst="line">
                    <a:avLst/>
                  </a:prstGeom>
                  <a:ln w="146050" cap="rnd">
                    <a:solidFill>
                      <a:schemeClr val="accent1">
                        <a:lumMod val="75000"/>
                      </a:schemeClr>
                    </a:solidFill>
                    <a:tailEnd type="triangle" w="sm" len="sm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48FB881-0BE7-9872-ADA6-2BEAA7B08F3D}"/>
                      </a:ext>
                    </a:extLst>
                  </p:cNvPr>
                  <p:cNvSpPr txBox="1"/>
                  <p:nvPr/>
                </p:nvSpPr>
                <p:spPr>
                  <a:xfrm>
                    <a:off x="5862993" y="6126595"/>
                    <a:ext cx="772357" cy="3198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ERA5</a:t>
                    </a:r>
                  </a:p>
                </p:txBody>
              </p:sp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2A2B4366-E66A-D96A-41C3-9CF7FD280C61}"/>
                      </a:ext>
                    </a:extLst>
                  </p:cNvPr>
                  <p:cNvSpPr txBox="1"/>
                  <p:nvPr/>
                </p:nvSpPr>
                <p:spPr>
                  <a:xfrm>
                    <a:off x="10804264" y="6478377"/>
                    <a:ext cx="104411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>
                        <a:solidFill>
                          <a:schemeClr val="tx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Present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79A4C8B-B606-1489-4497-474AFDB67942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74" y="6084944"/>
                    <a:ext cx="77235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</a:rPr>
                      <a:t>Jan 1940</a:t>
                    </a:r>
                  </a:p>
                </p:txBody>
              </p: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EA8F8491-D3AE-DE7C-C226-7F7DC85DBF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43017" y="5448085"/>
                    <a:ext cx="10494773" cy="0"/>
                  </a:xfrm>
                  <a:prstGeom prst="line">
                    <a:avLst/>
                  </a:prstGeom>
                  <a:ln w="146050" cap="rnd">
                    <a:solidFill>
                      <a:schemeClr val="accent1"/>
                    </a:solidFill>
                    <a:tailEnd type="triangle" w="sm" len="sm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C03471B-4D3E-06E3-49C8-18D31501C570}"/>
                      </a:ext>
                    </a:extLst>
                  </p:cNvPr>
                  <p:cNvSpPr txBox="1"/>
                  <p:nvPr/>
                </p:nvSpPr>
                <p:spPr>
                  <a:xfrm>
                    <a:off x="5683924" y="5536152"/>
                    <a:ext cx="1849869" cy="3198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NCEP Reanalysis II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5D5DFBE-DEBF-FD18-B910-9AC1A26842A3}"/>
                      </a:ext>
                    </a:extLst>
                  </p:cNvPr>
                  <p:cNvSpPr txBox="1"/>
                  <p:nvPr/>
                </p:nvSpPr>
                <p:spPr>
                  <a:xfrm>
                    <a:off x="719757" y="5518510"/>
                    <a:ext cx="99551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accent1"/>
                        </a:solidFill>
                      </a:rPr>
                      <a:t>Jan 1949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920F478-05D5-3788-1459-1012E4785639}"/>
                      </a:ext>
                    </a:extLst>
                  </p:cNvPr>
                  <p:cNvSpPr txBox="1"/>
                  <p:nvPr/>
                </p:nvSpPr>
                <p:spPr>
                  <a:xfrm>
                    <a:off x="10367995" y="1899696"/>
                    <a:ext cx="109475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accent5"/>
                        </a:solidFill>
                      </a:rPr>
                      <a:t>May 2020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11EC49C8-12C0-3983-81EE-4FA43AD541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52864" y="1829480"/>
                    <a:ext cx="4045811" cy="0"/>
                  </a:xfrm>
                  <a:prstGeom prst="line">
                    <a:avLst/>
                  </a:prstGeom>
                  <a:ln w="146050" cap="rnd">
                    <a:solidFill>
                      <a:schemeClr val="accent5"/>
                    </a:solidFill>
                    <a:tailEnd type="none" w="sm" len="med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7DA4A0B-0763-5C91-B94B-4A28BB7625F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5717" y="1919513"/>
                    <a:ext cx="199558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accent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NAM 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AA49B51-CA6C-B0AC-9BFC-E89B45B6E85A}"/>
                      </a:ext>
                    </a:extLst>
                  </p:cNvPr>
                  <p:cNvSpPr txBox="1"/>
                  <p:nvPr/>
                </p:nvSpPr>
                <p:spPr>
                  <a:xfrm>
                    <a:off x="6409163" y="1890063"/>
                    <a:ext cx="109475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accent5"/>
                        </a:solidFill>
                      </a:rPr>
                      <a:t>Mar 2004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43266D7-0D62-814F-2930-002D4D4B38E8}"/>
                      </a:ext>
                    </a:extLst>
                  </p:cNvPr>
                  <p:cNvSpPr txBox="1"/>
                  <p:nvPr/>
                </p:nvSpPr>
                <p:spPr>
                  <a:xfrm>
                    <a:off x="8813509" y="3761719"/>
                    <a:ext cx="12274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a:t>Oct 2014</a:t>
                    </a:r>
                  </a:p>
                </p:txBody>
              </p: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48635487-6240-8E79-CFCE-04C87C0553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45220" y="3700379"/>
                    <a:ext cx="6752633" cy="0"/>
                  </a:xfrm>
                  <a:prstGeom prst="line">
                    <a:avLst/>
                  </a:prstGeom>
                  <a:ln w="146050" cap="rnd">
                    <a:solidFill>
                      <a:schemeClr val="accent3">
                        <a:lumMod val="75000"/>
                      </a:schemeClr>
                    </a:solidFill>
                    <a:tailEnd type="none" w="sm" len="med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5E0CAAD0-DC87-AAB7-B0C9-23CADEA4493F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88" y="3806023"/>
                    <a:ext cx="187051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accent3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NARR</a:t>
                    </a: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8207CDC5-0A4E-D46C-0B6B-F3984808425C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347" y="3770452"/>
                    <a:ext cx="12274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a:t>Oct 1979</a:t>
                    </a:r>
                  </a:p>
                </p:txBody>
              </p: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4A6F0532-B584-66D8-6CBE-4A8C1F968D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33972" y="435958"/>
                    <a:ext cx="1901985" cy="0"/>
                  </a:xfrm>
                  <a:prstGeom prst="line">
                    <a:avLst/>
                  </a:prstGeom>
                  <a:ln w="146050" cap="rnd">
                    <a:solidFill>
                      <a:schemeClr val="accent6"/>
                    </a:solidFill>
                    <a:tailEnd type="triangle" w="sm" len="sm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4AA290BB-A4FC-E03C-525B-D8BECF26712D}"/>
                      </a:ext>
                    </a:extLst>
                  </p:cNvPr>
                  <p:cNvSpPr txBox="1"/>
                  <p:nvPr/>
                </p:nvSpPr>
                <p:spPr>
                  <a:xfrm>
                    <a:off x="9385425" y="564422"/>
                    <a:ext cx="239907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HRRR </a:t>
                    </a: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351807F5-35B1-53D7-4791-92A276AA539E}"/>
                      </a:ext>
                    </a:extLst>
                  </p:cNvPr>
                  <p:cNvSpPr txBox="1"/>
                  <p:nvPr/>
                </p:nvSpPr>
                <p:spPr>
                  <a:xfrm>
                    <a:off x="9309459" y="520934"/>
                    <a:ext cx="131610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Jan 2015</a:t>
                    </a:r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2E006480-BF74-C817-206B-12C85AF5DB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83475" y="1148496"/>
                    <a:ext cx="2061501" cy="0"/>
                  </a:xfrm>
                  <a:prstGeom prst="line">
                    <a:avLst/>
                  </a:prstGeom>
                  <a:ln w="146050" cap="rnd">
                    <a:solidFill>
                      <a:srgbClr val="F15F2D"/>
                    </a:solidFill>
                    <a:tailEnd type="none" w="sm" len="med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BA6E4A3E-393E-ADFD-4160-C76FCE348610}"/>
                      </a:ext>
                    </a:extLst>
                  </p:cNvPr>
                  <p:cNvSpPr txBox="1"/>
                  <p:nvPr/>
                </p:nvSpPr>
                <p:spPr>
                  <a:xfrm>
                    <a:off x="8841235" y="1236894"/>
                    <a:ext cx="11773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>
                        <a:solidFill>
                          <a:srgbClr val="F15F2D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UFS S2S</a:t>
                    </a:r>
                  </a:p>
                </p:txBody>
              </p: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B79DDF46-EBE6-65CA-CC33-9DD445BE5BB4}"/>
                      </a:ext>
                    </a:extLst>
                  </p:cNvPr>
                  <p:cNvSpPr txBox="1"/>
                  <p:nvPr/>
                </p:nvSpPr>
                <p:spPr>
                  <a:xfrm>
                    <a:off x="8019736" y="1218472"/>
                    <a:ext cx="159221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>
                        <a:solidFill>
                          <a:srgbClr val="F15F2D"/>
                        </a:solidFill>
                      </a:rPr>
                      <a:t>Apr 2011</a:t>
                    </a: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1DE8962D-0281-BB12-A91D-69BBA83AC6A1}"/>
                      </a:ext>
                    </a:extLst>
                  </p:cNvPr>
                  <p:cNvSpPr txBox="1"/>
                  <p:nvPr/>
                </p:nvSpPr>
                <p:spPr>
                  <a:xfrm>
                    <a:off x="9700027" y="1215898"/>
                    <a:ext cx="159221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>
                        <a:solidFill>
                          <a:srgbClr val="F15F2D"/>
                        </a:solidFill>
                      </a:rPr>
                      <a:t>Mar 2018</a:t>
                    </a:r>
                  </a:p>
                </p:txBody>
              </p: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BAD4C5D0-D73F-762E-66AE-9CE88B5DE8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14503" y="4844391"/>
                    <a:ext cx="10423287" cy="0"/>
                  </a:xfrm>
                  <a:prstGeom prst="line">
                    <a:avLst/>
                  </a:prstGeom>
                  <a:ln w="146050" cap="rnd">
                    <a:solidFill>
                      <a:schemeClr val="accent2">
                        <a:lumMod val="75000"/>
                      </a:schemeClr>
                    </a:solidFill>
                    <a:tailEnd type="triangle" w="sm" len="sm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0BC95AF8-1DF9-B697-6878-8B6230148B36}"/>
                      </a:ext>
                    </a:extLst>
                  </p:cNvPr>
                  <p:cNvSpPr txBox="1"/>
                  <p:nvPr/>
                </p:nvSpPr>
                <p:spPr>
                  <a:xfrm>
                    <a:off x="5571313" y="4938302"/>
                    <a:ext cx="184986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accent2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GLDAS</a:t>
                    </a:r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BA59F1BA-01BB-7DE3-E4E7-82A7268BB9AA}"/>
                      </a:ext>
                    </a:extLst>
                  </p:cNvPr>
                  <p:cNvSpPr txBox="1"/>
                  <p:nvPr/>
                </p:nvSpPr>
                <p:spPr>
                  <a:xfrm>
                    <a:off x="789717" y="4902019"/>
                    <a:ext cx="99551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Jan 1948</a:t>
                    </a:r>
                  </a:p>
                </p:txBody>
              </p: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5CCA4133-B320-78E5-44AD-F4BF6458BE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86406" y="3108191"/>
                    <a:ext cx="7651384" cy="0"/>
                  </a:xfrm>
                  <a:prstGeom prst="line">
                    <a:avLst/>
                  </a:prstGeom>
                  <a:ln w="146050" cap="rnd">
                    <a:solidFill>
                      <a:schemeClr val="accent4">
                        <a:lumMod val="75000"/>
                      </a:schemeClr>
                    </a:solidFill>
                    <a:tailEnd type="triangle" w="sm" len="sm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40DE60B4-6886-F68A-A37C-B5D500D16285}"/>
                      </a:ext>
                    </a:extLst>
                  </p:cNvPr>
                  <p:cNvSpPr txBox="1"/>
                  <p:nvPr/>
                </p:nvSpPr>
                <p:spPr>
                  <a:xfrm>
                    <a:off x="7603116" y="3182823"/>
                    <a:ext cx="1999472" cy="3198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>
                        <a:solidFill>
                          <a:schemeClr val="accent4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NMME</a:t>
                    </a:r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6960DC19-E422-7E40-151D-7DBAC0A07362}"/>
                      </a:ext>
                    </a:extLst>
                  </p:cNvPr>
                  <p:cNvSpPr txBox="1"/>
                  <p:nvPr/>
                </p:nvSpPr>
                <p:spPr>
                  <a:xfrm>
                    <a:off x="3526932" y="3195655"/>
                    <a:ext cx="13120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Jan 1991</a:t>
                    </a:r>
                  </a:p>
                </p:txBody>
              </p: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05C8922A-8870-DE60-62F1-6E9471D415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71313" y="2481373"/>
                    <a:ext cx="5966477" cy="0"/>
                  </a:xfrm>
                  <a:prstGeom prst="line">
                    <a:avLst/>
                  </a:prstGeom>
                  <a:ln w="146050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triangle" w="sm" len="sm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D378A78D-A215-CF1E-CC16-47270090B2EC}"/>
                      </a:ext>
                    </a:extLst>
                  </p:cNvPr>
                  <p:cNvSpPr txBox="1"/>
                  <p:nvPr/>
                </p:nvSpPr>
                <p:spPr>
                  <a:xfrm>
                    <a:off x="7601804" y="2542103"/>
                    <a:ext cx="201531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accent4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SubX</a:t>
                    </a:r>
                  </a:p>
                </p:txBody>
              </p:sp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E3DC933-FE11-21BC-DADE-36B5D1B921FE}"/>
                      </a:ext>
                    </a:extLst>
                  </p:cNvPr>
                  <p:cNvSpPr txBox="1"/>
                  <p:nvPr/>
                </p:nvSpPr>
                <p:spPr>
                  <a:xfrm>
                    <a:off x="5201762" y="2542103"/>
                    <a:ext cx="132246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Jan 1999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754772EB-15D7-4009-9DC0-17FDB9068C4A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4452" y="4325113"/>
                    <a:ext cx="11662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accent2"/>
                        </a:solidFill>
                      </a:rPr>
                      <a:t>Sep 2021</a:t>
                    </a:r>
                  </a:p>
                </p:txBody>
              </p: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28918571-9D59-8DCC-42AB-9CDE9AE5C1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45220" y="4273083"/>
                    <a:ext cx="8654300" cy="1801"/>
                  </a:xfrm>
                  <a:prstGeom prst="line">
                    <a:avLst/>
                  </a:prstGeom>
                  <a:ln w="146050" cap="rnd">
                    <a:solidFill>
                      <a:schemeClr val="accent2">
                        <a:lumMod val="60000"/>
                        <a:lumOff val="40000"/>
                      </a:schemeClr>
                    </a:solidFill>
                    <a:tailEnd type="none" w="sm" len="med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50B696C-DC6A-A577-E459-D239CBDBBEA5}"/>
                      </a:ext>
                    </a:extLst>
                  </p:cNvPr>
                  <p:cNvSpPr txBox="1"/>
                  <p:nvPr/>
                </p:nvSpPr>
                <p:spPr>
                  <a:xfrm>
                    <a:off x="5873402" y="4380840"/>
                    <a:ext cx="177720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accent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CONUS404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03D8E11C-83EB-49E6-6CEF-DB9FF2E04037}"/>
                      </a:ext>
                    </a:extLst>
                  </p:cNvPr>
                  <p:cNvSpPr txBox="1"/>
                  <p:nvPr/>
                </p:nvSpPr>
                <p:spPr>
                  <a:xfrm>
                    <a:off x="2074434" y="4350975"/>
                    <a:ext cx="116621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accent2"/>
                        </a:solidFill>
                      </a:rPr>
                      <a:t>Oct 1979</a:t>
                    </a:r>
                  </a:p>
                </p:txBody>
              </p:sp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09352555-71AC-5237-B703-6216EC155380}"/>
                      </a:ext>
                    </a:extLst>
                  </p:cNvPr>
                  <p:cNvSpPr txBox="1"/>
                  <p:nvPr/>
                </p:nvSpPr>
                <p:spPr>
                  <a:xfrm>
                    <a:off x="5275608" y="6497725"/>
                    <a:ext cx="77235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>
                        <a:solidFill>
                          <a:schemeClr val="tx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2000</a:t>
                    </a:r>
                  </a:p>
                </p:txBody>
              </p:sp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4B4BD9C3-2A33-CA64-2E27-241E1D7E7A4F}"/>
                      </a:ext>
                    </a:extLst>
                  </p:cNvPr>
                  <p:cNvSpPr/>
                  <p:nvPr/>
                </p:nvSpPr>
                <p:spPr>
                  <a:xfrm>
                    <a:off x="451933" y="203282"/>
                    <a:ext cx="11296914" cy="625111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1F2CF845-44B4-3234-2A4C-C22451B6A939}"/>
                      </a:ext>
                    </a:extLst>
                  </p:cNvPr>
                  <p:cNvSpPr txBox="1"/>
                  <p:nvPr/>
                </p:nvSpPr>
                <p:spPr>
                  <a:xfrm>
                    <a:off x="4551121" y="-274295"/>
                    <a:ext cx="3396099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b="1">
                        <a:solidFill>
                          <a:schemeClr val="tx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Temporal Range </a:t>
                    </a:r>
                  </a:p>
                </p:txBody>
              </p: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63AFE39B-52D1-74D4-AC7A-D323224210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05970" y="4743480"/>
                    <a:ext cx="0" cy="348710"/>
                  </a:xfrm>
                  <a:prstGeom prst="line">
                    <a:avLst/>
                  </a:prstGeom>
                  <a:ln w="146050" cap="rnd">
                    <a:solidFill>
                      <a:schemeClr val="bg1"/>
                    </a:solidFill>
                    <a:tailEnd type="non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38A2CBED-7446-9DB8-74EF-C1F9607D29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20273" y="4743480"/>
                    <a:ext cx="0" cy="297038"/>
                  </a:xfrm>
                  <a:prstGeom prst="line">
                    <a:avLst/>
                  </a:prstGeom>
                  <a:ln w="146050" cap="rnd">
                    <a:solidFill>
                      <a:schemeClr val="bg1"/>
                    </a:solidFill>
                    <a:tailEnd type="non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3AD1397-ABD5-2007-B541-DA1EA8EE75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6560" y="5515522"/>
              <a:ext cx="0" cy="335575"/>
            </a:xfrm>
            <a:prstGeom prst="line">
              <a:avLst/>
            </a:prstGeom>
            <a:ln w="146050" cap="rnd">
              <a:solidFill>
                <a:schemeClr val="bg1"/>
              </a:solidFill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39E4B7-6115-82CE-9E9E-2C27578CE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0392" y="5515522"/>
              <a:ext cx="0" cy="285849"/>
            </a:xfrm>
            <a:prstGeom prst="line">
              <a:avLst/>
            </a:prstGeom>
            <a:ln w="146050" cap="rnd">
              <a:solidFill>
                <a:schemeClr val="bg1"/>
              </a:solidFill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6BAFBD-7AE1-969C-3169-FDDF9B95D2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6560" y="6054886"/>
              <a:ext cx="0" cy="335575"/>
            </a:xfrm>
            <a:prstGeom prst="line">
              <a:avLst/>
            </a:prstGeom>
            <a:ln w="146050" cap="rnd">
              <a:solidFill>
                <a:schemeClr val="bg1"/>
              </a:solidFill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A07618F-6ADA-2561-42C4-03382FA70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0392" y="6054886"/>
              <a:ext cx="0" cy="285849"/>
            </a:xfrm>
            <a:prstGeom prst="line">
              <a:avLst/>
            </a:prstGeom>
            <a:ln w="146050" cap="rnd">
              <a:solidFill>
                <a:schemeClr val="bg1"/>
              </a:solidFill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9589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5C7E53E-5E82-A40D-C5FD-D33667EFC732}"/>
              </a:ext>
            </a:extLst>
          </p:cNvPr>
          <p:cNvGrpSpPr/>
          <p:nvPr/>
        </p:nvGrpSpPr>
        <p:grpSpPr>
          <a:xfrm>
            <a:off x="1969607" y="0"/>
            <a:ext cx="7888071" cy="6858000"/>
            <a:chOff x="1969607" y="0"/>
            <a:chExt cx="7888071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ED933D-E308-EACA-38A2-BF105AEAC514}"/>
                </a:ext>
              </a:extLst>
            </p:cNvPr>
            <p:cNvSpPr/>
            <p:nvPr/>
          </p:nvSpPr>
          <p:spPr>
            <a:xfrm>
              <a:off x="1969607" y="0"/>
              <a:ext cx="7888071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BC494BA2-E59D-7865-4A6D-17DA412205F9}"/>
                </a:ext>
              </a:extLst>
            </p:cNvPr>
            <p:cNvGrpSpPr/>
            <p:nvPr/>
          </p:nvGrpSpPr>
          <p:grpSpPr>
            <a:xfrm>
              <a:off x="1969607" y="191159"/>
              <a:ext cx="7434110" cy="6514841"/>
              <a:chOff x="1386155" y="-285659"/>
              <a:chExt cx="7814563" cy="7129749"/>
            </a:xfrm>
          </p:grpSpPr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29350ACD-E234-C50F-4398-9AA9613368D2}"/>
                  </a:ext>
                </a:extLst>
              </p:cNvPr>
              <p:cNvGrpSpPr/>
              <p:nvPr/>
            </p:nvGrpSpPr>
            <p:grpSpPr>
              <a:xfrm>
                <a:off x="1386155" y="208104"/>
                <a:ext cx="7814563" cy="6340759"/>
                <a:chOff x="1371667" y="209429"/>
                <a:chExt cx="7814563" cy="6340759"/>
              </a:xfrm>
            </p:grpSpPr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C055C75C-E1CC-9609-DA17-F18001FFD3F6}"/>
                    </a:ext>
                  </a:extLst>
                </p:cNvPr>
                <p:cNvGrpSpPr/>
                <p:nvPr/>
              </p:nvGrpSpPr>
              <p:grpSpPr>
                <a:xfrm>
                  <a:off x="1371667" y="5881808"/>
                  <a:ext cx="2732660" cy="651122"/>
                  <a:chOff x="1228399" y="6059479"/>
                  <a:chExt cx="2732660" cy="651122"/>
                </a:xfrm>
              </p:grpSpPr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6C35894A-7E30-79D1-709A-0F9893CCE866}"/>
                      </a:ext>
                    </a:extLst>
                  </p:cNvPr>
                  <p:cNvSpPr txBox="1"/>
                  <p:nvPr/>
                </p:nvSpPr>
                <p:spPr>
                  <a:xfrm>
                    <a:off x="1228399" y="6190823"/>
                    <a:ext cx="239907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HRRR </a:t>
                    </a:r>
                  </a:p>
                </p:txBody>
              </p:sp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9706B6C2-5ED2-6ED9-857A-E862ABFB26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57403" y="6340093"/>
                    <a:ext cx="1403656" cy="37050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</a:rPr>
                      <a:t>3km x 3km</a:t>
                    </a:r>
                    <a:endParaRPr lang="en-US" sz="1600">
                      <a:solidFill>
                        <a:schemeClr val="tx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96CEFB40-D56D-F5A8-5FBC-FBC270F4019D}"/>
                      </a:ext>
                    </a:extLst>
                  </p:cNvPr>
                  <p:cNvSpPr/>
                  <p:nvPr/>
                </p:nvSpPr>
                <p:spPr>
                  <a:xfrm>
                    <a:off x="2147664" y="6059479"/>
                    <a:ext cx="560549" cy="550353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accent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3"/>
                      </a:solidFill>
                    </a:endParaRPr>
                  </a:p>
                </p:txBody>
              </p:sp>
            </p:grp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7844CEF4-E0ED-8BE2-9D7E-387813B5B570}"/>
                    </a:ext>
                  </a:extLst>
                </p:cNvPr>
                <p:cNvGrpSpPr/>
                <p:nvPr/>
              </p:nvGrpSpPr>
              <p:grpSpPr>
                <a:xfrm>
                  <a:off x="2147664" y="209429"/>
                  <a:ext cx="7038566" cy="6340759"/>
                  <a:chOff x="437818" y="153576"/>
                  <a:chExt cx="11382167" cy="6381680"/>
                </a:xfrm>
              </p:grpSpPr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25326DEB-4D7D-9220-6BB2-E0C9D12E2204}"/>
                      </a:ext>
                    </a:extLst>
                  </p:cNvPr>
                  <p:cNvSpPr/>
                  <p:nvPr/>
                </p:nvSpPr>
                <p:spPr>
                  <a:xfrm>
                    <a:off x="472677" y="171482"/>
                    <a:ext cx="11345851" cy="6357226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0F0E539C-DB7F-04D2-3692-FD0A34968A3F}"/>
                      </a:ext>
                    </a:extLst>
                  </p:cNvPr>
                  <p:cNvCxnSpPr>
                    <a:cxnSpLocks/>
                    <a:endCxn id="2" idx="2"/>
                  </p:cNvCxnSpPr>
                  <p:nvPr/>
                </p:nvCxnSpPr>
                <p:spPr>
                  <a:xfrm flipH="1">
                    <a:off x="6145603" y="160375"/>
                    <a:ext cx="15925" cy="6368333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05337286-3DBB-18AC-F6F3-50D8F92948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416967" y="187248"/>
                    <a:ext cx="0" cy="6348008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6592B5E0-DE34-73FF-4C3F-3AF87409D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84396" y="209289"/>
                    <a:ext cx="0" cy="6251383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BF116AAE-6D8D-DC8C-135A-F002974697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684677" y="171482"/>
                    <a:ext cx="0" cy="6363774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EB68809B-3C02-D538-80D8-1060F8673C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027673" y="187249"/>
                    <a:ext cx="0" cy="634800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0615F6B8-7CF9-1BE1-038A-3767E1CE44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283112" y="171482"/>
                    <a:ext cx="0" cy="6363774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94F484EA-57C8-A6F1-44DF-D7139B7BC5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550822" y="172354"/>
                    <a:ext cx="0" cy="636290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B89A5F5F-AAF3-F96B-F6BE-726264D603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06532" y="171482"/>
                    <a:ext cx="0" cy="6357226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595B51F7-FA2E-D603-3AAF-B0C8767CD72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753832" y="201880"/>
                    <a:ext cx="0" cy="6326828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630F63EF-AABB-5E12-19FC-BC37A9E0C0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893819" y="153576"/>
                    <a:ext cx="0" cy="638168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BAE6B06F-2F80-E18D-C616-1BA45A7EB7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48268" y="6533099"/>
                    <a:ext cx="11290130" cy="2157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FA35972F-DF0F-1787-89C3-2005F1D51D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601" y="830228"/>
                    <a:ext cx="11290130" cy="12713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C6417E80-3CC2-B7B7-D683-20DB961BE3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601" y="1475864"/>
                    <a:ext cx="1129013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0BFF866B-B851-B661-67B2-08AA52CC2B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7819" y="2118454"/>
                    <a:ext cx="1131103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DBCAE382-5F47-791A-FB50-79079769B3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2678" y="2749390"/>
                    <a:ext cx="11276171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Connector 10">
                    <a:extLst>
                      <a:ext uri="{FF2B5EF4-FFF2-40B4-BE49-F238E27FC236}">
                        <a16:creationId xmlns:a16="http://schemas.microsoft.com/office/drawing/2014/main" id="{E22C4B42-D551-705F-74AE-33B100A30B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53659" y="3380326"/>
                    <a:ext cx="11295190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486EF9C9-C2CD-0593-2864-F4388F2FF7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48601" y="4010534"/>
                    <a:ext cx="11300248" cy="1458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4B03712B-536A-2DFE-7003-CBED997A21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37818" y="4643961"/>
                    <a:ext cx="11311031" cy="3596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8B87F5E1-DAFF-721E-5DE9-BAE7B32E55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63167" y="5271048"/>
                    <a:ext cx="11295191" cy="7806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B938EBD3-E6DC-A3F3-19D8-17D74CB2C8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2678" y="5901984"/>
                    <a:ext cx="11276171" cy="0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" name="Straight Connector 4">
                    <a:extLst>
                      <a:ext uri="{FF2B5EF4-FFF2-40B4-BE49-F238E27FC236}">
                        <a16:creationId xmlns:a16="http://schemas.microsoft.com/office/drawing/2014/main" id="{9173C5A0-5F53-83E8-ED49-D7B6CA913E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819985" y="164766"/>
                    <a:ext cx="0" cy="6253702"/>
                  </a:xfrm>
                  <a:prstGeom prst="line">
                    <a:avLst/>
                  </a:prstGeom>
                  <a:ln>
                    <a:solidFill>
                      <a:schemeClr val="bg1">
                        <a:lumMod val="75000"/>
                      </a:schemeClr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4" name="Group 153">
                  <a:extLst>
                    <a:ext uri="{FF2B5EF4-FFF2-40B4-BE49-F238E27FC236}">
                      <a16:creationId xmlns:a16="http://schemas.microsoft.com/office/drawing/2014/main" id="{28927304-3EF8-F4D3-77DF-A5F84EBBF9A0}"/>
                    </a:ext>
                  </a:extLst>
                </p:cNvPr>
                <p:cNvGrpSpPr/>
                <p:nvPr/>
              </p:nvGrpSpPr>
              <p:grpSpPr>
                <a:xfrm>
                  <a:off x="3625164" y="4031379"/>
                  <a:ext cx="1870513" cy="890636"/>
                  <a:chOff x="3409942" y="4286859"/>
                  <a:chExt cx="1870513" cy="890636"/>
                </a:xfrm>
              </p:grpSpPr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7D0CEEB2-ED5D-09E4-6C24-9A04CD3490DE}"/>
                      </a:ext>
                    </a:extLst>
                  </p:cNvPr>
                  <p:cNvSpPr txBox="1"/>
                  <p:nvPr/>
                </p:nvSpPr>
                <p:spPr>
                  <a:xfrm>
                    <a:off x="3409942" y="4464294"/>
                    <a:ext cx="187051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>
                        <a:solidFill>
                          <a:schemeClr val="accent3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NARR</a:t>
                    </a: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32A4F830-F284-D2CB-88BE-E41336072EC8}"/>
                      </a:ext>
                    </a:extLst>
                  </p:cNvPr>
                  <p:cNvSpPr txBox="1"/>
                  <p:nvPr/>
                </p:nvSpPr>
                <p:spPr>
                  <a:xfrm>
                    <a:off x="3666010" y="4661149"/>
                    <a:ext cx="1403656" cy="3368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</a:rPr>
                      <a:t>0.3° x 0.3°</a:t>
                    </a:r>
                    <a:endParaRPr lang="en-US" sz="1400">
                      <a:solidFill>
                        <a:schemeClr val="tx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B74B20F6-46AB-B3E2-8E61-32B41379AAB0}"/>
                      </a:ext>
                    </a:extLst>
                  </p:cNvPr>
                  <p:cNvSpPr/>
                  <p:nvPr/>
                </p:nvSpPr>
                <p:spPr>
                  <a:xfrm>
                    <a:off x="3898882" y="4286859"/>
                    <a:ext cx="901079" cy="890636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accent3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3"/>
                      </a:solidFill>
                    </a:endParaRPr>
                  </a:p>
                </p:txBody>
              </p:sp>
            </p:grpSp>
            <p:grpSp>
              <p:nvGrpSpPr>
                <p:cNvPr id="107" name="Group 106">
                  <a:extLst>
                    <a:ext uri="{FF2B5EF4-FFF2-40B4-BE49-F238E27FC236}">
                      <a16:creationId xmlns:a16="http://schemas.microsoft.com/office/drawing/2014/main" id="{789C1A28-F66A-1149-F796-8A4E6742DF2E}"/>
                    </a:ext>
                  </a:extLst>
                </p:cNvPr>
                <p:cNvGrpSpPr/>
                <p:nvPr/>
              </p:nvGrpSpPr>
              <p:grpSpPr>
                <a:xfrm>
                  <a:off x="2777064" y="4728145"/>
                  <a:ext cx="2649637" cy="860177"/>
                  <a:chOff x="2658026" y="4915758"/>
                  <a:chExt cx="2649637" cy="860177"/>
                </a:xfrm>
              </p:grpSpPr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6C698B7C-06C3-D381-C469-B1AD6E5315F6}"/>
                      </a:ext>
                    </a:extLst>
                  </p:cNvPr>
                  <p:cNvSpPr txBox="1"/>
                  <p:nvPr/>
                </p:nvSpPr>
                <p:spPr>
                  <a:xfrm>
                    <a:off x="2658026" y="5133212"/>
                    <a:ext cx="199558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>
                        <a:solidFill>
                          <a:schemeClr val="accent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NAM </a:t>
                    </a:r>
                  </a:p>
                </p:txBody>
              </p:sp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19A6051C-F786-B33D-7CB4-06D8DC42C819}"/>
                      </a:ext>
                    </a:extLst>
                  </p:cNvPr>
                  <p:cNvSpPr txBox="1"/>
                  <p:nvPr/>
                </p:nvSpPr>
                <p:spPr>
                  <a:xfrm>
                    <a:off x="3904007" y="5405425"/>
                    <a:ext cx="1403656" cy="3705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</a:rPr>
                      <a:t>12km x 12km</a:t>
                    </a:r>
                    <a:endParaRPr lang="en-US" sz="1600">
                      <a:solidFill>
                        <a:schemeClr val="tx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3A95E76D-4892-B5E5-0379-980DD9143387}"/>
                      </a:ext>
                    </a:extLst>
                  </p:cNvPr>
                  <p:cNvSpPr/>
                  <p:nvPr/>
                </p:nvSpPr>
                <p:spPr>
                  <a:xfrm>
                    <a:off x="3309170" y="4915758"/>
                    <a:ext cx="705736" cy="716936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5"/>
                      </a:solidFill>
                    </a:endParaRPr>
                  </a:p>
                </p:txBody>
              </p: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8D9616D4-C206-F090-DDA0-64B99A243720}"/>
                    </a:ext>
                  </a:extLst>
                </p:cNvPr>
                <p:cNvGrpSpPr/>
                <p:nvPr/>
              </p:nvGrpSpPr>
              <p:grpSpPr>
                <a:xfrm>
                  <a:off x="2275506" y="5342833"/>
                  <a:ext cx="2390551" cy="762813"/>
                  <a:chOff x="2073874" y="5539565"/>
                  <a:chExt cx="2390551" cy="762813"/>
                </a:xfrm>
              </p:grpSpPr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C3AFC4EE-5959-D368-9064-D1C5DDB21AB5}"/>
                      </a:ext>
                    </a:extLst>
                  </p:cNvPr>
                  <p:cNvSpPr txBox="1"/>
                  <p:nvPr/>
                </p:nvSpPr>
                <p:spPr>
                  <a:xfrm>
                    <a:off x="2073874" y="5656137"/>
                    <a:ext cx="1777206" cy="5052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CONUS </a:t>
                    </a:r>
                  </a:p>
                  <a:p>
                    <a:pPr algn="ctr"/>
                    <a:r>
                      <a:rPr lang="en-US" sz="1200" b="1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404</a:t>
                    </a:r>
                  </a:p>
                </p:txBody>
              </p:sp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2EB6E634-0859-6F54-A91A-BB1073DD68B6}"/>
                      </a:ext>
                    </a:extLst>
                  </p:cNvPr>
                  <p:cNvSpPr txBox="1"/>
                  <p:nvPr/>
                </p:nvSpPr>
                <p:spPr>
                  <a:xfrm>
                    <a:off x="3060769" y="5931868"/>
                    <a:ext cx="1403656" cy="3705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>
                        <a:solidFill>
                          <a:schemeClr val="tx2">
                            <a:lumMod val="50000"/>
                          </a:schemeClr>
                        </a:solidFill>
                        <a:ea typeface="Calibri" panose="020F0502020204030204" pitchFamily="34" charset="0"/>
                      </a:rPr>
                      <a:t>4</a:t>
                    </a:r>
                    <a:r>
                      <a:rPr lang="en-US" sz="16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</a:rPr>
                      <a:t>km x 4km</a:t>
                    </a:r>
                    <a:endParaRPr lang="en-US" sz="1600">
                      <a:solidFill>
                        <a:schemeClr val="tx2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BAF9E044-CAE8-C6F4-4D4B-9151FF1A5B8A}"/>
                      </a:ext>
                    </a:extLst>
                  </p:cNvPr>
                  <p:cNvSpPr/>
                  <p:nvPr/>
                </p:nvSpPr>
                <p:spPr>
                  <a:xfrm>
                    <a:off x="2644348" y="5539565"/>
                    <a:ext cx="636260" cy="628334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accent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accent3"/>
                      </a:solidFill>
                    </a:endParaRPr>
                  </a:p>
                </p:txBody>
              </p: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B7C1BC83-0425-9F86-B1C2-28F290427BAD}"/>
                    </a:ext>
                  </a:extLst>
                </p:cNvPr>
                <p:cNvGrpSpPr/>
                <p:nvPr/>
              </p:nvGrpSpPr>
              <p:grpSpPr>
                <a:xfrm>
                  <a:off x="4306514" y="2893058"/>
                  <a:ext cx="1403656" cy="1044832"/>
                  <a:chOff x="4558325" y="2734796"/>
                  <a:chExt cx="1403656" cy="1044832"/>
                </a:xfrm>
              </p:grpSpPr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5F2DFFF9-095A-89C4-4574-7FFC330D033A}"/>
                      </a:ext>
                    </a:extLst>
                  </p:cNvPr>
                  <p:cNvGrpSpPr/>
                  <p:nvPr/>
                </p:nvGrpSpPr>
                <p:grpSpPr>
                  <a:xfrm>
                    <a:off x="4645664" y="2734796"/>
                    <a:ext cx="1177365" cy="1044832"/>
                    <a:chOff x="4400293" y="2656708"/>
                    <a:chExt cx="1177365" cy="1044832"/>
                  </a:xfrm>
                </p:grpSpPr>
                <p:sp>
                  <p:nvSpPr>
                    <p:cNvPr id="126" name="TextBox 125">
                      <a:extLst>
                        <a:ext uri="{FF2B5EF4-FFF2-40B4-BE49-F238E27FC236}">
                          <a16:creationId xmlns:a16="http://schemas.microsoft.com/office/drawing/2014/main" id="{1F192997-9C2B-90DE-BAE9-A82496D124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00293" y="2910306"/>
                      <a:ext cx="117736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>
                          <a:solidFill>
                            <a:srgbClr val="F15F2D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UFS S2S</a:t>
                      </a:r>
                    </a:p>
                  </p:txBody>
                </p:sp>
                <p:sp>
                  <p:nvSpPr>
                    <p:cNvPr id="127" name="Oval 126">
                      <a:extLst>
                        <a:ext uri="{FF2B5EF4-FFF2-40B4-BE49-F238E27FC236}">
                          <a16:creationId xmlns:a16="http://schemas.microsoft.com/office/drawing/2014/main" id="{3952A7B8-D45D-7ED4-2306-E859FFE4B2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65796" y="2656708"/>
                      <a:ext cx="1064894" cy="1044832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rgbClr val="F15F2D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25110D12-8999-14F3-FAA6-BF4A42E03E93}"/>
                      </a:ext>
                    </a:extLst>
                  </p:cNvPr>
                  <p:cNvSpPr txBox="1"/>
                  <p:nvPr/>
                </p:nvSpPr>
                <p:spPr>
                  <a:xfrm>
                    <a:off x="4558325" y="3187932"/>
                    <a:ext cx="1403656" cy="3368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</a:rPr>
                      <a:t>0.5° x 0.5°</a:t>
                    </a:r>
                    <a:endParaRPr lang="en-US" sz="1400">
                      <a:solidFill>
                        <a:schemeClr val="tx2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956418DF-E541-A7CC-4306-9AEF3DB97544}"/>
                    </a:ext>
                  </a:extLst>
                </p:cNvPr>
                <p:cNvGrpSpPr/>
                <p:nvPr/>
              </p:nvGrpSpPr>
              <p:grpSpPr>
                <a:xfrm>
                  <a:off x="5163652" y="2698672"/>
                  <a:ext cx="1849869" cy="1044832"/>
                  <a:chOff x="5390670" y="2618295"/>
                  <a:chExt cx="1849869" cy="1044832"/>
                </a:xfrm>
              </p:grpSpPr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6299361C-AB0A-C99B-9714-E67960E32966}"/>
                      </a:ext>
                    </a:extLst>
                  </p:cNvPr>
                  <p:cNvGrpSpPr/>
                  <p:nvPr/>
                </p:nvGrpSpPr>
                <p:grpSpPr>
                  <a:xfrm>
                    <a:off x="5390670" y="2618295"/>
                    <a:ext cx="1849869" cy="1044832"/>
                    <a:chOff x="5582611" y="2747463"/>
                    <a:chExt cx="1849869" cy="1044832"/>
                  </a:xfrm>
                </p:grpSpPr>
                <p:sp>
                  <p:nvSpPr>
                    <p:cNvPr id="131" name="TextBox 130">
                      <a:extLst>
                        <a:ext uri="{FF2B5EF4-FFF2-40B4-BE49-F238E27FC236}">
                          <a16:creationId xmlns:a16="http://schemas.microsoft.com/office/drawing/2014/main" id="{F65F1D04-48DA-DE80-6909-632C2D3A1C1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582611" y="2992572"/>
                      <a:ext cx="184986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GLDAS</a:t>
                      </a:r>
                    </a:p>
                  </p:txBody>
                </p:sp>
                <p:sp>
                  <p:nvSpPr>
                    <p:cNvPr id="132" name="Oval 131">
                      <a:extLst>
                        <a:ext uri="{FF2B5EF4-FFF2-40B4-BE49-F238E27FC236}">
                          <a16:creationId xmlns:a16="http://schemas.microsoft.com/office/drawing/2014/main" id="{20C225EE-370E-C985-3814-EB2EFD5D57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75099" y="2747463"/>
                      <a:ext cx="1064894" cy="1044832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chemeClr val="accent2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C2B49DFD-3F4A-13D8-2632-3B391335AA25}"/>
                      </a:ext>
                    </a:extLst>
                  </p:cNvPr>
                  <p:cNvSpPr txBox="1"/>
                  <p:nvPr/>
                </p:nvSpPr>
                <p:spPr>
                  <a:xfrm>
                    <a:off x="5638586" y="3063859"/>
                    <a:ext cx="1403656" cy="3368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</a:rPr>
                      <a:t>0.5° x 0.5°</a:t>
                    </a:r>
                    <a:endParaRPr lang="en-US" sz="1400">
                      <a:solidFill>
                        <a:schemeClr val="tx2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E434B571-5D0E-C55B-707B-5DB058A94A7F}"/>
                    </a:ext>
                  </a:extLst>
                </p:cNvPr>
                <p:cNvGrpSpPr/>
                <p:nvPr/>
              </p:nvGrpSpPr>
              <p:grpSpPr>
                <a:xfrm>
                  <a:off x="5005639" y="3726815"/>
                  <a:ext cx="1403656" cy="1044832"/>
                  <a:chOff x="5169049" y="3606758"/>
                  <a:chExt cx="1403656" cy="1044832"/>
                </a:xfrm>
              </p:grpSpPr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AFDA7EB5-3B35-0816-DC3D-0E3D9D64A1F9}"/>
                      </a:ext>
                    </a:extLst>
                  </p:cNvPr>
                  <p:cNvGrpSpPr/>
                  <p:nvPr/>
                </p:nvGrpSpPr>
                <p:grpSpPr>
                  <a:xfrm>
                    <a:off x="5344305" y="3606758"/>
                    <a:ext cx="1064894" cy="1044832"/>
                    <a:chOff x="5145612" y="3869254"/>
                    <a:chExt cx="1064894" cy="1044832"/>
                  </a:xfrm>
                </p:grpSpPr>
                <p:sp>
                  <p:nvSpPr>
                    <p:cNvPr id="136" name="TextBox 135">
                      <a:extLst>
                        <a:ext uri="{FF2B5EF4-FFF2-40B4-BE49-F238E27FC236}">
                          <a16:creationId xmlns:a16="http://schemas.microsoft.com/office/drawing/2014/main" id="{CCA0D300-B5D0-FFA9-1A06-3E6894CE73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86675" y="4115066"/>
                      <a:ext cx="772357" cy="3031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ERA5</a:t>
                      </a:r>
                    </a:p>
                  </p:txBody>
                </p:sp>
                <p:sp>
                  <p:nvSpPr>
                    <p:cNvPr id="137" name="Oval 136">
                      <a:extLst>
                        <a:ext uri="{FF2B5EF4-FFF2-40B4-BE49-F238E27FC236}">
                          <a16:creationId xmlns:a16="http://schemas.microsoft.com/office/drawing/2014/main" id="{3FFC871B-6308-EB59-DAD4-0D26EA54F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5612" y="3869254"/>
                      <a:ext cx="1064894" cy="1044832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chemeClr val="accent1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102B1A5A-A764-BFBC-4736-5EE7C5EC79C5}"/>
                      </a:ext>
                    </a:extLst>
                  </p:cNvPr>
                  <p:cNvSpPr txBox="1"/>
                  <p:nvPr/>
                </p:nvSpPr>
                <p:spPr>
                  <a:xfrm>
                    <a:off x="5169049" y="4042585"/>
                    <a:ext cx="1403656" cy="3368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</a:rPr>
                      <a:t>0.5° x 0.5°</a:t>
                    </a:r>
                    <a:endParaRPr lang="en-US" sz="1400">
                      <a:solidFill>
                        <a:schemeClr val="tx2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F5E92663-AF03-D2D2-3442-C31BEE31A186}"/>
                    </a:ext>
                  </a:extLst>
                </p:cNvPr>
                <p:cNvGrpSpPr/>
                <p:nvPr/>
              </p:nvGrpSpPr>
              <p:grpSpPr>
                <a:xfrm>
                  <a:off x="5354241" y="1142435"/>
                  <a:ext cx="2015317" cy="1472758"/>
                  <a:chOff x="5946511" y="804086"/>
                  <a:chExt cx="2015317" cy="1472758"/>
                </a:xfrm>
              </p:grpSpPr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AE4EAC31-BF98-E4EA-134D-7700C32FC1BA}"/>
                      </a:ext>
                    </a:extLst>
                  </p:cNvPr>
                  <p:cNvGrpSpPr/>
                  <p:nvPr/>
                </p:nvGrpSpPr>
                <p:grpSpPr>
                  <a:xfrm>
                    <a:off x="5946511" y="804086"/>
                    <a:ext cx="2015317" cy="1472758"/>
                    <a:chOff x="5898316" y="712693"/>
                    <a:chExt cx="2015317" cy="1472758"/>
                  </a:xfrm>
                </p:grpSpPr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C4CF6A59-CDE7-6A18-21CB-934D4520B6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898316" y="1189658"/>
                      <a:ext cx="201531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SubX</a:t>
                      </a:r>
                    </a:p>
                  </p:txBody>
                </p:sp>
                <p:sp>
                  <p:nvSpPr>
                    <p:cNvPr id="142" name="Oval 141">
                      <a:extLst>
                        <a:ext uri="{FF2B5EF4-FFF2-40B4-BE49-F238E27FC236}">
                          <a16:creationId xmlns:a16="http://schemas.microsoft.com/office/drawing/2014/main" id="{57E983F4-6FEA-5AB3-6457-7982C3B08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88346" y="712693"/>
                      <a:ext cx="1488783" cy="1472758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C9BEB281-9F20-1C3F-6FB0-05F6EBB04A0A}"/>
                      </a:ext>
                    </a:extLst>
                  </p:cNvPr>
                  <p:cNvSpPr txBox="1"/>
                  <p:nvPr/>
                </p:nvSpPr>
                <p:spPr>
                  <a:xfrm>
                    <a:off x="6585243" y="1512923"/>
                    <a:ext cx="797019" cy="3368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tx2">
                            <a:lumMod val="50000"/>
                          </a:schemeClr>
                        </a:solidFill>
                      </a:rPr>
                      <a:t>1</a:t>
                    </a:r>
                    <a:r>
                      <a:rPr lang="en-US" sz="14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</a:rPr>
                      <a:t>° x 1°</a:t>
                    </a:r>
                    <a:endParaRPr lang="en-US" sz="1400">
                      <a:solidFill>
                        <a:schemeClr val="tx2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76A5245A-74B3-9FEA-18B8-C9C4E39B27CF}"/>
                    </a:ext>
                  </a:extLst>
                </p:cNvPr>
                <p:cNvGrpSpPr/>
                <p:nvPr/>
              </p:nvGrpSpPr>
              <p:grpSpPr>
                <a:xfrm>
                  <a:off x="6468973" y="2223870"/>
                  <a:ext cx="1999472" cy="1472758"/>
                  <a:chOff x="6942389" y="1955115"/>
                  <a:chExt cx="1999472" cy="1472758"/>
                </a:xfrm>
              </p:grpSpPr>
              <p:grpSp>
                <p:nvGrpSpPr>
                  <p:cNvPr id="144" name="Group 143">
                    <a:extLst>
                      <a:ext uri="{FF2B5EF4-FFF2-40B4-BE49-F238E27FC236}">
                        <a16:creationId xmlns:a16="http://schemas.microsoft.com/office/drawing/2014/main" id="{47BE6CE5-8502-1513-C9EE-ACC94E717801}"/>
                      </a:ext>
                    </a:extLst>
                  </p:cNvPr>
                  <p:cNvGrpSpPr/>
                  <p:nvPr/>
                </p:nvGrpSpPr>
                <p:grpSpPr>
                  <a:xfrm>
                    <a:off x="6942389" y="1955115"/>
                    <a:ext cx="1999472" cy="1472758"/>
                    <a:chOff x="7204692" y="2067093"/>
                    <a:chExt cx="1999472" cy="1472758"/>
                  </a:xfrm>
                </p:grpSpPr>
                <p:sp>
                  <p:nvSpPr>
                    <p:cNvPr id="146" name="TextBox 145">
                      <a:extLst>
                        <a:ext uri="{FF2B5EF4-FFF2-40B4-BE49-F238E27FC236}">
                          <a16:creationId xmlns:a16="http://schemas.microsoft.com/office/drawing/2014/main" id="{194D1307-0050-8DB9-8B9D-20FFC89032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04692" y="2501639"/>
                      <a:ext cx="1999472" cy="3031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sz="1200" b="1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NMME</a:t>
                      </a:r>
                    </a:p>
                  </p:txBody>
                </p:sp>
                <p:sp>
                  <p:nvSpPr>
                    <p:cNvPr id="147" name="Oval 146">
                      <a:extLst>
                        <a:ext uri="{FF2B5EF4-FFF2-40B4-BE49-F238E27FC236}">
                          <a16:creationId xmlns:a16="http://schemas.microsoft.com/office/drawing/2014/main" id="{CC47E812-9221-1AF4-E8BD-2092C71069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5776" y="2067093"/>
                      <a:ext cx="1488783" cy="1472758"/>
                    </a:xfrm>
                    <a:prstGeom prst="ellipse">
                      <a:avLst/>
                    </a:prstGeom>
                    <a:noFill/>
                    <a:ln w="5715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D31958EA-4BA6-FEE7-6BE6-661EFB371B17}"/>
                      </a:ext>
                    </a:extLst>
                  </p:cNvPr>
                  <p:cNvSpPr txBox="1"/>
                  <p:nvPr/>
                </p:nvSpPr>
                <p:spPr>
                  <a:xfrm>
                    <a:off x="7544985" y="2637394"/>
                    <a:ext cx="797019" cy="3368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tx2">
                            <a:lumMod val="50000"/>
                          </a:schemeClr>
                        </a:solidFill>
                      </a:rPr>
                      <a:t>1</a:t>
                    </a:r>
                    <a:r>
                      <a:rPr lang="en-US" sz="14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</a:rPr>
                      <a:t>° x 1°</a:t>
                    </a:r>
                    <a:endParaRPr lang="en-US" sz="1400">
                      <a:solidFill>
                        <a:schemeClr val="tx2">
                          <a:lumMod val="50000"/>
                        </a:schemeClr>
                      </a:solidFill>
                    </a:endParaRPr>
                  </a:p>
                </p:txBody>
              </p:sp>
            </p:grpSp>
            <p:grpSp>
              <p:nvGrpSpPr>
                <p:cNvPr id="148" name="Group 147">
                  <a:extLst>
                    <a:ext uri="{FF2B5EF4-FFF2-40B4-BE49-F238E27FC236}">
                      <a16:creationId xmlns:a16="http://schemas.microsoft.com/office/drawing/2014/main" id="{5BBD93F0-93A1-64B5-B85F-D27F1D5EB056}"/>
                    </a:ext>
                  </a:extLst>
                </p:cNvPr>
                <p:cNvGrpSpPr/>
                <p:nvPr/>
              </p:nvGrpSpPr>
              <p:grpSpPr>
                <a:xfrm>
                  <a:off x="7099488" y="276955"/>
                  <a:ext cx="1973599" cy="1973091"/>
                  <a:chOff x="7918200" y="896"/>
                  <a:chExt cx="1973599" cy="1973091"/>
                </a:xfrm>
              </p:grpSpPr>
              <p:sp>
                <p:nvSpPr>
                  <p:cNvPr id="149" name="Oval 148">
                    <a:extLst>
                      <a:ext uri="{FF2B5EF4-FFF2-40B4-BE49-F238E27FC236}">
                        <a16:creationId xmlns:a16="http://schemas.microsoft.com/office/drawing/2014/main" id="{B5841935-6FBE-297D-4621-EEA2E278CF3C}"/>
                      </a:ext>
                    </a:extLst>
                  </p:cNvPr>
                  <p:cNvSpPr/>
                  <p:nvPr/>
                </p:nvSpPr>
                <p:spPr>
                  <a:xfrm>
                    <a:off x="7918200" y="896"/>
                    <a:ext cx="1973599" cy="1973091"/>
                  </a:xfrm>
                  <a:prstGeom prst="ellipse">
                    <a:avLst/>
                  </a:prstGeom>
                  <a:noFill/>
                  <a:ln w="57150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7629B4D7-29A7-5921-363E-09D43663E26B}"/>
                      </a:ext>
                    </a:extLst>
                  </p:cNvPr>
                  <p:cNvSpPr txBox="1"/>
                  <p:nvPr/>
                </p:nvSpPr>
                <p:spPr>
                  <a:xfrm>
                    <a:off x="7980064" y="701866"/>
                    <a:ext cx="1849869" cy="3031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 b="1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NCEP Reanalysis II</a:t>
                    </a:r>
                  </a:p>
                </p:txBody>
              </p:sp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CE61488C-9301-413B-44CB-CF94D751C915}"/>
                      </a:ext>
                    </a:extLst>
                  </p:cNvPr>
                  <p:cNvSpPr txBox="1"/>
                  <p:nvPr/>
                </p:nvSpPr>
                <p:spPr>
                  <a:xfrm>
                    <a:off x="8188269" y="943278"/>
                    <a:ext cx="1503306" cy="3368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tx2">
                            <a:lumMod val="50000"/>
                          </a:schemeClr>
                        </a:solidFill>
                        <a:effectLst/>
                        <a:ea typeface="Calibri" panose="020F0502020204030204" pitchFamily="34" charset="0"/>
                      </a:rPr>
                      <a:t>2.5° x 2.5°</a:t>
                    </a:r>
                    <a:endParaRPr lang="en-US" sz="1400">
                      <a:solidFill>
                        <a:schemeClr val="tx2">
                          <a:lumMod val="50000"/>
                        </a:schemeClr>
                      </a:solidFill>
                    </a:endParaRPr>
                  </a:p>
                </p:txBody>
              </p:sp>
            </p:grpSp>
          </p:grpSp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24EFB707-E61F-8EC1-7972-1D22FAD5C7F7}"/>
                  </a:ext>
                </a:extLst>
              </p:cNvPr>
              <p:cNvSpPr txBox="1"/>
              <p:nvPr/>
            </p:nvSpPr>
            <p:spPr>
              <a:xfrm>
                <a:off x="1443217" y="6474758"/>
                <a:ext cx="7404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High </a:t>
                </a:r>
              </a:p>
            </p:txBody>
          </p:sp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B28B0CE1-1C15-7DE2-BDBC-03213BD03657}"/>
                  </a:ext>
                </a:extLst>
              </p:cNvPr>
              <p:cNvSpPr txBox="1"/>
              <p:nvPr/>
            </p:nvSpPr>
            <p:spPr>
              <a:xfrm>
                <a:off x="1538033" y="-156667"/>
                <a:ext cx="74049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Low </a:t>
                </a:r>
              </a:p>
            </p:txBody>
          </p: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B3D2D65D-B3A9-93EF-3F03-1C48AB4FAD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0967" y="226761"/>
                <a:ext cx="0" cy="6315596"/>
              </a:xfrm>
              <a:prstGeom prst="line">
                <a:avLst/>
              </a:prstGeom>
              <a:ln w="57150" cap="rnd">
                <a:solidFill>
                  <a:schemeClr val="tx2"/>
                </a:solidFill>
                <a:headEnd type="triangle" w="sm" len="sm"/>
                <a:tailEnd type="triangle" w="sm" len="sm"/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DF1DE0EE-137E-FF12-4FF1-C765816CE603}"/>
                  </a:ext>
                </a:extLst>
              </p:cNvPr>
              <p:cNvSpPr txBox="1"/>
              <p:nvPr/>
            </p:nvSpPr>
            <p:spPr>
              <a:xfrm>
                <a:off x="4628822" y="-285659"/>
                <a:ext cx="2140370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Resolution 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1601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D57A937-C60C-A9CF-472C-A1037C997C57}"/>
              </a:ext>
            </a:extLst>
          </p:cNvPr>
          <p:cNvGrpSpPr/>
          <p:nvPr/>
        </p:nvGrpSpPr>
        <p:grpSpPr>
          <a:xfrm>
            <a:off x="2420110" y="1055984"/>
            <a:ext cx="6958547" cy="4603217"/>
            <a:chOff x="1527582" y="704278"/>
            <a:chExt cx="6958547" cy="4603217"/>
          </a:xfrm>
        </p:grpSpPr>
        <p:pic>
          <p:nvPicPr>
            <p:cNvPr id="2" name="Picture 1" descr="A map of the world&#10;&#10;Description automatically generated">
              <a:extLst>
                <a:ext uri="{FF2B5EF4-FFF2-40B4-BE49-F238E27FC236}">
                  <a16:creationId xmlns:a16="http://schemas.microsoft.com/office/drawing/2014/main" id="{6EC23FF4-6270-132D-4F90-5F21D0E50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29" t="11717" r="8878" b="11324"/>
            <a:stretch/>
          </p:blipFill>
          <p:spPr>
            <a:xfrm>
              <a:off x="1527582" y="704278"/>
              <a:ext cx="6958547" cy="460321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C2B862-4F55-E26A-8656-FD5294B12748}"/>
                </a:ext>
              </a:extLst>
            </p:cNvPr>
            <p:cNvSpPr txBox="1"/>
            <p:nvPr/>
          </p:nvSpPr>
          <p:spPr>
            <a:xfrm>
              <a:off x="5274853" y="2717207"/>
              <a:ext cx="681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A425ABA-885F-B818-1E42-A5FCD52D6860}"/>
                </a:ext>
              </a:extLst>
            </p:cNvPr>
            <p:cNvSpPr txBox="1"/>
            <p:nvPr/>
          </p:nvSpPr>
          <p:spPr>
            <a:xfrm>
              <a:off x="4807461" y="2717207"/>
              <a:ext cx="747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HRRR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3C13C6-25A5-7BD6-1AE4-2BD8E4E1E489}"/>
                </a:ext>
              </a:extLst>
            </p:cNvPr>
            <p:cNvGrpSpPr/>
            <p:nvPr/>
          </p:nvGrpSpPr>
          <p:grpSpPr>
            <a:xfrm>
              <a:off x="4240418" y="4791590"/>
              <a:ext cx="4141208" cy="289534"/>
              <a:chOff x="6112492" y="5265284"/>
              <a:chExt cx="4141208" cy="289534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41D80B-DB9B-ECBF-90FB-1427FDED84D6}"/>
                  </a:ext>
                </a:extLst>
              </p:cNvPr>
              <p:cNvSpPr txBox="1"/>
              <p:nvPr/>
            </p:nvSpPr>
            <p:spPr>
              <a:xfrm>
                <a:off x="6112492" y="5271395"/>
                <a:ext cx="772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accent1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ERA5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48370A-626E-7952-40A6-F74955E455EF}"/>
                  </a:ext>
                </a:extLst>
              </p:cNvPr>
              <p:cNvSpPr txBox="1"/>
              <p:nvPr/>
            </p:nvSpPr>
            <p:spPr>
              <a:xfrm>
                <a:off x="6647420" y="5271243"/>
                <a:ext cx="1356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>
                    <a:solidFill>
                      <a:schemeClr val="accent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NCEP Reanalysis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E76A55-6B71-F83C-AC29-875DF3446458}"/>
                  </a:ext>
                </a:extLst>
              </p:cNvPr>
              <p:cNvSpPr txBox="1"/>
              <p:nvPr/>
            </p:nvSpPr>
            <p:spPr>
              <a:xfrm>
                <a:off x="9449032" y="5265284"/>
                <a:ext cx="804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rgbClr val="F15F2D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UFS S2S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C98BFD-F207-A084-17CC-3479F50C35AA}"/>
                  </a:ext>
                </a:extLst>
              </p:cNvPr>
              <p:cNvSpPr txBox="1"/>
              <p:nvPr/>
            </p:nvSpPr>
            <p:spPr>
              <a:xfrm>
                <a:off x="7861380" y="5277819"/>
                <a:ext cx="7294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accent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GLDAS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A877AB-061E-528C-AC06-E11CD4733E9D}"/>
                  </a:ext>
                </a:extLst>
              </p:cNvPr>
              <p:cNvSpPr txBox="1"/>
              <p:nvPr/>
            </p:nvSpPr>
            <p:spPr>
              <a:xfrm>
                <a:off x="8453083" y="5277818"/>
                <a:ext cx="729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>
                    <a:solidFill>
                      <a:schemeClr val="accent4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NMME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8CC2A4-A7CB-9FEC-285D-856EA77949B5}"/>
                  </a:ext>
                </a:extLst>
              </p:cNvPr>
              <p:cNvSpPr txBox="1"/>
              <p:nvPr/>
            </p:nvSpPr>
            <p:spPr>
              <a:xfrm>
                <a:off x="8980095" y="5271551"/>
                <a:ext cx="6524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SubX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27E844-EB5F-19E3-3A6D-27AC61EC432E}"/>
                </a:ext>
              </a:extLst>
            </p:cNvPr>
            <p:cNvSpPr txBox="1"/>
            <p:nvPr/>
          </p:nvSpPr>
          <p:spPr>
            <a:xfrm>
              <a:off x="4378189" y="2331443"/>
              <a:ext cx="1339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accent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CONUS404</a:t>
              </a:r>
            </a:p>
          </p:txBody>
        </p:sp>
        <p:sp>
          <p:nvSpPr>
            <p:cNvPr id="13" name="Frame 12">
              <a:extLst>
                <a:ext uri="{FF2B5EF4-FFF2-40B4-BE49-F238E27FC236}">
                  <a16:creationId xmlns:a16="http://schemas.microsoft.com/office/drawing/2014/main" id="{DE7F4352-E62C-30DC-9D6B-659265B48D71}"/>
                </a:ext>
              </a:extLst>
            </p:cNvPr>
            <p:cNvSpPr/>
            <p:nvPr/>
          </p:nvSpPr>
          <p:spPr>
            <a:xfrm>
              <a:off x="1649896" y="751858"/>
              <a:ext cx="6796477" cy="4428440"/>
            </a:xfrm>
            <a:prstGeom prst="frame">
              <a:avLst>
                <a:gd name="adj1" fmla="val 2462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ame 13">
              <a:extLst>
                <a:ext uri="{FF2B5EF4-FFF2-40B4-BE49-F238E27FC236}">
                  <a16:creationId xmlns:a16="http://schemas.microsoft.com/office/drawing/2014/main" id="{CE5823FC-2762-431E-5269-2D6808FD802B}"/>
                </a:ext>
              </a:extLst>
            </p:cNvPr>
            <p:cNvSpPr/>
            <p:nvPr/>
          </p:nvSpPr>
          <p:spPr>
            <a:xfrm>
              <a:off x="3534938" y="896874"/>
              <a:ext cx="3125416" cy="2204655"/>
            </a:xfrm>
            <a:prstGeom prst="frame">
              <a:avLst>
                <a:gd name="adj1" fmla="val 2462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ame 14">
              <a:extLst>
                <a:ext uri="{FF2B5EF4-FFF2-40B4-BE49-F238E27FC236}">
                  <a16:creationId xmlns:a16="http://schemas.microsoft.com/office/drawing/2014/main" id="{7C59DAEF-8E0E-7A96-9224-16D9A8A49F67}"/>
                </a:ext>
              </a:extLst>
            </p:cNvPr>
            <p:cNvSpPr/>
            <p:nvPr/>
          </p:nvSpPr>
          <p:spPr>
            <a:xfrm>
              <a:off x="4558540" y="1919659"/>
              <a:ext cx="979188" cy="662763"/>
            </a:xfrm>
            <a:prstGeom prst="frame">
              <a:avLst>
                <a:gd name="adj1" fmla="val 4008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6" name="Frame 15">
              <a:extLst>
                <a:ext uri="{FF2B5EF4-FFF2-40B4-BE49-F238E27FC236}">
                  <a16:creationId xmlns:a16="http://schemas.microsoft.com/office/drawing/2014/main" id="{0222EDDE-81D1-28E5-EC2F-0C6358D08E35}"/>
                </a:ext>
              </a:extLst>
            </p:cNvPr>
            <p:cNvSpPr/>
            <p:nvPr/>
          </p:nvSpPr>
          <p:spPr>
            <a:xfrm>
              <a:off x="4289245" y="1669641"/>
              <a:ext cx="1540081" cy="1092560"/>
            </a:xfrm>
            <a:prstGeom prst="frame">
              <a:avLst>
                <a:gd name="adj1" fmla="val 2462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7" name="Frame 16">
              <a:extLst>
                <a:ext uri="{FF2B5EF4-FFF2-40B4-BE49-F238E27FC236}">
                  <a16:creationId xmlns:a16="http://schemas.microsoft.com/office/drawing/2014/main" id="{E6744021-D886-FAFF-932E-7B2727BEBAF8}"/>
                </a:ext>
              </a:extLst>
            </p:cNvPr>
            <p:cNvSpPr/>
            <p:nvPr/>
          </p:nvSpPr>
          <p:spPr>
            <a:xfrm>
              <a:off x="4308297" y="1677702"/>
              <a:ext cx="1501975" cy="1074898"/>
            </a:xfrm>
            <a:prstGeom prst="frame">
              <a:avLst>
                <a:gd name="adj1" fmla="val 2462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0217C0-50A5-EDC1-EFB7-5F5684C48386}"/>
                </a:ext>
              </a:extLst>
            </p:cNvPr>
            <p:cNvSpPr txBox="1"/>
            <p:nvPr/>
          </p:nvSpPr>
          <p:spPr>
            <a:xfrm>
              <a:off x="6031127" y="3101529"/>
              <a:ext cx="652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NARR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435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9E413CE-CF9D-9913-61D1-A3EB3376B93E}"/>
              </a:ext>
            </a:extLst>
          </p:cNvPr>
          <p:cNvSpPr txBox="1"/>
          <p:nvPr/>
        </p:nvSpPr>
        <p:spPr>
          <a:xfrm>
            <a:off x="4860440" y="-5863277"/>
            <a:ext cx="2036166" cy="4218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Resolution </a:t>
            </a:r>
          </a:p>
        </p:txBody>
      </p:sp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AEB2E2D3-8DB0-58CC-D44F-BB22B3C44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342218"/>
              </p:ext>
            </p:extLst>
          </p:nvPr>
        </p:nvGraphicFramePr>
        <p:xfrm>
          <a:off x="-4672484" y="471754"/>
          <a:ext cx="3904948" cy="6500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474">
                  <a:extLst>
                    <a:ext uri="{9D8B030D-6E8A-4147-A177-3AD203B41FA5}">
                      <a16:colId xmlns:a16="http://schemas.microsoft.com/office/drawing/2014/main" val="2215145702"/>
                    </a:ext>
                  </a:extLst>
                </a:gridCol>
                <a:gridCol w="1952474">
                  <a:extLst>
                    <a:ext uri="{9D8B030D-6E8A-4147-A177-3AD203B41FA5}">
                      <a16:colId xmlns:a16="http://schemas.microsoft.com/office/drawing/2014/main" val="947195770"/>
                    </a:ext>
                  </a:extLst>
                </a:gridCol>
              </a:tblGrid>
              <a:tr h="572454">
                <a:tc>
                  <a:txBody>
                    <a:bodyPr/>
                    <a:lstStyle/>
                    <a:p>
                      <a:r>
                        <a:rPr lang="en-US" sz="12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Temporal Resolution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210260"/>
                  </a:ext>
                </a:extLst>
              </a:tr>
              <a:tr h="572454">
                <a:tc>
                  <a:txBody>
                    <a:bodyPr/>
                    <a:lstStyle/>
                    <a:p>
                      <a:r>
                        <a:rPr lang="en-US" sz="1200"/>
                        <a:t>CONUS404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Hourly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89629"/>
                  </a:ext>
                </a:extLst>
              </a:tr>
              <a:tr h="441444">
                <a:tc>
                  <a:txBody>
                    <a:bodyPr/>
                    <a:lstStyle/>
                    <a:p>
                      <a:r>
                        <a:rPr lang="en-US" sz="1200"/>
                        <a:t>UFS S2S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Hourly; initialized 2x monthly, out to 35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502830"/>
                  </a:ext>
                </a:extLst>
              </a:tr>
              <a:tr h="387187">
                <a:tc>
                  <a:txBody>
                    <a:bodyPr/>
                    <a:lstStyle/>
                    <a:p>
                      <a:r>
                        <a:rPr lang="en-US" sz="1200"/>
                        <a:t>ERA5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Hourly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6182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NCEP Reanalysis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4x Daily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429938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NAM Reanalysis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4x Daily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008151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NARR Reanalysis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8x Daily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895637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HRRR Reanalysis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Hourly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8899"/>
                  </a:ext>
                </a:extLst>
              </a:tr>
              <a:tr h="782481">
                <a:tc>
                  <a:txBody>
                    <a:bodyPr/>
                    <a:lstStyle/>
                    <a:p>
                      <a:r>
                        <a:rPr lang="en-US" sz="1200"/>
                        <a:t>NNME 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Daily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642102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SubX(C) 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97940"/>
                  </a:ext>
                </a:extLst>
              </a:tr>
              <a:tr h="387187">
                <a:tc>
                  <a:txBody>
                    <a:bodyPr/>
                    <a:lstStyle/>
                    <a:p>
                      <a:r>
                        <a:rPr lang="en-US" sz="1200"/>
                        <a:t>GLDAS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8x Daily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870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0B6E6C-4B54-A1FA-AF66-0103576A9CAA}"/>
              </a:ext>
            </a:extLst>
          </p:cNvPr>
          <p:cNvSpPr txBox="1"/>
          <p:nvPr/>
        </p:nvSpPr>
        <p:spPr>
          <a:xfrm>
            <a:off x="1088247" y="5999779"/>
            <a:ext cx="11495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3012E-4449-7CE9-611B-F425B3FE37BB}"/>
              </a:ext>
            </a:extLst>
          </p:cNvPr>
          <p:cNvSpPr txBox="1"/>
          <p:nvPr/>
        </p:nvSpPr>
        <p:spPr>
          <a:xfrm>
            <a:off x="1993006" y="6017395"/>
            <a:ext cx="13934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Hot Dry Windy* 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68B2D54-660A-6B5A-C541-F102A1D84074}"/>
              </a:ext>
            </a:extLst>
          </p:cNvPr>
          <p:cNvSpPr txBox="1"/>
          <p:nvPr/>
        </p:nvSpPr>
        <p:spPr>
          <a:xfrm>
            <a:off x="3048141" y="5999779"/>
            <a:ext cx="13934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Relative Humidity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A1B72E3-95A1-68F0-EE09-0C850C794F04}"/>
              </a:ext>
            </a:extLst>
          </p:cNvPr>
          <p:cNvSpPr txBox="1"/>
          <p:nvPr/>
        </p:nvSpPr>
        <p:spPr>
          <a:xfrm>
            <a:off x="-269687" y="5999779"/>
            <a:ext cx="169212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Temperature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DAC7E41-1662-3FF1-C667-69220F006DDC}"/>
              </a:ext>
            </a:extLst>
          </p:cNvPr>
          <p:cNvSpPr txBox="1"/>
          <p:nvPr/>
        </p:nvSpPr>
        <p:spPr>
          <a:xfrm>
            <a:off x="4071889" y="5999779"/>
            <a:ext cx="13934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Soil</a:t>
            </a:r>
          </a:p>
          <a:p>
            <a:pPr algn="ctr"/>
            <a:r>
              <a:rPr lang="en-US" sz="1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Moisture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7B3381C-CF7F-7DE1-39CA-0BD001FC38C0}"/>
              </a:ext>
            </a:extLst>
          </p:cNvPr>
          <p:cNvSpPr txBox="1"/>
          <p:nvPr/>
        </p:nvSpPr>
        <p:spPr>
          <a:xfrm>
            <a:off x="5058647" y="5999779"/>
            <a:ext cx="139349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Mixing</a:t>
            </a:r>
          </a:p>
          <a:p>
            <a:pPr algn="ctr"/>
            <a:r>
              <a:rPr lang="en-US" sz="1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Height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327D8C1-C46A-0253-AEFE-8C7BAE203596}"/>
              </a:ext>
            </a:extLst>
          </p:cNvPr>
          <p:cNvSpPr txBox="1"/>
          <p:nvPr/>
        </p:nvSpPr>
        <p:spPr>
          <a:xfrm>
            <a:off x="5994117" y="6022204"/>
            <a:ext cx="139349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312A1B7-E606-4933-F854-A27CBC725D81}"/>
              </a:ext>
            </a:extLst>
          </p:cNvPr>
          <p:cNvSpPr txBox="1"/>
          <p:nvPr/>
        </p:nvSpPr>
        <p:spPr>
          <a:xfrm>
            <a:off x="6896606" y="6022204"/>
            <a:ext cx="164216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Precipitation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95A107EE-0BDD-0B80-886C-6720FEA8F234}"/>
              </a:ext>
            </a:extLst>
          </p:cNvPr>
          <p:cNvGrpSpPr/>
          <p:nvPr/>
        </p:nvGrpSpPr>
        <p:grpSpPr>
          <a:xfrm>
            <a:off x="361261" y="917251"/>
            <a:ext cx="420624" cy="4723737"/>
            <a:chOff x="707733" y="1003801"/>
            <a:chExt cx="420624" cy="4723737"/>
          </a:xfrm>
        </p:grpSpPr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E377648B-275F-ACE4-6797-ED5723AA73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313" y="5463509"/>
              <a:ext cx="274320" cy="2640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41A26A0-3DEB-1CB1-CFEA-85104CDA8F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379" y="1003801"/>
              <a:ext cx="274320" cy="26402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CDA14F33-E334-AD45-2645-905342D60C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5457" y="3984372"/>
              <a:ext cx="274320" cy="26402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5CAD88F0-C581-A1C5-F683-BC2EF550EC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313" y="1481849"/>
              <a:ext cx="274320" cy="264029"/>
            </a:xfrm>
            <a:prstGeom prst="ellipse">
              <a:avLst/>
            </a:prstGeom>
            <a:solidFill>
              <a:srgbClr val="F15F2D"/>
            </a:solidFill>
            <a:ln>
              <a:solidFill>
                <a:srgbClr val="F15F2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Multiply 109">
              <a:extLst>
                <a:ext uri="{FF2B5EF4-FFF2-40B4-BE49-F238E27FC236}">
                  <a16:creationId xmlns:a16="http://schemas.microsoft.com/office/drawing/2014/main" id="{6B40D166-EFC2-38EB-0DF0-FA9C50EE6452}"/>
                </a:ext>
              </a:extLst>
            </p:cNvPr>
            <p:cNvSpPr>
              <a:spLocks/>
            </p:cNvSpPr>
            <p:nvPr/>
          </p:nvSpPr>
          <p:spPr>
            <a:xfrm>
              <a:off x="707733" y="3414623"/>
              <a:ext cx="411480" cy="411480"/>
            </a:xfrm>
            <a:prstGeom prst="mathMultiply">
              <a:avLst>
                <a:gd name="adj1" fmla="val 12533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Multiply 110">
              <a:extLst>
                <a:ext uri="{FF2B5EF4-FFF2-40B4-BE49-F238E27FC236}">
                  <a16:creationId xmlns:a16="http://schemas.microsoft.com/office/drawing/2014/main" id="{65A463B3-1BE1-3480-36BA-F8DB85B3AACB}"/>
                </a:ext>
              </a:extLst>
            </p:cNvPr>
            <p:cNvSpPr>
              <a:spLocks/>
            </p:cNvSpPr>
            <p:nvPr/>
          </p:nvSpPr>
          <p:spPr>
            <a:xfrm>
              <a:off x="716877" y="4403962"/>
              <a:ext cx="411480" cy="411480"/>
            </a:xfrm>
            <a:prstGeom prst="mathMultiply">
              <a:avLst>
                <a:gd name="adj1" fmla="val 12533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67734FD-769B-1619-7D9A-54C0327390C0}"/>
                </a:ext>
              </a:extLst>
            </p:cNvPr>
            <p:cNvSpPr/>
            <p:nvPr/>
          </p:nvSpPr>
          <p:spPr>
            <a:xfrm>
              <a:off x="776313" y="4979169"/>
              <a:ext cx="274320" cy="2743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1303909-0349-5E44-A753-B0B4434047BD}"/>
                </a:ext>
              </a:extLst>
            </p:cNvPr>
            <p:cNvSpPr/>
            <p:nvPr/>
          </p:nvSpPr>
          <p:spPr>
            <a:xfrm>
              <a:off x="776313" y="1959897"/>
              <a:ext cx="274320" cy="27432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riangle 113">
              <a:extLst>
                <a:ext uri="{FF2B5EF4-FFF2-40B4-BE49-F238E27FC236}">
                  <a16:creationId xmlns:a16="http://schemas.microsoft.com/office/drawing/2014/main" id="{392D37E7-E91C-6D0B-90D7-2681FF837877}"/>
                </a:ext>
              </a:extLst>
            </p:cNvPr>
            <p:cNvSpPr/>
            <p:nvPr/>
          </p:nvSpPr>
          <p:spPr>
            <a:xfrm>
              <a:off x="767169" y="2959459"/>
              <a:ext cx="292608" cy="292608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iangle 114">
              <a:extLst>
                <a:ext uri="{FF2B5EF4-FFF2-40B4-BE49-F238E27FC236}">
                  <a16:creationId xmlns:a16="http://schemas.microsoft.com/office/drawing/2014/main" id="{5524C965-2EDF-E4EA-1A3F-6BBC42F38CAF}"/>
                </a:ext>
              </a:extLst>
            </p:cNvPr>
            <p:cNvSpPr/>
            <p:nvPr/>
          </p:nvSpPr>
          <p:spPr>
            <a:xfrm>
              <a:off x="767169" y="2448236"/>
              <a:ext cx="292608" cy="2926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259BFE21-6071-F3BF-7001-DF6F4D5C15B0}"/>
              </a:ext>
            </a:extLst>
          </p:cNvPr>
          <p:cNvGrpSpPr/>
          <p:nvPr/>
        </p:nvGrpSpPr>
        <p:grpSpPr>
          <a:xfrm>
            <a:off x="1452693" y="917251"/>
            <a:ext cx="420624" cy="4723737"/>
            <a:chOff x="707733" y="1003801"/>
            <a:chExt cx="420624" cy="4723737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5CF2FC1C-AF4A-4D7A-F787-E7256CDB48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313" y="5463509"/>
              <a:ext cx="274320" cy="2640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9224CFC-52DC-4F42-F3A2-E02F55AA8E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379" y="1003801"/>
              <a:ext cx="274320" cy="26402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757F3858-1DF6-E108-C03F-75D19DA4B9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5457" y="3984372"/>
              <a:ext cx="274320" cy="26402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40E33DD-0DC7-B802-5C37-B43BC0DED8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313" y="1481849"/>
              <a:ext cx="274320" cy="264029"/>
            </a:xfrm>
            <a:prstGeom prst="ellipse">
              <a:avLst/>
            </a:prstGeom>
            <a:solidFill>
              <a:srgbClr val="F15F2D"/>
            </a:solidFill>
            <a:ln>
              <a:solidFill>
                <a:srgbClr val="F15F2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Multiply 140">
              <a:extLst>
                <a:ext uri="{FF2B5EF4-FFF2-40B4-BE49-F238E27FC236}">
                  <a16:creationId xmlns:a16="http://schemas.microsoft.com/office/drawing/2014/main" id="{63126FD4-B7FA-197C-AE8B-D5C05479D7D9}"/>
                </a:ext>
              </a:extLst>
            </p:cNvPr>
            <p:cNvSpPr>
              <a:spLocks/>
            </p:cNvSpPr>
            <p:nvPr/>
          </p:nvSpPr>
          <p:spPr>
            <a:xfrm>
              <a:off x="707733" y="3414623"/>
              <a:ext cx="411480" cy="411480"/>
            </a:xfrm>
            <a:prstGeom prst="mathMultiply">
              <a:avLst>
                <a:gd name="adj1" fmla="val 12533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Multiply 141">
              <a:extLst>
                <a:ext uri="{FF2B5EF4-FFF2-40B4-BE49-F238E27FC236}">
                  <a16:creationId xmlns:a16="http://schemas.microsoft.com/office/drawing/2014/main" id="{7DF4CAE3-2709-2A3F-4162-A56BE3D5A8AF}"/>
                </a:ext>
              </a:extLst>
            </p:cNvPr>
            <p:cNvSpPr>
              <a:spLocks/>
            </p:cNvSpPr>
            <p:nvPr/>
          </p:nvSpPr>
          <p:spPr>
            <a:xfrm>
              <a:off x="716877" y="4403962"/>
              <a:ext cx="411480" cy="411480"/>
            </a:xfrm>
            <a:prstGeom prst="mathMultiply">
              <a:avLst>
                <a:gd name="adj1" fmla="val 12533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E4A571C6-069E-4491-B643-8D2E64F46AAF}"/>
                </a:ext>
              </a:extLst>
            </p:cNvPr>
            <p:cNvSpPr/>
            <p:nvPr/>
          </p:nvSpPr>
          <p:spPr>
            <a:xfrm>
              <a:off x="776313" y="4979169"/>
              <a:ext cx="274320" cy="2743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55F678F-3854-2783-533B-606854E85063}"/>
                </a:ext>
              </a:extLst>
            </p:cNvPr>
            <p:cNvSpPr/>
            <p:nvPr/>
          </p:nvSpPr>
          <p:spPr>
            <a:xfrm>
              <a:off x="776313" y="1959897"/>
              <a:ext cx="274320" cy="27432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Triangle 144">
              <a:extLst>
                <a:ext uri="{FF2B5EF4-FFF2-40B4-BE49-F238E27FC236}">
                  <a16:creationId xmlns:a16="http://schemas.microsoft.com/office/drawing/2014/main" id="{09B485AD-8D72-3FC1-6714-61A5A3E952F4}"/>
                </a:ext>
              </a:extLst>
            </p:cNvPr>
            <p:cNvSpPr/>
            <p:nvPr/>
          </p:nvSpPr>
          <p:spPr>
            <a:xfrm>
              <a:off x="767169" y="2959459"/>
              <a:ext cx="292608" cy="292608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riangle 145">
              <a:extLst>
                <a:ext uri="{FF2B5EF4-FFF2-40B4-BE49-F238E27FC236}">
                  <a16:creationId xmlns:a16="http://schemas.microsoft.com/office/drawing/2014/main" id="{A9D09BDC-C1F9-21BD-E67E-6263BA535071}"/>
                </a:ext>
              </a:extLst>
            </p:cNvPr>
            <p:cNvSpPr/>
            <p:nvPr/>
          </p:nvSpPr>
          <p:spPr>
            <a:xfrm>
              <a:off x="767169" y="2448236"/>
              <a:ext cx="292608" cy="2926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AE0FC646-D59F-18AA-3786-A4D5B80F48C4}"/>
              </a:ext>
            </a:extLst>
          </p:cNvPr>
          <p:cNvGrpSpPr/>
          <p:nvPr/>
        </p:nvGrpSpPr>
        <p:grpSpPr>
          <a:xfrm>
            <a:off x="10326540" y="559777"/>
            <a:ext cx="2545682" cy="3958670"/>
            <a:chOff x="8885218" y="692352"/>
            <a:chExt cx="2545682" cy="395867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F2230FD-FADA-CA8B-AD52-895F222A82B1}"/>
                </a:ext>
              </a:extLst>
            </p:cNvPr>
            <p:cNvSpPr txBox="1"/>
            <p:nvPr/>
          </p:nvSpPr>
          <p:spPr>
            <a:xfrm>
              <a:off x="9148622" y="692352"/>
              <a:ext cx="228227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HRRR</a:t>
              </a:r>
            </a:p>
            <a:p>
              <a:r>
                <a:rPr lang="en-US" sz="1200" b="1">
                  <a:solidFill>
                    <a:srgbClr val="F15F2D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UFS S2S</a:t>
              </a:r>
            </a:p>
            <a:p>
              <a:r>
                <a:rPr lang="en-US" sz="1200" b="1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</a:t>
              </a:r>
            </a:p>
            <a:p>
              <a:r>
                <a:rPr lang="en-US" sz="1200" b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SubX</a:t>
              </a:r>
            </a:p>
            <a:p>
              <a:r>
                <a:rPr lang="en-US" sz="1200" b="1">
                  <a:solidFill>
                    <a:schemeClr val="accent4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NMME</a:t>
              </a:r>
            </a:p>
            <a:p>
              <a:r>
                <a:rPr lang="en-US" sz="1200" b="1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NARR</a:t>
              </a:r>
            </a:p>
            <a:p>
              <a:r>
                <a:rPr lang="en-US" sz="1200" b="1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CONUS404</a:t>
              </a:r>
            </a:p>
            <a:p>
              <a:r>
                <a:rPr lang="en-US" sz="1200" b="1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GLDAS</a:t>
              </a:r>
            </a:p>
            <a:p>
              <a:r>
                <a:rPr lang="en-US" sz="1200" b="1">
                  <a:solidFill>
                    <a:schemeClr val="accent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NCEP REANALYSIS II</a:t>
              </a:r>
            </a:p>
            <a:p>
              <a:r>
                <a:rPr lang="en-US" sz="1200" b="1">
                  <a:solidFill>
                    <a:schemeClr val="accent1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ERA5</a:t>
              </a:r>
              <a:r>
                <a:rPr lang="en-US" sz="1200" b="1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30624584-A508-9DE3-CCF6-7749DF79E288}"/>
                </a:ext>
              </a:extLst>
            </p:cNvPr>
            <p:cNvGrpSpPr/>
            <p:nvPr/>
          </p:nvGrpSpPr>
          <p:grpSpPr>
            <a:xfrm>
              <a:off x="9170487" y="2710701"/>
              <a:ext cx="2128333" cy="1569662"/>
              <a:chOff x="8938118" y="1915673"/>
              <a:chExt cx="2128333" cy="1569662"/>
            </a:xfrm>
          </p:grpSpPr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C03F7E6A-2431-0735-6E72-66FA12843D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997554" y="1955455"/>
                <a:ext cx="274320" cy="264029"/>
              </a:xfrm>
              <a:prstGeom prst="ellips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7" name="Triangle 116">
                <a:extLst>
                  <a:ext uri="{FF2B5EF4-FFF2-40B4-BE49-F238E27FC236}">
                    <a16:creationId xmlns:a16="http://schemas.microsoft.com/office/drawing/2014/main" id="{C3E99536-F37D-08F6-E39C-FC5975154158}"/>
                  </a:ext>
                </a:extLst>
              </p:cNvPr>
              <p:cNvSpPr/>
              <p:nvPr/>
            </p:nvSpPr>
            <p:spPr>
              <a:xfrm>
                <a:off x="8988410" y="3192727"/>
                <a:ext cx="292608" cy="292608"/>
              </a:xfrm>
              <a:prstGeom prst="triangle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2000844-F3A8-898B-50F3-A5592B7719CB}"/>
                  </a:ext>
                </a:extLst>
              </p:cNvPr>
              <p:cNvSpPr/>
              <p:nvPr/>
            </p:nvSpPr>
            <p:spPr>
              <a:xfrm>
                <a:off x="9006698" y="2793673"/>
                <a:ext cx="274320" cy="274320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9" name="Multiply 118">
                <a:extLst>
                  <a:ext uri="{FF2B5EF4-FFF2-40B4-BE49-F238E27FC236}">
                    <a16:creationId xmlns:a16="http://schemas.microsoft.com/office/drawing/2014/main" id="{BBABFA63-00E1-6369-DD1F-38E1B3EF61F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938118" y="2281851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D00BCBDB-4435-DB2E-1BFE-ACEE0C8FE5FC}"/>
                  </a:ext>
                </a:extLst>
              </p:cNvPr>
              <p:cNvSpPr txBox="1"/>
              <p:nvPr/>
            </p:nvSpPr>
            <p:spPr>
              <a:xfrm>
                <a:off x="9424290" y="1915673"/>
                <a:ext cx="16421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Hourly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BC3C830-1964-B649-937C-646E27B08E20}"/>
                  </a:ext>
                </a:extLst>
              </p:cNvPr>
              <p:cNvSpPr txBox="1"/>
              <p:nvPr/>
            </p:nvSpPr>
            <p:spPr>
              <a:xfrm>
                <a:off x="9424289" y="2320360"/>
                <a:ext cx="16421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8x Daily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DBEF1F0-B871-1EDD-3C0A-1732D937834B}"/>
                  </a:ext>
                </a:extLst>
              </p:cNvPr>
              <p:cNvSpPr txBox="1"/>
              <p:nvPr/>
            </p:nvSpPr>
            <p:spPr>
              <a:xfrm>
                <a:off x="9424288" y="2742468"/>
                <a:ext cx="1642161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4x Daily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17A19C49-3FB2-54A1-56E3-F79875222F8B}"/>
                  </a:ext>
                </a:extLst>
              </p:cNvPr>
              <p:cNvSpPr txBox="1"/>
              <p:nvPr/>
            </p:nvSpPr>
            <p:spPr>
              <a:xfrm>
                <a:off x="9424290" y="3192123"/>
                <a:ext cx="62578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1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Daily</a:t>
                </a:r>
              </a:p>
            </p:txBody>
          </p:sp>
        </p:grp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BD81539-4154-C189-4460-FD29DF660E56}"/>
                </a:ext>
              </a:extLst>
            </p:cNvPr>
            <p:cNvSpPr txBox="1"/>
            <p:nvPr/>
          </p:nvSpPr>
          <p:spPr>
            <a:xfrm>
              <a:off x="8885218" y="4374023"/>
              <a:ext cx="13934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*Derived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F44277B-EBC7-D36F-C930-449E28BEC009}"/>
              </a:ext>
            </a:extLst>
          </p:cNvPr>
          <p:cNvGrpSpPr/>
          <p:nvPr/>
        </p:nvGrpSpPr>
        <p:grpSpPr>
          <a:xfrm>
            <a:off x="2484015" y="917251"/>
            <a:ext cx="420624" cy="4723737"/>
            <a:chOff x="707733" y="1003801"/>
            <a:chExt cx="420624" cy="4723737"/>
          </a:xfrm>
        </p:grpSpPr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76622BE-1A8F-83C9-0CD4-D7C1A69755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313" y="5463509"/>
              <a:ext cx="274320" cy="2640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3D1C009E-88BA-63FE-1497-08E9096678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379" y="1003801"/>
              <a:ext cx="274320" cy="26402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D2AE6F41-7977-0BED-8620-8A9AF7C442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5457" y="3984372"/>
              <a:ext cx="274320" cy="26402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D3A9F494-8C48-A3FB-87FE-097E3FBC2E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313" y="1481849"/>
              <a:ext cx="274320" cy="264029"/>
            </a:xfrm>
            <a:prstGeom prst="ellipse">
              <a:avLst/>
            </a:prstGeom>
            <a:solidFill>
              <a:srgbClr val="F15F2D"/>
            </a:solidFill>
            <a:ln>
              <a:solidFill>
                <a:srgbClr val="F15F2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Multiply 152">
              <a:extLst>
                <a:ext uri="{FF2B5EF4-FFF2-40B4-BE49-F238E27FC236}">
                  <a16:creationId xmlns:a16="http://schemas.microsoft.com/office/drawing/2014/main" id="{12405F0F-3BF8-0122-6925-ADAAF7BE2B76}"/>
                </a:ext>
              </a:extLst>
            </p:cNvPr>
            <p:cNvSpPr>
              <a:spLocks/>
            </p:cNvSpPr>
            <p:nvPr/>
          </p:nvSpPr>
          <p:spPr>
            <a:xfrm>
              <a:off x="707733" y="3414623"/>
              <a:ext cx="411480" cy="411480"/>
            </a:xfrm>
            <a:prstGeom prst="mathMultiply">
              <a:avLst>
                <a:gd name="adj1" fmla="val 12533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Multiply 153">
              <a:extLst>
                <a:ext uri="{FF2B5EF4-FFF2-40B4-BE49-F238E27FC236}">
                  <a16:creationId xmlns:a16="http://schemas.microsoft.com/office/drawing/2014/main" id="{88ECA63D-3370-AF38-172E-A9402F528080}"/>
                </a:ext>
              </a:extLst>
            </p:cNvPr>
            <p:cNvSpPr>
              <a:spLocks/>
            </p:cNvSpPr>
            <p:nvPr/>
          </p:nvSpPr>
          <p:spPr>
            <a:xfrm>
              <a:off x="716877" y="4403962"/>
              <a:ext cx="411480" cy="411480"/>
            </a:xfrm>
            <a:prstGeom prst="mathMultiply">
              <a:avLst>
                <a:gd name="adj1" fmla="val 12533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E7A1E542-7061-2075-91A2-B998F570792D}"/>
                </a:ext>
              </a:extLst>
            </p:cNvPr>
            <p:cNvSpPr/>
            <p:nvPr/>
          </p:nvSpPr>
          <p:spPr>
            <a:xfrm>
              <a:off x="776313" y="4979169"/>
              <a:ext cx="274320" cy="2743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CA151FBE-331E-8FA3-95C7-E74309A20D1F}"/>
                </a:ext>
              </a:extLst>
            </p:cNvPr>
            <p:cNvSpPr/>
            <p:nvPr/>
          </p:nvSpPr>
          <p:spPr>
            <a:xfrm>
              <a:off x="776313" y="1959897"/>
              <a:ext cx="274320" cy="27432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riangle 156">
              <a:extLst>
                <a:ext uri="{FF2B5EF4-FFF2-40B4-BE49-F238E27FC236}">
                  <a16:creationId xmlns:a16="http://schemas.microsoft.com/office/drawing/2014/main" id="{E39805AD-0E82-A7D5-0339-9C0D9D6801AD}"/>
                </a:ext>
              </a:extLst>
            </p:cNvPr>
            <p:cNvSpPr/>
            <p:nvPr/>
          </p:nvSpPr>
          <p:spPr>
            <a:xfrm>
              <a:off x="767169" y="2959459"/>
              <a:ext cx="292608" cy="292608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riangle 157">
              <a:extLst>
                <a:ext uri="{FF2B5EF4-FFF2-40B4-BE49-F238E27FC236}">
                  <a16:creationId xmlns:a16="http://schemas.microsoft.com/office/drawing/2014/main" id="{43A2FCBA-1511-BE08-AB19-BEB4E6F81C32}"/>
                </a:ext>
              </a:extLst>
            </p:cNvPr>
            <p:cNvSpPr/>
            <p:nvPr/>
          </p:nvSpPr>
          <p:spPr>
            <a:xfrm>
              <a:off x="767169" y="2448236"/>
              <a:ext cx="292608" cy="2926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8D44DB4-E4CC-2565-41A0-6DCD0FA6276C}"/>
              </a:ext>
            </a:extLst>
          </p:cNvPr>
          <p:cNvGrpSpPr/>
          <p:nvPr/>
        </p:nvGrpSpPr>
        <p:grpSpPr>
          <a:xfrm>
            <a:off x="3530006" y="917251"/>
            <a:ext cx="420624" cy="4723737"/>
            <a:chOff x="707733" y="1003801"/>
            <a:chExt cx="420624" cy="4723737"/>
          </a:xfrm>
        </p:grpSpPr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47C81F0F-2A5A-E69D-4598-A460357081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313" y="5463509"/>
              <a:ext cx="274320" cy="2640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7B5D122B-2650-21D5-8FC3-28AA18902D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379" y="1003801"/>
              <a:ext cx="274320" cy="26402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0E7026B6-A754-4086-4C24-5CF10FD361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5457" y="3984372"/>
              <a:ext cx="274320" cy="26402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6C144F8-42D5-E13F-6795-9D43656B79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313" y="1481849"/>
              <a:ext cx="274320" cy="264029"/>
            </a:xfrm>
            <a:prstGeom prst="ellipse">
              <a:avLst/>
            </a:prstGeom>
            <a:solidFill>
              <a:srgbClr val="F15F2D"/>
            </a:solidFill>
            <a:ln>
              <a:solidFill>
                <a:srgbClr val="F15F2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Multiply 163">
              <a:extLst>
                <a:ext uri="{FF2B5EF4-FFF2-40B4-BE49-F238E27FC236}">
                  <a16:creationId xmlns:a16="http://schemas.microsoft.com/office/drawing/2014/main" id="{28B5EAB8-E949-E78F-C41E-EAF1D03B0E9E}"/>
                </a:ext>
              </a:extLst>
            </p:cNvPr>
            <p:cNvSpPr>
              <a:spLocks/>
            </p:cNvSpPr>
            <p:nvPr/>
          </p:nvSpPr>
          <p:spPr>
            <a:xfrm>
              <a:off x="707733" y="3414623"/>
              <a:ext cx="411480" cy="411480"/>
            </a:xfrm>
            <a:prstGeom prst="mathMultiply">
              <a:avLst>
                <a:gd name="adj1" fmla="val 12533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Multiply 164">
              <a:extLst>
                <a:ext uri="{FF2B5EF4-FFF2-40B4-BE49-F238E27FC236}">
                  <a16:creationId xmlns:a16="http://schemas.microsoft.com/office/drawing/2014/main" id="{5E7FA0DD-5461-5031-EF85-11EF290A96A4}"/>
                </a:ext>
              </a:extLst>
            </p:cNvPr>
            <p:cNvSpPr>
              <a:spLocks/>
            </p:cNvSpPr>
            <p:nvPr/>
          </p:nvSpPr>
          <p:spPr>
            <a:xfrm>
              <a:off x="716877" y="4403962"/>
              <a:ext cx="411480" cy="411480"/>
            </a:xfrm>
            <a:prstGeom prst="mathMultiply">
              <a:avLst>
                <a:gd name="adj1" fmla="val 12533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EC8A8B4-BFB2-1D15-B6AD-CCA532921913}"/>
                </a:ext>
              </a:extLst>
            </p:cNvPr>
            <p:cNvSpPr/>
            <p:nvPr/>
          </p:nvSpPr>
          <p:spPr>
            <a:xfrm>
              <a:off x="776313" y="4979169"/>
              <a:ext cx="274320" cy="2743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3AB3FD5-1B2F-E4B1-26CF-D0FACDD54A9A}"/>
                </a:ext>
              </a:extLst>
            </p:cNvPr>
            <p:cNvSpPr/>
            <p:nvPr/>
          </p:nvSpPr>
          <p:spPr>
            <a:xfrm>
              <a:off x="776313" y="1959897"/>
              <a:ext cx="274320" cy="27432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riangle 167">
              <a:extLst>
                <a:ext uri="{FF2B5EF4-FFF2-40B4-BE49-F238E27FC236}">
                  <a16:creationId xmlns:a16="http://schemas.microsoft.com/office/drawing/2014/main" id="{96C791C3-B7A5-D747-7772-79958291E488}"/>
                </a:ext>
              </a:extLst>
            </p:cNvPr>
            <p:cNvSpPr/>
            <p:nvPr/>
          </p:nvSpPr>
          <p:spPr>
            <a:xfrm>
              <a:off x="767169" y="2959459"/>
              <a:ext cx="292608" cy="292608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Triangle 168">
              <a:extLst>
                <a:ext uri="{FF2B5EF4-FFF2-40B4-BE49-F238E27FC236}">
                  <a16:creationId xmlns:a16="http://schemas.microsoft.com/office/drawing/2014/main" id="{BC3C6E8C-4016-8F76-289F-BA337E7B0208}"/>
                </a:ext>
              </a:extLst>
            </p:cNvPr>
            <p:cNvSpPr/>
            <p:nvPr/>
          </p:nvSpPr>
          <p:spPr>
            <a:xfrm>
              <a:off x="767169" y="2448236"/>
              <a:ext cx="292608" cy="2926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33BC2460-DD19-99E2-A05A-659382EFE034}"/>
              </a:ext>
            </a:extLst>
          </p:cNvPr>
          <p:cNvGrpSpPr/>
          <p:nvPr/>
        </p:nvGrpSpPr>
        <p:grpSpPr>
          <a:xfrm>
            <a:off x="5549656" y="2408264"/>
            <a:ext cx="420624" cy="3238924"/>
            <a:chOff x="6104591" y="2491066"/>
            <a:chExt cx="420624" cy="3238924"/>
          </a:xfrm>
        </p:grpSpPr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CFA08A8-5A73-0CBF-FBB2-8A7FEBB44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3773" y="5465961"/>
              <a:ext cx="274320" cy="2640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589EAA31-9A76-0D77-4383-2E6666C037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37" y="2491066"/>
              <a:ext cx="274320" cy="26402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4E951644-A7BC-AA27-B61F-9406A75A58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315" y="4481037"/>
              <a:ext cx="274320" cy="26402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553D4DE7-0176-6FBC-2748-5A48F3506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3171" y="2969114"/>
              <a:ext cx="274320" cy="264029"/>
            </a:xfrm>
            <a:prstGeom prst="ellipse">
              <a:avLst/>
            </a:prstGeom>
            <a:solidFill>
              <a:srgbClr val="F15F2D"/>
            </a:solidFill>
            <a:ln>
              <a:solidFill>
                <a:srgbClr val="F15F2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Multiply 174">
              <a:extLst>
                <a:ext uri="{FF2B5EF4-FFF2-40B4-BE49-F238E27FC236}">
                  <a16:creationId xmlns:a16="http://schemas.microsoft.com/office/drawing/2014/main" id="{D4A6FB69-2C61-A345-240A-2A26C437705C}"/>
                </a:ext>
              </a:extLst>
            </p:cNvPr>
            <p:cNvSpPr>
              <a:spLocks/>
            </p:cNvSpPr>
            <p:nvPr/>
          </p:nvSpPr>
          <p:spPr>
            <a:xfrm>
              <a:off x="6104591" y="3911288"/>
              <a:ext cx="411480" cy="411480"/>
            </a:xfrm>
            <a:prstGeom prst="mathMultiply">
              <a:avLst>
                <a:gd name="adj1" fmla="val 12533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Multiply 175">
              <a:extLst>
                <a:ext uri="{FF2B5EF4-FFF2-40B4-BE49-F238E27FC236}">
                  <a16:creationId xmlns:a16="http://schemas.microsoft.com/office/drawing/2014/main" id="{AE5DB917-D42B-D6A7-B59E-A07CDC11FB63}"/>
                </a:ext>
              </a:extLst>
            </p:cNvPr>
            <p:cNvSpPr>
              <a:spLocks/>
            </p:cNvSpPr>
            <p:nvPr/>
          </p:nvSpPr>
          <p:spPr>
            <a:xfrm>
              <a:off x="6113735" y="4900627"/>
              <a:ext cx="411480" cy="411480"/>
            </a:xfrm>
            <a:prstGeom prst="mathMultiply">
              <a:avLst>
                <a:gd name="adj1" fmla="val 12533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D4EE95C-6108-0AF5-9962-22AC15EA6F81}"/>
                </a:ext>
              </a:extLst>
            </p:cNvPr>
            <p:cNvSpPr/>
            <p:nvPr/>
          </p:nvSpPr>
          <p:spPr>
            <a:xfrm>
              <a:off x="6173171" y="3447162"/>
              <a:ext cx="274320" cy="27432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AF379C82-7335-7F44-B1A1-A3542C9D4450}"/>
              </a:ext>
            </a:extLst>
          </p:cNvPr>
          <p:cNvGrpSpPr/>
          <p:nvPr/>
        </p:nvGrpSpPr>
        <p:grpSpPr>
          <a:xfrm>
            <a:off x="4518033" y="1888801"/>
            <a:ext cx="420624" cy="3752187"/>
            <a:chOff x="707733" y="1975351"/>
            <a:chExt cx="420624" cy="3752187"/>
          </a:xfrm>
        </p:grpSpPr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ED23E6C2-DBF0-16C6-28FB-3491B99BE2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313" y="5463509"/>
              <a:ext cx="274320" cy="2640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7F7AC82B-EFDB-BA5D-5EC2-93C44921B7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379" y="1975351"/>
              <a:ext cx="274320" cy="26402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C1DA8E1A-F975-3971-E707-55A75F44EC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5457" y="3984372"/>
              <a:ext cx="274320" cy="26402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BD31E7B1-C3A5-F077-073F-81DC736FBB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313" y="2453399"/>
              <a:ext cx="274320" cy="264029"/>
            </a:xfrm>
            <a:prstGeom prst="ellipse">
              <a:avLst/>
            </a:prstGeom>
            <a:solidFill>
              <a:srgbClr val="F15F2D"/>
            </a:solidFill>
            <a:ln>
              <a:solidFill>
                <a:srgbClr val="F15F2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Multiply 196">
              <a:extLst>
                <a:ext uri="{FF2B5EF4-FFF2-40B4-BE49-F238E27FC236}">
                  <a16:creationId xmlns:a16="http://schemas.microsoft.com/office/drawing/2014/main" id="{720C3281-39C2-32B5-797A-5574AA927BE3}"/>
                </a:ext>
              </a:extLst>
            </p:cNvPr>
            <p:cNvSpPr>
              <a:spLocks/>
            </p:cNvSpPr>
            <p:nvPr/>
          </p:nvSpPr>
          <p:spPr>
            <a:xfrm>
              <a:off x="707733" y="3414623"/>
              <a:ext cx="411480" cy="411480"/>
            </a:xfrm>
            <a:prstGeom prst="mathMultiply">
              <a:avLst>
                <a:gd name="adj1" fmla="val 12533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Multiply 197">
              <a:extLst>
                <a:ext uri="{FF2B5EF4-FFF2-40B4-BE49-F238E27FC236}">
                  <a16:creationId xmlns:a16="http://schemas.microsoft.com/office/drawing/2014/main" id="{E95B9FD1-AE30-8212-AB1A-E5F8E2EE0F46}"/>
                </a:ext>
              </a:extLst>
            </p:cNvPr>
            <p:cNvSpPr>
              <a:spLocks/>
            </p:cNvSpPr>
            <p:nvPr/>
          </p:nvSpPr>
          <p:spPr>
            <a:xfrm>
              <a:off x="716877" y="4403962"/>
              <a:ext cx="411480" cy="411480"/>
            </a:xfrm>
            <a:prstGeom prst="mathMultiply">
              <a:avLst>
                <a:gd name="adj1" fmla="val 12533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54A10627-C51A-932F-3666-0F40BD10338E}"/>
                </a:ext>
              </a:extLst>
            </p:cNvPr>
            <p:cNvSpPr/>
            <p:nvPr/>
          </p:nvSpPr>
          <p:spPr>
            <a:xfrm>
              <a:off x="776313" y="4979169"/>
              <a:ext cx="274320" cy="2743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DC30398-7BC4-E6E5-3088-2017AB77F8A8}"/>
                </a:ext>
              </a:extLst>
            </p:cNvPr>
            <p:cNvSpPr/>
            <p:nvPr/>
          </p:nvSpPr>
          <p:spPr>
            <a:xfrm>
              <a:off x="776313" y="2931447"/>
              <a:ext cx="274320" cy="27432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14DCE63A-520A-BE7C-2F7F-04CBEE162081}"/>
              </a:ext>
            </a:extLst>
          </p:cNvPr>
          <p:cNvGrpSpPr/>
          <p:nvPr/>
        </p:nvGrpSpPr>
        <p:grpSpPr>
          <a:xfrm>
            <a:off x="7487010" y="966204"/>
            <a:ext cx="420624" cy="4723737"/>
            <a:chOff x="707733" y="1003801"/>
            <a:chExt cx="420624" cy="4723737"/>
          </a:xfrm>
        </p:grpSpPr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B7A8F43E-F48B-0C06-0155-BCFE3125F7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313" y="5463509"/>
              <a:ext cx="274320" cy="2640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79D80C96-E1A0-811B-66A4-66D7D47417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379" y="1003801"/>
              <a:ext cx="274320" cy="26402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91AEB66C-6A25-3AE1-5272-B0588257E9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5457" y="3984372"/>
              <a:ext cx="274320" cy="26402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82F22C13-B3AA-641E-0EAB-22B65C0A7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6313" y="1481849"/>
              <a:ext cx="274320" cy="264029"/>
            </a:xfrm>
            <a:prstGeom prst="ellipse">
              <a:avLst/>
            </a:prstGeom>
            <a:solidFill>
              <a:srgbClr val="F15F2D"/>
            </a:solidFill>
            <a:ln>
              <a:solidFill>
                <a:srgbClr val="F15F2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Multiply 207">
              <a:extLst>
                <a:ext uri="{FF2B5EF4-FFF2-40B4-BE49-F238E27FC236}">
                  <a16:creationId xmlns:a16="http://schemas.microsoft.com/office/drawing/2014/main" id="{355F4CC1-6A23-5400-D100-49BC03BA94AF}"/>
                </a:ext>
              </a:extLst>
            </p:cNvPr>
            <p:cNvSpPr>
              <a:spLocks/>
            </p:cNvSpPr>
            <p:nvPr/>
          </p:nvSpPr>
          <p:spPr>
            <a:xfrm>
              <a:off x="707733" y="3414623"/>
              <a:ext cx="411480" cy="411480"/>
            </a:xfrm>
            <a:prstGeom prst="mathMultiply">
              <a:avLst>
                <a:gd name="adj1" fmla="val 12533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Multiply 208">
              <a:extLst>
                <a:ext uri="{FF2B5EF4-FFF2-40B4-BE49-F238E27FC236}">
                  <a16:creationId xmlns:a16="http://schemas.microsoft.com/office/drawing/2014/main" id="{C2F80E56-BA4F-5461-9BBD-1634D1D15A4B}"/>
                </a:ext>
              </a:extLst>
            </p:cNvPr>
            <p:cNvSpPr>
              <a:spLocks/>
            </p:cNvSpPr>
            <p:nvPr/>
          </p:nvSpPr>
          <p:spPr>
            <a:xfrm>
              <a:off x="716877" y="4403962"/>
              <a:ext cx="411480" cy="411480"/>
            </a:xfrm>
            <a:prstGeom prst="mathMultiply">
              <a:avLst>
                <a:gd name="adj1" fmla="val 12533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48628D9F-F3DE-5D86-2690-02FFE67A7954}"/>
                </a:ext>
              </a:extLst>
            </p:cNvPr>
            <p:cNvSpPr/>
            <p:nvPr/>
          </p:nvSpPr>
          <p:spPr>
            <a:xfrm>
              <a:off x="776313" y="4979169"/>
              <a:ext cx="274320" cy="274320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497508D8-D152-535D-93B5-46FA8F163BA8}"/>
                </a:ext>
              </a:extLst>
            </p:cNvPr>
            <p:cNvSpPr/>
            <p:nvPr/>
          </p:nvSpPr>
          <p:spPr>
            <a:xfrm>
              <a:off x="776313" y="1959897"/>
              <a:ext cx="274320" cy="27432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riangle 211">
              <a:extLst>
                <a:ext uri="{FF2B5EF4-FFF2-40B4-BE49-F238E27FC236}">
                  <a16:creationId xmlns:a16="http://schemas.microsoft.com/office/drawing/2014/main" id="{3B5C1AAF-CEEC-7C1C-2D60-BC53CAFBE5E2}"/>
                </a:ext>
              </a:extLst>
            </p:cNvPr>
            <p:cNvSpPr/>
            <p:nvPr/>
          </p:nvSpPr>
          <p:spPr>
            <a:xfrm>
              <a:off x="767169" y="2959459"/>
              <a:ext cx="292608" cy="292608"/>
            </a:xfrm>
            <a:prstGeom prst="triangle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riangle 212">
              <a:extLst>
                <a:ext uri="{FF2B5EF4-FFF2-40B4-BE49-F238E27FC236}">
                  <a16:creationId xmlns:a16="http://schemas.microsoft.com/office/drawing/2014/main" id="{219CEF43-EE99-9DA6-6924-2EA863A8075C}"/>
                </a:ext>
              </a:extLst>
            </p:cNvPr>
            <p:cNvSpPr/>
            <p:nvPr/>
          </p:nvSpPr>
          <p:spPr>
            <a:xfrm>
              <a:off x="767169" y="2448236"/>
              <a:ext cx="292608" cy="292608"/>
            </a:xfrm>
            <a:prstGeom prst="triangl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A1FAA33A-60C6-C38A-4290-9F152F14ACE4}"/>
              </a:ext>
            </a:extLst>
          </p:cNvPr>
          <p:cNvGrpSpPr/>
          <p:nvPr/>
        </p:nvGrpSpPr>
        <p:grpSpPr>
          <a:xfrm>
            <a:off x="6517572" y="2408264"/>
            <a:ext cx="420624" cy="3238924"/>
            <a:chOff x="6104591" y="2491066"/>
            <a:chExt cx="420624" cy="3238924"/>
          </a:xfrm>
        </p:grpSpPr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0E86A84D-AFA9-C95C-9E26-E5EF026A8F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3773" y="5465961"/>
              <a:ext cx="274320" cy="264029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23A7C01E-0359-E6E2-BC58-66F9C08B19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8237" y="2491066"/>
              <a:ext cx="274320" cy="26402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accent6"/>
                </a:solidFill>
              </a:endParaRP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96F983CE-89E6-F2A8-2CB5-CEE1D64AB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82315" y="4481037"/>
              <a:ext cx="274320" cy="264029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C8CFC84E-8E85-ED9D-F33D-48ABA6D08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73171" y="2969114"/>
              <a:ext cx="274320" cy="264029"/>
            </a:xfrm>
            <a:prstGeom prst="ellipse">
              <a:avLst/>
            </a:prstGeom>
            <a:solidFill>
              <a:srgbClr val="F15F2D"/>
            </a:solidFill>
            <a:ln>
              <a:solidFill>
                <a:srgbClr val="F15F2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Multiply 218">
              <a:extLst>
                <a:ext uri="{FF2B5EF4-FFF2-40B4-BE49-F238E27FC236}">
                  <a16:creationId xmlns:a16="http://schemas.microsoft.com/office/drawing/2014/main" id="{7EE27E49-861B-71AC-FDAE-16C426DFA0D4}"/>
                </a:ext>
              </a:extLst>
            </p:cNvPr>
            <p:cNvSpPr>
              <a:spLocks/>
            </p:cNvSpPr>
            <p:nvPr/>
          </p:nvSpPr>
          <p:spPr>
            <a:xfrm>
              <a:off x="6104591" y="3911288"/>
              <a:ext cx="411480" cy="411480"/>
            </a:xfrm>
            <a:prstGeom prst="mathMultiply">
              <a:avLst>
                <a:gd name="adj1" fmla="val 12533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Multiply 219">
              <a:extLst>
                <a:ext uri="{FF2B5EF4-FFF2-40B4-BE49-F238E27FC236}">
                  <a16:creationId xmlns:a16="http://schemas.microsoft.com/office/drawing/2014/main" id="{180AFB49-9E99-2305-A974-A294F6F990FD}"/>
                </a:ext>
              </a:extLst>
            </p:cNvPr>
            <p:cNvSpPr>
              <a:spLocks/>
            </p:cNvSpPr>
            <p:nvPr/>
          </p:nvSpPr>
          <p:spPr>
            <a:xfrm>
              <a:off x="6113735" y="4900627"/>
              <a:ext cx="411480" cy="411480"/>
            </a:xfrm>
            <a:prstGeom prst="mathMultiply">
              <a:avLst>
                <a:gd name="adj1" fmla="val 12533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9D922219-FDA6-0B64-372C-827F1F1B2606}"/>
                </a:ext>
              </a:extLst>
            </p:cNvPr>
            <p:cNvSpPr/>
            <p:nvPr/>
          </p:nvSpPr>
          <p:spPr>
            <a:xfrm>
              <a:off x="6173171" y="3447162"/>
              <a:ext cx="274320" cy="274320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3" name="Rectangle 222">
            <a:extLst>
              <a:ext uri="{FF2B5EF4-FFF2-40B4-BE49-F238E27FC236}">
                <a16:creationId xmlns:a16="http://schemas.microsoft.com/office/drawing/2014/main" id="{A4BC909D-CCFF-AC36-AF1B-D0D0C2D15D6F}"/>
              </a:ext>
            </a:extLst>
          </p:cNvPr>
          <p:cNvSpPr/>
          <p:nvPr/>
        </p:nvSpPr>
        <p:spPr>
          <a:xfrm>
            <a:off x="132080" y="615001"/>
            <a:ext cx="10405038" cy="5233007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3087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9E413CE-CF9D-9913-61D1-A3EB3376B93E}"/>
              </a:ext>
            </a:extLst>
          </p:cNvPr>
          <p:cNvSpPr txBox="1"/>
          <p:nvPr/>
        </p:nvSpPr>
        <p:spPr>
          <a:xfrm>
            <a:off x="4860440" y="-5863277"/>
            <a:ext cx="2036166" cy="4218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Resolution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CAF4AC-035C-D827-6E8C-D1D0DC205558}"/>
              </a:ext>
            </a:extLst>
          </p:cNvPr>
          <p:cNvGrpSpPr/>
          <p:nvPr/>
        </p:nvGrpSpPr>
        <p:grpSpPr>
          <a:xfrm>
            <a:off x="1484778" y="574626"/>
            <a:ext cx="8273432" cy="5708747"/>
            <a:chOff x="127926" y="558652"/>
            <a:chExt cx="8273432" cy="570874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0B6E6C-4B54-A1FA-AF66-0103576A9CAA}"/>
                </a:ext>
              </a:extLst>
            </p:cNvPr>
            <p:cNvSpPr txBox="1"/>
            <p:nvPr/>
          </p:nvSpPr>
          <p:spPr>
            <a:xfrm>
              <a:off x="710359" y="1394934"/>
              <a:ext cx="1149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C3012E-4449-7CE9-611B-F425B3FE37BB}"/>
                </a:ext>
              </a:extLst>
            </p:cNvPr>
            <p:cNvSpPr txBox="1"/>
            <p:nvPr/>
          </p:nvSpPr>
          <p:spPr>
            <a:xfrm>
              <a:off x="509010" y="2052833"/>
              <a:ext cx="139349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Hot Dry Windy* 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68B2D54-660A-6B5A-C541-F102A1D84074}"/>
                </a:ext>
              </a:extLst>
            </p:cNvPr>
            <p:cNvSpPr txBox="1"/>
            <p:nvPr/>
          </p:nvSpPr>
          <p:spPr>
            <a:xfrm>
              <a:off x="478253" y="2843999"/>
              <a:ext cx="139349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Relative Humidity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A1B72E3-95A1-68F0-EE09-0C850C794F04}"/>
                </a:ext>
              </a:extLst>
            </p:cNvPr>
            <p:cNvSpPr txBox="1"/>
            <p:nvPr/>
          </p:nvSpPr>
          <p:spPr>
            <a:xfrm>
              <a:off x="127926" y="703275"/>
              <a:ext cx="169212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Temperature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AC7E41-1662-3FF1-C667-69220F006DDC}"/>
                </a:ext>
              </a:extLst>
            </p:cNvPr>
            <p:cNvSpPr txBox="1"/>
            <p:nvPr/>
          </p:nvSpPr>
          <p:spPr>
            <a:xfrm>
              <a:off x="517470" y="3552494"/>
              <a:ext cx="139349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Soil</a:t>
              </a:r>
            </a:p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Moisture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B3381C-CF7F-7DE1-39CA-0BD001FC38C0}"/>
                </a:ext>
              </a:extLst>
            </p:cNvPr>
            <p:cNvSpPr txBox="1"/>
            <p:nvPr/>
          </p:nvSpPr>
          <p:spPr>
            <a:xfrm>
              <a:off x="509010" y="4255712"/>
              <a:ext cx="139349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Mixing</a:t>
              </a:r>
            </a:p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Height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327D8C1-C46A-0253-AEFE-8C7BAE203596}"/>
                </a:ext>
              </a:extLst>
            </p:cNvPr>
            <p:cNvSpPr txBox="1"/>
            <p:nvPr/>
          </p:nvSpPr>
          <p:spPr>
            <a:xfrm>
              <a:off x="489651" y="5143602"/>
              <a:ext cx="13934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CAPE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12A1B7-E606-4933-F854-A27CBC725D81}"/>
                </a:ext>
              </a:extLst>
            </p:cNvPr>
            <p:cNvSpPr txBox="1"/>
            <p:nvPr/>
          </p:nvSpPr>
          <p:spPr>
            <a:xfrm>
              <a:off x="149255" y="5764712"/>
              <a:ext cx="16421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Precipitation</a:t>
              </a:r>
            </a:p>
          </p:txBody>
        </p: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AE0FC646-D59F-18AA-3786-A4D5B80F48C4}"/>
                </a:ext>
              </a:extLst>
            </p:cNvPr>
            <p:cNvGrpSpPr/>
            <p:nvPr/>
          </p:nvGrpSpPr>
          <p:grpSpPr>
            <a:xfrm>
              <a:off x="5855676" y="558652"/>
              <a:ext cx="2545682" cy="3958670"/>
              <a:chOff x="8885218" y="1006253"/>
              <a:chExt cx="2545682" cy="3958670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F2230FD-FADA-CA8B-AD52-895F222A82B1}"/>
                  </a:ext>
                </a:extLst>
              </p:cNvPr>
              <p:cNvSpPr txBox="1"/>
              <p:nvPr/>
            </p:nvSpPr>
            <p:spPr>
              <a:xfrm>
                <a:off x="9148622" y="1006253"/>
                <a:ext cx="2282278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HRRR</a:t>
                </a:r>
              </a:p>
              <a:p>
                <a:r>
                  <a:rPr lang="en-US" sz="1200" b="1">
                    <a:solidFill>
                      <a:srgbClr val="F15F2D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UFS S2S</a:t>
                </a:r>
              </a:p>
              <a:p>
                <a:r>
                  <a:rPr lang="en-US" sz="1200" b="1">
                    <a:solidFill>
                      <a:schemeClr val="accent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NAM</a:t>
                </a:r>
              </a:p>
              <a:p>
                <a:r>
                  <a:rPr lang="en-US" sz="1200" b="1" err="1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SubX</a:t>
                </a:r>
                <a:endParaRPr lang="en-US" sz="1200" b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200" b="1">
                    <a:solidFill>
                      <a:schemeClr val="accent4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NMME</a:t>
                </a:r>
              </a:p>
              <a:p>
                <a:r>
                  <a:rPr lang="en-US" sz="1200" b="1">
                    <a:solidFill>
                      <a:schemeClr val="accent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NARR</a:t>
                </a:r>
              </a:p>
              <a:p>
                <a:r>
                  <a:rPr lang="en-US" sz="1200" b="1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CONUS404</a:t>
                </a:r>
              </a:p>
              <a:p>
                <a:r>
                  <a:rPr lang="en-US" sz="1200" b="1">
                    <a:solidFill>
                      <a:schemeClr val="accent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GLDAS</a:t>
                </a:r>
              </a:p>
              <a:p>
                <a:r>
                  <a:rPr lang="en-US" sz="1200" b="1">
                    <a:solidFill>
                      <a:schemeClr val="accent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NCEP REANALYSIS</a:t>
                </a:r>
              </a:p>
              <a:p>
                <a:r>
                  <a:rPr lang="en-US" sz="1200" b="1">
                    <a:solidFill>
                      <a:schemeClr val="accent1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ERA5</a:t>
                </a:r>
                <a:r>
                  <a:rPr lang="en-US" sz="1200" b="1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30624584-A508-9DE3-CCF6-7749DF79E288}"/>
                  </a:ext>
                </a:extLst>
              </p:cNvPr>
              <p:cNvGrpSpPr/>
              <p:nvPr/>
            </p:nvGrpSpPr>
            <p:grpSpPr>
              <a:xfrm>
                <a:off x="9170487" y="3024602"/>
                <a:ext cx="2128333" cy="1569662"/>
                <a:chOff x="8938118" y="2229574"/>
                <a:chExt cx="2128333" cy="1569662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C03F7E6A-2431-0735-6E72-66FA12843D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97554" y="2269356"/>
                  <a:ext cx="274320" cy="264029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7" name="Triangle 116">
                  <a:extLst>
                    <a:ext uri="{FF2B5EF4-FFF2-40B4-BE49-F238E27FC236}">
                      <a16:creationId xmlns:a16="http://schemas.microsoft.com/office/drawing/2014/main" id="{C3E99536-F37D-08F6-E39C-FC5975154158}"/>
                    </a:ext>
                  </a:extLst>
                </p:cNvPr>
                <p:cNvSpPr/>
                <p:nvPr/>
              </p:nvSpPr>
              <p:spPr>
                <a:xfrm>
                  <a:off x="8988410" y="3506628"/>
                  <a:ext cx="292608" cy="292608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2000844-F3A8-898B-50F3-A5592B7719CB}"/>
                    </a:ext>
                  </a:extLst>
                </p:cNvPr>
                <p:cNvSpPr/>
                <p:nvPr/>
              </p:nvSpPr>
              <p:spPr>
                <a:xfrm>
                  <a:off x="9006698" y="3107574"/>
                  <a:ext cx="274320" cy="27432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9" name="Multiply 118">
                  <a:extLst>
                    <a:ext uri="{FF2B5EF4-FFF2-40B4-BE49-F238E27FC236}">
                      <a16:creationId xmlns:a16="http://schemas.microsoft.com/office/drawing/2014/main" id="{BBABFA63-00E1-6369-DD1F-38E1B3EF61F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938118" y="2595752"/>
                  <a:ext cx="411480" cy="411480"/>
                </a:xfrm>
                <a:prstGeom prst="mathMultiply">
                  <a:avLst>
                    <a:gd name="adj1" fmla="val 12533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D00BCBDB-4435-DB2E-1BFE-ACEE0C8FE5FC}"/>
                    </a:ext>
                  </a:extLst>
                </p:cNvPr>
                <p:cNvSpPr txBox="1"/>
                <p:nvPr/>
              </p:nvSpPr>
              <p:spPr>
                <a:xfrm>
                  <a:off x="9424290" y="2229574"/>
                  <a:ext cx="164216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Hourly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BC3C830-1964-B649-937C-646E27B08E20}"/>
                    </a:ext>
                  </a:extLst>
                </p:cNvPr>
                <p:cNvSpPr txBox="1"/>
                <p:nvPr/>
              </p:nvSpPr>
              <p:spPr>
                <a:xfrm>
                  <a:off x="9424289" y="2634261"/>
                  <a:ext cx="164216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8x Daily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CDBEF1F0-B871-1EDD-3C0A-1732D937834B}"/>
                    </a:ext>
                  </a:extLst>
                </p:cNvPr>
                <p:cNvSpPr txBox="1"/>
                <p:nvPr/>
              </p:nvSpPr>
              <p:spPr>
                <a:xfrm>
                  <a:off x="9424288" y="3056369"/>
                  <a:ext cx="164216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4x Daily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17A19C49-3FB2-54A1-56E3-F79875222F8B}"/>
                    </a:ext>
                  </a:extLst>
                </p:cNvPr>
                <p:cNvSpPr txBox="1"/>
                <p:nvPr/>
              </p:nvSpPr>
              <p:spPr>
                <a:xfrm>
                  <a:off x="9424290" y="3506024"/>
                  <a:ext cx="62578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Daily</a:t>
                  </a:r>
                </a:p>
              </p:txBody>
            </p: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BD81539-4154-C189-4460-FD29DF660E56}"/>
                  </a:ext>
                </a:extLst>
              </p:cNvPr>
              <p:cNvSpPr txBox="1"/>
              <p:nvPr/>
            </p:nvSpPr>
            <p:spPr>
              <a:xfrm>
                <a:off x="8885218" y="4687924"/>
                <a:ext cx="139349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*Derived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95A107EE-0BDD-0B80-886C-6720FEA8F234}"/>
                </a:ext>
              </a:extLst>
            </p:cNvPr>
            <p:cNvGrpSpPr/>
            <p:nvPr/>
          </p:nvGrpSpPr>
          <p:grpSpPr>
            <a:xfrm rot="5400000">
              <a:off x="3583182" y="-988539"/>
              <a:ext cx="317585" cy="3696061"/>
              <a:chOff x="707733" y="1003801"/>
              <a:chExt cx="420624" cy="4723737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377648B-275F-ACE4-6797-ED5723AA73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6313" y="5463509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D41A26A0-3DEB-1CB1-CFEA-85104CDA8F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379" y="1003801"/>
                <a:ext cx="274320" cy="26402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CDA14F33-E334-AD45-2645-905342D60C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5457" y="3984372"/>
                <a:ext cx="274320" cy="26402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5CAD88F0-C581-A1C5-F683-BC2EF550EC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6313" y="1481849"/>
                <a:ext cx="274320" cy="264029"/>
              </a:xfrm>
              <a:prstGeom prst="ellipse">
                <a:avLst/>
              </a:prstGeom>
              <a:solidFill>
                <a:srgbClr val="F15F2D"/>
              </a:solidFill>
              <a:ln>
                <a:solidFill>
                  <a:srgbClr val="F15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Multiply 109">
                <a:extLst>
                  <a:ext uri="{FF2B5EF4-FFF2-40B4-BE49-F238E27FC236}">
                    <a16:creationId xmlns:a16="http://schemas.microsoft.com/office/drawing/2014/main" id="{6B40D166-EFC2-38EB-0DF0-FA9C50EE645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7733" y="3414623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Multiply 110">
                <a:extLst>
                  <a:ext uri="{FF2B5EF4-FFF2-40B4-BE49-F238E27FC236}">
                    <a16:creationId xmlns:a16="http://schemas.microsoft.com/office/drawing/2014/main" id="{65A463B3-1BE1-3480-36BA-F8DB85B3AAC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6877" y="4403962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67734FD-769B-1619-7D9A-54C0327390C0}"/>
                  </a:ext>
                </a:extLst>
              </p:cNvPr>
              <p:cNvSpPr/>
              <p:nvPr/>
            </p:nvSpPr>
            <p:spPr>
              <a:xfrm>
                <a:off x="776313" y="4979169"/>
                <a:ext cx="274320" cy="2743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1303909-0349-5E44-A753-B0B4434047BD}"/>
                  </a:ext>
                </a:extLst>
              </p:cNvPr>
              <p:cNvSpPr/>
              <p:nvPr/>
            </p:nvSpPr>
            <p:spPr>
              <a:xfrm>
                <a:off x="776313" y="1959897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riangle 113">
                <a:extLst>
                  <a:ext uri="{FF2B5EF4-FFF2-40B4-BE49-F238E27FC236}">
                    <a16:creationId xmlns:a16="http://schemas.microsoft.com/office/drawing/2014/main" id="{392D37E7-E91C-6D0B-90D7-2681FF837877}"/>
                  </a:ext>
                </a:extLst>
              </p:cNvPr>
              <p:cNvSpPr/>
              <p:nvPr/>
            </p:nvSpPr>
            <p:spPr>
              <a:xfrm>
                <a:off x="767169" y="2959459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5524C965-2EDF-E4EA-1A3F-6BBC42F38CAF}"/>
                  </a:ext>
                </a:extLst>
              </p:cNvPr>
              <p:cNvSpPr/>
              <p:nvPr/>
            </p:nvSpPr>
            <p:spPr>
              <a:xfrm>
                <a:off x="767169" y="2448236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259BFE21-6071-F3BF-7001-DF6F4D5C15B0}"/>
                </a:ext>
              </a:extLst>
            </p:cNvPr>
            <p:cNvGrpSpPr/>
            <p:nvPr/>
          </p:nvGrpSpPr>
          <p:grpSpPr>
            <a:xfrm rot="5400000">
              <a:off x="3587821" y="-302659"/>
              <a:ext cx="317585" cy="3696061"/>
              <a:chOff x="707733" y="1003801"/>
              <a:chExt cx="420624" cy="4723737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CF2FC1C-AF4A-4D7A-F787-E7256CDB48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6313" y="5463509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9224CFC-52DC-4F42-F3A2-E02F55AA8E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379" y="1003801"/>
                <a:ext cx="274320" cy="26402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57F3858-1DF6-E108-C03F-75D19DA4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5457" y="3984372"/>
                <a:ext cx="274320" cy="26402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940E33DD-0DC7-B802-5C37-B43BC0DED8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6313" y="1481849"/>
                <a:ext cx="274320" cy="264029"/>
              </a:xfrm>
              <a:prstGeom prst="ellipse">
                <a:avLst/>
              </a:prstGeom>
              <a:solidFill>
                <a:srgbClr val="F15F2D"/>
              </a:solidFill>
              <a:ln>
                <a:solidFill>
                  <a:srgbClr val="F15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Multiply 140">
                <a:extLst>
                  <a:ext uri="{FF2B5EF4-FFF2-40B4-BE49-F238E27FC236}">
                    <a16:creationId xmlns:a16="http://schemas.microsoft.com/office/drawing/2014/main" id="{63126FD4-B7FA-197C-AE8B-D5C05479D7D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7733" y="3414623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Multiply 141">
                <a:extLst>
                  <a:ext uri="{FF2B5EF4-FFF2-40B4-BE49-F238E27FC236}">
                    <a16:creationId xmlns:a16="http://schemas.microsoft.com/office/drawing/2014/main" id="{7DF4CAE3-2709-2A3F-4162-A56BE3D5A8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6877" y="4403962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4A571C6-069E-4491-B643-8D2E64F46AAF}"/>
                  </a:ext>
                </a:extLst>
              </p:cNvPr>
              <p:cNvSpPr/>
              <p:nvPr/>
            </p:nvSpPr>
            <p:spPr>
              <a:xfrm>
                <a:off x="776313" y="4979169"/>
                <a:ext cx="274320" cy="2743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55F678F-3854-2783-533B-606854E85063}"/>
                  </a:ext>
                </a:extLst>
              </p:cNvPr>
              <p:cNvSpPr/>
              <p:nvPr/>
            </p:nvSpPr>
            <p:spPr>
              <a:xfrm>
                <a:off x="776313" y="1959897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riangle 144">
                <a:extLst>
                  <a:ext uri="{FF2B5EF4-FFF2-40B4-BE49-F238E27FC236}">
                    <a16:creationId xmlns:a16="http://schemas.microsoft.com/office/drawing/2014/main" id="{09B485AD-8D72-3FC1-6714-61A5A3E952F4}"/>
                  </a:ext>
                </a:extLst>
              </p:cNvPr>
              <p:cNvSpPr/>
              <p:nvPr/>
            </p:nvSpPr>
            <p:spPr>
              <a:xfrm>
                <a:off x="767169" y="2959459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iangle 145">
                <a:extLst>
                  <a:ext uri="{FF2B5EF4-FFF2-40B4-BE49-F238E27FC236}">
                    <a16:creationId xmlns:a16="http://schemas.microsoft.com/office/drawing/2014/main" id="{A9D09BDC-C1F9-21BD-E67E-6263BA535071}"/>
                  </a:ext>
                </a:extLst>
              </p:cNvPr>
              <p:cNvSpPr/>
              <p:nvPr/>
            </p:nvSpPr>
            <p:spPr>
              <a:xfrm>
                <a:off x="767169" y="2448236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3F44277B-EBC7-D36F-C930-449E28BEC009}"/>
                </a:ext>
              </a:extLst>
            </p:cNvPr>
            <p:cNvGrpSpPr/>
            <p:nvPr/>
          </p:nvGrpSpPr>
          <p:grpSpPr>
            <a:xfrm rot="5400000">
              <a:off x="3587821" y="476024"/>
              <a:ext cx="317585" cy="3696061"/>
              <a:chOff x="707733" y="1003801"/>
              <a:chExt cx="420624" cy="4723737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F76622BE-1A8F-83C9-0CD4-D7C1A69755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6313" y="5463509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3D1C009E-88BA-63FE-1497-08E909667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379" y="1003801"/>
                <a:ext cx="274320" cy="26402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D2AE6F41-7977-0BED-8620-8A9AF7C44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5457" y="3984372"/>
                <a:ext cx="274320" cy="26402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D3A9F494-8C48-A3FB-87FE-097E3FBC2E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6313" y="1481849"/>
                <a:ext cx="274320" cy="264029"/>
              </a:xfrm>
              <a:prstGeom prst="ellipse">
                <a:avLst/>
              </a:prstGeom>
              <a:solidFill>
                <a:srgbClr val="F15F2D"/>
              </a:solidFill>
              <a:ln>
                <a:solidFill>
                  <a:srgbClr val="F15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Multiply 152">
                <a:extLst>
                  <a:ext uri="{FF2B5EF4-FFF2-40B4-BE49-F238E27FC236}">
                    <a16:creationId xmlns:a16="http://schemas.microsoft.com/office/drawing/2014/main" id="{12405F0F-3BF8-0122-6925-ADAAF7BE2B7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7733" y="3414623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Multiply 153">
                <a:extLst>
                  <a:ext uri="{FF2B5EF4-FFF2-40B4-BE49-F238E27FC236}">
                    <a16:creationId xmlns:a16="http://schemas.microsoft.com/office/drawing/2014/main" id="{88ECA63D-3370-AF38-172E-A9402F52808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6877" y="4403962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7A1E542-7061-2075-91A2-B998F570792D}"/>
                  </a:ext>
                </a:extLst>
              </p:cNvPr>
              <p:cNvSpPr/>
              <p:nvPr/>
            </p:nvSpPr>
            <p:spPr>
              <a:xfrm>
                <a:off x="776313" y="4979169"/>
                <a:ext cx="274320" cy="2743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CA151FBE-331E-8FA3-95C7-E74309A20D1F}"/>
                  </a:ext>
                </a:extLst>
              </p:cNvPr>
              <p:cNvSpPr/>
              <p:nvPr/>
            </p:nvSpPr>
            <p:spPr>
              <a:xfrm>
                <a:off x="776313" y="1959897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riangle 156">
                <a:extLst>
                  <a:ext uri="{FF2B5EF4-FFF2-40B4-BE49-F238E27FC236}">
                    <a16:creationId xmlns:a16="http://schemas.microsoft.com/office/drawing/2014/main" id="{E39805AD-0E82-A7D5-0339-9C0D9D6801AD}"/>
                  </a:ext>
                </a:extLst>
              </p:cNvPr>
              <p:cNvSpPr/>
              <p:nvPr/>
            </p:nvSpPr>
            <p:spPr>
              <a:xfrm>
                <a:off x="767169" y="2959459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riangle 157">
                <a:extLst>
                  <a:ext uri="{FF2B5EF4-FFF2-40B4-BE49-F238E27FC236}">
                    <a16:creationId xmlns:a16="http://schemas.microsoft.com/office/drawing/2014/main" id="{43A2FCBA-1511-BE08-AB19-BEB4E6F81C32}"/>
                  </a:ext>
                </a:extLst>
              </p:cNvPr>
              <p:cNvSpPr/>
              <p:nvPr/>
            </p:nvSpPr>
            <p:spPr>
              <a:xfrm>
                <a:off x="767169" y="2448236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8D44DB4-E4CC-2565-41A0-6DCD0FA6276C}"/>
                </a:ext>
              </a:extLst>
            </p:cNvPr>
            <p:cNvGrpSpPr/>
            <p:nvPr/>
          </p:nvGrpSpPr>
          <p:grpSpPr>
            <a:xfrm rot="5400000">
              <a:off x="3587821" y="1265782"/>
              <a:ext cx="317585" cy="3696061"/>
              <a:chOff x="707733" y="1003801"/>
              <a:chExt cx="420624" cy="4723737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7C81F0F-2A5A-E69D-4598-A460357081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6313" y="5463509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7B5D122B-2650-21D5-8FC3-28AA18902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379" y="1003801"/>
                <a:ext cx="274320" cy="26402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E7026B6-A754-4086-4C24-5CF10FD361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5457" y="3984372"/>
                <a:ext cx="274320" cy="26402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A6C144F8-42D5-E13F-6795-9D43656B79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6313" y="1481849"/>
                <a:ext cx="274320" cy="264029"/>
              </a:xfrm>
              <a:prstGeom prst="ellipse">
                <a:avLst/>
              </a:prstGeom>
              <a:solidFill>
                <a:srgbClr val="F15F2D"/>
              </a:solidFill>
              <a:ln>
                <a:solidFill>
                  <a:srgbClr val="F15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Multiply 163">
                <a:extLst>
                  <a:ext uri="{FF2B5EF4-FFF2-40B4-BE49-F238E27FC236}">
                    <a16:creationId xmlns:a16="http://schemas.microsoft.com/office/drawing/2014/main" id="{28B5EAB8-E949-E78F-C41E-EAF1D03B0E9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7733" y="3414623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Multiply 164">
                <a:extLst>
                  <a:ext uri="{FF2B5EF4-FFF2-40B4-BE49-F238E27FC236}">
                    <a16:creationId xmlns:a16="http://schemas.microsoft.com/office/drawing/2014/main" id="{5E7FA0DD-5461-5031-EF85-11EF290A96A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6877" y="4403962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EC8A8B4-BFB2-1D15-B6AD-CCA532921913}"/>
                  </a:ext>
                </a:extLst>
              </p:cNvPr>
              <p:cNvSpPr/>
              <p:nvPr/>
            </p:nvSpPr>
            <p:spPr>
              <a:xfrm>
                <a:off x="776313" y="4979169"/>
                <a:ext cx="274320" cy="2743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3AB3FD5-1B2F-E4B1-26CF-D0FACDD54A9A}"/>
                  </a:ext>
                </a:extLst>
              </p:cNvPr>
              <p:cNvSpPr/>
              <p:nvPr/>
            </p:nvSpPr>
            <p:spPr>
              <a:xfrm>
                <a:off x="776313" y="1959897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Triangle 167">
                <a:extLst>
                  <a:ext uri="{FF2B5EF4-FFF2-40B4-BE49-F238E27FC236}">
                    <a16:creationId xmlns:a16="http://schemas.microsoft.com/office/drawing/2014/main" id="{96C791C3-B7A5-D747-7772-79958291E488}"/>
                  </a:ext>
                </a:extLst>
              </p:cNvPr>
              <p:cNvSpPr/>
              <p:nvPr/>
            </p:nvSpPr>
            <p:spPr>
              <a:xfrm>
                <a:off x="767169" y="2959459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BC3C6E8C-4016-8F76-289F-BA337E7B0208}"/>
                  </a:ext>
                </a:extLst>
              </p:cNvPr>
              <p:cNvSpPr/>
              <p:nvPr/>
            </p:nvSpPr>
            <p:spPr>
              <a:xfrm>
                <a:off x="767169" y="2448236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33BC2460-DD19-99E2-A05A-659382EFE034}"/>
                </a:ext>
              </a:extLst>
            </p:cNvPr>
            <p:cNvGrpSpPr/>
            <p:nvPr/>
          </p:nvGrpSpPr>
          <p:grpSpPr>
            <a:xfrm rot="5400000">
              <a:off x="3002291" y="3264598"/>
              <a:ext cx="317585" cy="2534278"/>
              <a:chOff x="6104591" y="2491066"/>
              <a:chExt cx="420624" cy="3238924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1CFA08A8-5A73-0CBF-FBB2-8A7FEBB441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3773" y="5465961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589EAA31-9A76-0D77-4383-2E6666C037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37" y="2491066"/>
                <a:ext cx="274320" cy="26402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4E951644-A7BC-AA27-B61F-9406A75A58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82315" y="4481037"/>
                <a:ext cx="274320" cy="26402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553D4DE7-0176-6FBC-2748-5A48F35066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3171" y="2969114"/>
                <a:ext cx="274320" cy="264029"/>
              </a:xfrm>
              <a:prstGeom prst="ellipse">
                <a:avLst/>
              </a:prstGeom>
              <a:solidFill>
                <a:srgbClr val="F15F2D"/>
              </a:solidFill>
              <a:ln>
                <a:solidFill>
                  <a:srgbClr val="F15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Multiply 174">
                <a:extLst>
                  <a:ext uri="{FF2B5EF4-FFF2-40B4-BE49-F238E27FC236}">
                    <a16:creationId xmlns:a16="http://schemas.microsoft.com/office/drawing/2014/main" id="{D4A6FB69-2C61-A345-240A-2A26C43770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04591" y="3911288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Multiply 175">
                <a:extLst>
                  <a:ext uri="{FF2B5EF4-FFF2-40B4-BE49-F238E27FC236}">
                    <a16:creationId xmlns:a16="http://schemas.microsoft.com/office/drawing/2014/main" id="{AE5DB917-D42B-D6A7-B59E-A07CDC11FB6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13735" y="4900627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D4EE95C-6108-0AF5-9962-22AC15EA6F81}"/>
                  </a:ext>
                </a:extLst>
              </p:cNvPr>
              <p:cNvSpPr/>
              <p:nvPr/>
            </p:nvSpPr>
            <p:spPr>
              <a:xfrm>
                <a:off x="6173171" y="3447162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AF379C82-7335-7F44-B1A1-A3542C9D4450}"/>
                </a:ext>
              </a:extLst>
            </p:cNvPr>
            <p:cNvGrpSpPr/>
            <p:nvPr/>
          </p:nvGrpSpPr>
          <p:grpSpPr>
            <a:xfrm rot="5400000">
              <a:off x="3203090" y="2353648"/>
              <a:ext cx="317585" cy="2935878"/>
              <a:chOff x="707733" y="1975351"/>
              <a:chExt cx="420624" cy="3752187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ED23E6C2-DBF0-16C6-28FB-3491B99BE2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6313" y="5463509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7F7AC82B-EFDB-BA5D-5EC2-93C44921B7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379" y="1975351"/>
                <a:ext cx="274320" cy="26402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C1DA8E1A-F975-3971-E707-55A75F44EC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5457" y="3984372"/>
                <a:ext cx="274320" cy="26402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D31E7B1-C3A5-F077-073F-81DC736FBB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6313" y="2453399"/>
                <a:ext cx="274320" cy="264029"/>
              </a:xfrm>
              <a:prstGeom prst="ellipse">
                <a:avLst/>
              </a:prstGeom>
              <a:solidFill>
                <a:srgbClr val="F15F2D"/>
              </a:solidFill>
              <a:ln>
                <a:solidFill>
                  <a:srgbClr val="F15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Multiply 196">
                <a:extLst>
                  <a:ext uri="{FF2B5EF4-FFF2-40B4-BE49-F238E27FC236}">
                    <a16:creationId xmlns:a16="http://schemas.microsoft.com/office/drawing/2014/main" id="{720C3281-39C2-32B5-797A-5574AA927B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7733" y="3414623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Multiply 197">
                <a:extLst>
                  <a:ext uri="{FF2B5EF4-FFF2-40B4-BE49-F238E27FC236}">
                    <a16:creationId xmlns:a16="http://schemas.microsoft.com/office/drawing/2014/main" id="{E95B9FD1-AE30-8212-AB1A-E5F8E2EE0F4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6877" y="4403962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54A10627-C51A-932F-3666-0F40BD10338E}"/>
                  </a:ext>
                </a:extLst>
              </p:cNvPr>
              <p:cNvSpPr/>
              <p:nvPr/>
            </p:nvSpPr>
            <p:spPr>
              <a:xfrm>
                <a:off x="776313" y="4979169"/>
                <a:ext cx="274320" cy="2743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4DC30398-7BC4-E6E5-3088-2017AB77F8A8}"/>
                  </a:ext>
                </a:extLst>
              </p:cNvPr>
              <p:cNvSpPr/>
              <p:nvPr/>
            </p:nvSpPr>
            <p:spPr>
              <a:xfrm>
                <a:off x="776313" y="2931447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14DCE63A-520A-BE7C-2F7F-04CBEE162081}"/>
                </a:ext>
              </a:extLst>
            </p:cNvPr>
            <p:cNvGrpSpPr/>
            <p:nvPr/>
          </p:nvGrpSpPr>
          <p:grpSpPr>
            <a:xfrm rot="5400000">
              <a:off x="3583181" y="4065666"/>
              <a:ext cx="317585" cy="3696061"/>
              <a:chOff x="707733" y="1003801"/>
              <a:chExt cx="420624" cy="4723737"/>
            </a:xfrm>
          </p:grpSpPr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7A8F43E-F48B-0C06-0155-BCFE3125F7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6313" y="5463509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79D80C96-E1A0-811B-66A4-66D7D47417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1379" y="1003801"/>
                <a:ext cx="274320" cy="26402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91AEB66C-6A25-3AE1-5272-B0588257E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5457" y="3984372"/>
                <a:ext cx="274320" cy="26402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82F22C13-B3AA-641E-0EAB-22B65C0A7A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6313" y="1481849"/>
                <a:ext cx="274320" cy="264029"/>
              </a:xfrm>
              <a:prstGeom prst="ellipse">
                <a:avLst/>
              </a:prstGeom>
              <a:solidFill>
                <a:srgbClr val="F15F2D"/>
              </a:solidFill>
              <a:ln>
                <a:solidFill>
                  <a:srgbClr val="F15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Multiply 207">
                <a:extLst>
                  <a:ext uri="{FF2B5EF4-FFF2-40B4-BE49-F238E27FC236}">
                    <a16:creationId xmlns:a16="http://schemas.microsoft.com/office/drawing/2014/main" id="{355F4CC1-6A23-5400-D100-49BC03BA94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07733" y="3414623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Multiply 208">
                <a:extLst>
                  <a:ext uri="{FF2B5EF4-FFF2-40B4-BE49-F238E27FC236}">
                    <a16:creationId xmlns:a16="http://schemas.microsoft.com/office/drawing/2014/main" id="{C2F80E56-BA4F-5461-9BBD-1634D1D15A4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16877" y="4403962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48628D9F-F3DE-5D86-2690-02FFE67A7954}"/>
                  </a:ext>
                </a:extLst>
              </p:cNvPr>
              <p:cNvSpPr/>
              <p:nvPr/>
            </p:nvSpPr>
            <p:spPr>
              <a:xfrm>
                <a:off x="776313" y="4979169"/>
                <a:ext cx="274320" cy="2743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497508D8-D152-535D-93B5-46FA8F163BA8}"/>
                  </a:ext>
                </a:extLst>
              </p:cNvPr>
              <p:cNvSpPr/>
              <p:nvPr/>
            </p:nvSpPr>
            <p:spPr>
              <a:xfrm>
                <a:off x="776313" y="1959897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Triangle 211">
                <a:extLst>
                  <a:ext uri="{FF2B5EF4-FFF2-40B4-BE49-F238E27FC236}">
                    <a16:creationId xmlns:a16="http://schemas.microsoft.com/office/drawing/2014/main" id="{3B5C1AAF-CEEC-7C1C-2D60-BC53CAFBE5E2}"/>
                  </a:ext>
                </a:extLst>
              </p:cNvPr>
              <p:cNvSpPr/>
              <p:nvPr/>
            </p:nvSpPr>
            <p:spPr>
              <a:xfrm>
                <a:off x="767169" y="2959459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Triangle 212">
                <a:extLst>
                  <a:ext uri="{FF2B5EF4-FFF2-40B4-BE49-F238E27FC236}">
                    <a16:creationId xmlns:a16="http://schemas.microsoft.com/office/drawing/2014/main" id="{219CEF43-EE99-9DA6-6924-2EA863A8075C}"/>
                  </a:ext>
                </a:extLst>
              </p:cNvPr>
              <p:cNvSpPr/>
              <p:nvPr/>
            </p:nvSpPr>
            <p:spPr>
              <a:xfrm>
                <a:off x="767169" y="2448236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A1FAA33A-60C6-C38A-4290-9F152F14ACE4}"/>
                </a:ext>
              </a:extLst>
            </p:cNvPr>
            <p:cNvGrpSpPr/>
            <p:nvPr/>
          </p:nvGrpSpPr>
          <p:grpSpPr>
            <a:xfrm rot="5400000">
              <a:off x="3002292" y="3993551"/>
              <a:ext cx="317585" cy="2534278"/>
              <a:chOff x="6104591" y="2491066"/>
              <a:chExt cx="420624" cy="3238924"/>
            </a:xfrm>
          </p:grpSpPr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0E86A84D-AFA9-C95C-9E26-E5EF026A8F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3773" y="5465961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23A7C01E-0359-E6E2-BC58-66F9C08B19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8237" y="2491066"/>
                <a:ext cx="274320" cy="26402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96F983CE-89E6-F2A8-2CB5-CEE1D64AB3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82315" y="4481037"/>
                <a:ext cx="274320" cy="264029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C8CFC84E-8E85-ED9D-F33D-48ABA6D08A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173171" y="2969114"/>
                <a:ext cx="274320" cy="264029"/>
              </a:xfrm>
              <a:prstGeom prst="ellipse">
                <a:avLst/>
              </a:prstGeom>
              <a:solidFill>
                <a:srgbClr val="F15F2D"/>
              </a:solidFill>
              <a:ln>
                <a:solidFill>
                  <a:srgbClr val="F15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Multiply 218">
                <a:extLst>
                  <a:ext uri="{FF2B5EF4-FFF2-40B4-BE49-F238E27FC236}">
                    <a16:creationId xmlns:a16="http://schemas.microsoft.com/office/drawing/2014/main" id="{7EE27E49-861B-71AC-FDAE-16C426DFA0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04591" y="3911288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Multiply 219">
                <a:extLst>
                  <a:ext uri="{FF2B5EF4-FFF2-40B4-BE49-F238E27FC236}">
                    <a16:creationId xmlns:a16="http://schemas.microsoft.com/office/drawing/2014/main" id="{180AFB49-9E99-2305-A974-A294F6F990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113735" y="4900627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9D922219-FDA6-0B64-372C-827F1F1B2606}"/>
                  </a:ext>
                </a:extLst>
              </p:cNvPr>
              <p:cNvSpPr/>
              <p:nvPr/>
            </p:nvSpPr>
            <p:spPr>
              <a:xfrm>
                <a:off x="6173171" y="3447162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5D646F0-B982-492C-ECB2-E4AAC87DE8FD}"/>
                </a:ext>
              </a:extLst>
            </p:cNvPr>
            <p:cNvSpPr/>
            <p:nvPr/>
          </p:nvSpPr>
          <p:spPr>
            <a:xfrm>
              <a:off x="1646840" y="580254"/>
              <a:ext cx="4313090" cy="5687145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6842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6F75B5-E4C0-841D-E408-AFC1759D3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79795" y="143318"/>
            <a:ext cx="4733447" cy="3126839"/>
          </a:xfrm>
          <a:prstGeom prst="rect">
            <a:avLst/>
          </a:prstGeom>
        </p:spPr>
      </p:pic>
      <p:pic>
        <p:nvPicPr>
          <p:cNvPr id="5" name="Picture 4" descr="A graph with colorful circles and text&#10;&#10;Description automatically generated">
            <a:extLst>
              <a:ext uri="{FF2B5EF4-FFF2-40B4-BE49-F238E27FC236}">
                <a16:creationId xmlns:a16="http://schemas.microsoft.com/office/drawing/2014/main" id="{D8136132-797D-CCAC-BCB2-F8C46185C0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274" y="3143250"/>
            <a:ext cx="4162225" cy="3714750"/>
          </a:xfrm>
          <a:prstGeom prst="rect">
            <a:avLst/>
          </a:prstGeom>
        </p:spPr>
      </p:pic>
      <p:pic>
        <p:nvPicPr>
          <p:cNvPr id="7" name="Picture 6" descr="A graph with colorful bars&#10;&#10;Description automatically generated with medium confidence">
            <a:extLst>
              <a:ext uri="{FF2B5EF4-FFF2-40B4-BE49-F238E27FC236}">
                <a16:creationId xmlns:a16="http://schemas.microsoft.com/office/drawing/2014/main" id="{98749B03-3272-DA9E-6093-C9DABA6679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84" y="200798"/>
            <a:ext cx="4977411" cy="30791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CC6663-2E5D-1258-52F0-C66A1AA0AD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6389" y="3354450"/>
            <a:ext cx="622004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2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C2A16-5697-5C4E-D3D6-23D71DC3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Without GLDAS</a:t>
            </a:r>
          </a:p>
        </p:txBody>
      </p:sp>
    </p:spTree>
    <p:extLst>
      <p:ext uri="{BB962C8B-B14F-4D97-AF65-F5344CB8AC3E}">
        <p14:creationId xmlns:p14="http://schemas.microsoft.com/office/powerpoint/2010/main" val="36914002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1BC39C1-17C0-03DC-A56F-5DE74F30F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Stakeholder Poll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BCFDDE2-E0D0-969B-CEFE-45ED9CCEC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Variable Write-ins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CAPE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Lapse Rates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Atmospheric Instability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Ventilation Index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Surface Ozone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High Impact Precipitation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Lightning 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5DEBA05F-E4F9-3733-C1C9-16A8C6E66AE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20225" r="19581"/>
          <a:stretch/>
        </p:blipFill>
        <p:spPr>
          <a:xfrm>
            <a:off x="6359703" y="0"/>
            <a:ext cx="2888307" cy="33040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6767F4B-7B12-2FD3-4552-52F1FAE9D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637" y="3304009"/>
            <a:ext cx="6858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27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4CE39-3026-7FB5-0F54-91FFC7F4D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Timeline</a:t>
            </a:r>
          </a:p>
          <a:p>
            <a:r>
              <a:rPr lang="en-US"/>
              <a:t>Grid Res </a:t>
            </a:r>
          </a:p>
          <a:p>
            <a:r>
              <a:rPr lang="en-US"/>
              <a:t>Domain (global, conus, north am) </a:t>
            </a:r>
          </a:p>
          <a:p>
            <a:r>
              <a:rPr lang="en-US"/>
              <a:t>Time Res (daily, 8x, )</a:t>
            </a:r>
          </a:p>
          <a:p>
            <a:endParaRPr lang="en-US"/>
          </a:p>
          <a:p>
            <a:r>
              <a:rPr lang="en-US"/>
              <a:t>Future graphic or table (variables)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87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736127D-23D3-87B9-11CD-65A100318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863470"/>
              </p:ext>
            </p:extLst>
          </p:nvPr>
        </p:nvGraphicFramePr>
        <p:xfrm>
          <a:off x="238578" y="323178"/>
          <a:ext cx="11714844" cy="599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474">
                  <a:extLst>
                    <a:ext uri="{9D8B030D-6E8A-4147-A177-3AD203B41FA5}">
                      <a16:colId xmlns:a16="http://schemas.microsoft.com/office/drawing/2014/main" val="1436438203"/>
                    </a:ext>
                  </a:extLst>
                </a:gridCol>
                <a:gridCol w="1952474">
                  <a:extLst>
                    <a:ext uri="{9D8B030D-6E8A-4147-A177-3AD203B41FA5}">
                      <a16:colId xmlns:a16="http://schemas.microsoft.com/office/drawing/2014/main" val="1006719550"/>
                    </a:ext>
                  </a:extLst>
                </a:gridCol>
                <a:gridCol w="1952474">
                  <a:extLst>
                    <a:ext uri="{9D8B030D-6E8A-4147-A177-3AD203B41FA5}">
                      <a16:colId xmlns:a16="http://schemas.microsoft.com/office/drawing/2014/main" val="1722491368"/>
                    </a:ext>
                  </a:extLst>
                </a:gridCol>
                <a:gridCol w="1952474">
                  <a:extLst>
                    <a:ext uri="{9D8B030D-6E8A-4147-A177-3AD203B41FA5}">
                      <a16:colId xmlns:a16="http://schemas.microsoft.com/office/drawing/2014/main" val="2263350904"/>
                    </a:ext>
                  </a:extLst>
                </a:gridCol>
                <a:gridCol w="1952474">
                  <a:extLst>
                    <a:ext uri="{9D8B030D-6E8A-4147-A177-3AD203B41FA5}">
                      <a16:colId xmlns:a16="http://schemas.microsoft.com/office/drawing/2014/main" val="1310485339"/>
                    </a:ext>
                  </a:extLst>
                </a:gridCol>
                <a:gridCol w="1952474">
                  <a:extLst>
                    <a:ext uri="{9D8B030D-6E8A-4147-A177-3AD203B41FA5}">
                      <a16:colId xmlns:a16="http://schemas.microsoft.com/office/drawing/2014/main" val="1620842109"/>
                    </a:ext>
                  </a:extLst>
                </a:gridCol>
              </a:tblGrid>
              <a:tr h="572454">
                <a:tc>
                  <a:txBody>
                    <a:bodyPr/>
                    <a:lstStyle/>
                    <a:p>
                      <a:r>
                        <a:rPr lang="en-US" sz="12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Dates Available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Temporal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Spatial Resolution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Projection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911495"/>
                  </a:ext>
                </a:extLst>
              </a:tr>
              <a:tr h="572454">
                <a:tc>
                  <a:txBody>
                    <a:bodyPr/>
                    <a:lstStyle/>
                    <a:p>
                      <a:r>
                        <a:rPr lang="en-US" sz="1200"/>
                        <a:t>CONUS404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October 1979–September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4km</a:t>
                      </a:r>
                      <a:r>
                        <a:rPr lang="en-US" sz="1200">
                          <a:effectLst/>
                          <a:ea typeface="Calibri" panose="020F0502020204030204" pitchFamily="34" charset="0"/>
                        </a:rPr>
                        <a:t> x 4km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r>
                        <a:rPr lang="en-US" sz="1200"/>
                        <a:t> (≈ 0.036</a:t>
                      </a:r>
                      <a:r>
                        <a:rPr lang="en-US" sz="1200">
                          <a:effectLst/>
                          <a:ea typeface="Calibri" panose="020F0502020204030204" pitchFamily="34" charset="0"/>
                        </a:rPr>
                        <a:t>°</a:t>
                      </a:r>
                      <a:r>
                        <a:rPr lang="en-US" sz="120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Latitude/longitude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4654162"/>
                  </a:ext>
                </a:extLst>
              </a:tr>
              <a:tr h="441444">
                <a:tc>
                  <a:txBody>
                    <a:bodyPr/>
                    <a:lstStyle/>
                    <a:p>
                      <a:r>
                        <a:rPr lang="en-US" sz="1200"/>
                        <a:t>UFS S2S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Apr 2011-Mar 2018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Hourly; initialized 2x monthly, out to 35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Calibri" panose="020F0502020204030204" pitchFamily="34" charset="0"/>
                        </a:rPr>
                        <a:t>0.25° x 0.25°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Latitude/longitude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420112"/>
                  </a:ext>
                </a:extLst>
              </a:tr>
              <a:tr h="387187">
                <a:tc>
                  <a:txBody>
                    <a:bodyPr/>
                    <a:lstStyle/>
                    <a:p>
                      <a:r>
                        <a:rPr lang="en-US" sz="1200"/>
                        <a:t>ERA5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1940 to 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Hourly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ffectLst/>
                          <a:ea typeface="Calibri" panose="020F0502020204030204" pitchFamily="34" charset="0"/>
                        </a:rPr>
                        <a:t>0.25° x 0.25°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Latitude/longitude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91985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NCEP Reanalysis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1949 to 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4x Daily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ea typeface="Calibri"/>
                        </a:rPr>
                        <a:t>2.5</a:t>
                      </a:r>
                      <a:r>
                        <a:rPr lang="en-US" sz="1200">
                          <a:effectLst/>
                          <a:ea typeface="Calibri"/>
                        </a:rPr>
                        <a:t>° x </a:t>
                      </a:r>
                      <a:r>
                        <a:rPr lang="en-US" sz="1200">
                          <a:ea typeface="Calibri"/>
                        </a:rPr>
                        <a:t>2.5°</a:t>
                      </a:r>
                      <a:r>
                        <a:rPr lang="en-US" sz="1200">
                          <a:effectLst/>
                          <a:ea typeface="Calibri"/>
                        </a:rPr>
                        <a:t>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Latitude/longitude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701503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NAM Reanalysis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Mar 02, 2004–May 15, 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4x Daily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12km x 12km </a:t>
                      </a:r>
                      <a:r>
                        <a:rPr lang="en-US" sz="1200">
                          <a:effectLst/>
                          <a:ea typeface="Calibri" panose="020F0502020204030204" pitchFamily="34" charset="0"/>
                        </a:rPr>
                        <a:t>(~0.108°)</a:t>
                      </a:r>
                      <a:r>
                        <a:rPr lang="en-US" sz="1200">
                          <a:effectLst/>
                        </a:rPr>
                        <a:t> 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Lambert Conformal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52383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NARR Reanalysis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Jan 01, 1979- Oct 02, 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8x Daily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0.3</a:t>
                      </a:r>
                      <a:r>
                        <a:rPr lang="en-US" sz="1200">
                          <a:effectLst/>
                          <a:ea typeface="Calibri" panose="020F0502020204030204" pitchFamily="34" charset="0"/>
                        </a:rPr>
                        <a:t>° x 0.3° (~32km)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Lambert Conformal</a:t>
                      </a:r>
                    </a:p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324362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HRRR Reanalysis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2015 to Present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Hourly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3km</a:t>
                      </a:r>
                      <a:r>
                        <a:rPr lang="en-US" sz="1200">
                          <a:effectLst/>
                          <a:ea typeface="Calibri" panose="020F0502020204030204" pitchFamily="34" charset="0"/>
                        </a:rPr>
                        <a:t> x 3km</a:t>
                      </a:r>
                      <a:r>
                        <a:rPr lang="en-US" sz="1200">
                          <a:effectLst/>
                        </a:rPr>
                        <a:t> (</a:t>
                      </a:r>
                      <a:r>
                        <a:rPr lang="en-US" sz="1200"/>
                        <a:t>~0.027</a:t>
                      </a:r>
                      <a:r>
                        <a:rPr lang="en-US" sz="1200">
                          <a:effectLst/>
                          <a:ea typeface="Calibri" panose="020F0502020204030204" pitchFamily="34" charset="0"/>
                        </a:rPr>
                        <a:t>°)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Lambert Conformal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99023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NNME 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1991 to 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Daily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  <a:r>
                        <a:rPr lang="en-US" sz="1200">
                          <a:effectLst/>
                          <a:ea typeface="Calibri" panose="020F0502020204030204" pitchFamily="34" charset="0"/>
                        </a:rPr>
                        <a:t>° x 1° ()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649970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SubX(C) 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1999 to Present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1</a:t>
                      </a:r>
                      <a:r>
                        <a:rPr lang="en-US" sz="1200">
                          <a:effectLst/>
                          <a:ea typeface="Calibri" panose="020F0502020204030204" pitchFamily="34" charset="0"/>
                        </a:rPr>
                        <a:t>° x 1° ()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Global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989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782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2DE7B29E-9155-1230-6AFC-ABF76C05BE8D}"/>
              </a:ext>
            </a:extLst>
          </p:cNvPr>
          <p:cNvGrpSpPr/>
          <p:nvPr/>
        </p:nvGrpSpPr>
        <p:grpSpPr>
          <a:xfrm>
            <a:off x="346583" y="249729"/>
            <a:ext cx="11323846" cy="6358542"/>
            <a:chOff x="434078" y="702186"/>
            <a:chExt cx="11323846" cy="635854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FB8F99B-C6F1-FE66-0AE7-01C173AAA3E1}"/>
                </a:ext>
              </a:extLst>
            </p:cNvPr>
            <p:cNvGrpSpPr/>
            <p:nvPr/>
          </p:nvGrpSpPr>
          <p:grpSpPr>
            <a:xfrm>
              <a:off x="434078" y="702186"/>
              <a:ext cx="11323846" cy="6358542"/>
              <a:chOff x="368490" y="629112"/>
              <a:chExt cx="11323846" cy="6358542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8B2F5C0-AA00-2C6F-AB7C-B4A7083B890C}"/>
                  </a:ext>
                </a:extLst>
              </p:cNvPr>
              <p:cNvSpPr/>
              <p:nvPr/>
            </p:nvSpPr>
            <p:spPr>
              <a:xfrm>
                <a:off x="368490" y="645048"/>
                <a:ext cx="11323842" cy="634260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8392A238-DEE2-B6AB-1879-25120A949E77}"/>
                  </a:ext>
                </a:extLst>
              </p:cNvPr>
              <p:cNvGrpSpPr/>
              <p:nvPr/>
            </p:nvGrpSpPr>
            <p:grpSpPr>
              <a:xfrm>
                <a:off x="499667" y="629112"/>
                <a:ext cx="11192669" cy="6184010"/>
                <a:chOff x="499667" y="629112"/>
                <a:chExt cx="11192669" cy="6184010"/>
              </a:xfrm>
            </p:grpSpPr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75DF243F-E5ED-0C52-3104-2A331A317F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201062" y="1168762"/>
                  <a:ext cx="0" cy="5295946"/>
                </a:xfrm>
                <a:prstGeom prst="line">
                  <a:avLst/>
                </a:prstGeom>
                <a:ln>
                  <a:solidFill>
                    <a:schemeClr val="bg1">
                      <a:lumMod val="75000"/>
                    </a:schemeClr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15D52FFD-350C-FAE3-C396-D63EF183333C}"/>
                    </a:ext>
                  </a:extLst>
                </p:cNvPr>
                <p:cNvGrpSpPr/>
                <p:nvPr/>
              </p:nvGrpSpPr>
              <p:grpSpPr>
                <a:xfrm>
                  <a:off x="499667" y="629112"/>
                  <a:ext cx="11192669" cy="6184010"/>
                  <a:chOff x="332227" y="379441"/>
                  <a:chExt cx="11578438" cy="6426061"/>
                </a:xfrm>
              </p:grpSpPr>
              <p:grpSp>
                <p:nvGrpSpPr>
                  <p:cNvPr id="227" name="Group 226">
                    <a:extLst>
                      <a:ext uri="{FF2B5EF4-FFF2-40B4-BE49-F238E27FC236}">
                        <a16:creationId xmlns:a16="http://schemas.microsoft.com/office/drawing/2014/main" id="{312240F2-C7B8-9BD9-3AD2-64EE8DBE9D09}"/>
                      </a:ext>
                    </a:extLst>
                  </p:cNvPr>
                  <p:cNvGrpSpPr/>
                  <p:nvPr/>
                </p:nvGrpSpPr>
                <p:grpSpPr>
                  <a:xfrm>
                    <a:off x="437818" y="938266"/>
                    <a:ext cx="11316364" cy="5530185"/>
                    <a:chOff x="701465" y="892394"/>
                    <a:chExt cx="11316364" cy="5451714"/>
                  </a:xfrm>
                </p:grpSpPr>
                <p:grpSp>
                  <p:nvGrpSpPr>
                    <p:cNvPr id="171" name="Group 170">
                      <a:extLst>
                        <a:ext uri="{FF2B5EF4-FFF2-40B4-BE49-F238E27FC236}">
                          <a16:creationId xmlns:a16="http://schemas.microsoft.com/office/drawing/2014/main" id="{98B48160-0050-53EA-39EF-569A878A252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1465" y="892394"/>
                      <a:ext cx="11311031" cy="5451714"/>
                      <a:chOff x="632744" y="913921"/>
                      <a:chExt cx="10674086" cy="5451714"/>
                    </a:xfrm>
                  </p:grpSpPr>
                  <p:grpSp>
                    <p:nvGrpSpPr>
                      <p:cNvPr id="150" name="Group 149">
                        <a:extLst>
                          <a:ext uri="{FF2B5EF4-FFF2-40B4-BE49-F238E27FC236}">
                            <a16:creationId xmlns:a16="http://schemas.microsoft.com/office/drawing/2014/main" id="{F2C8B076-7E63-62BC-852F-2FA071EA353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2468" y="915841"/>
                        <a:ext cx="10654362" cy="5449794"/>
                        <a:chOff x="652468" y="915841"/>
                        <a:chExt cx="10654362" cy="5449794"/>
                      </a:xfrm>
                    </p:grpSpPr>
                    <p:grpSp>
                      <p:nvGrpSpPr>
                        <p:cNvPr id="3" name="Group 2">
                          <a:extLst>
                            <a:ext uri="{FF2B5EF4-FFF2-40B4-BE49-F238E27FC236}">
                              <a16:creationId xmlns:a16="http://schemas.microsoft.com/office/drawing/2014/main" id="{82387175-C5FC-8827-E803-9E4B7379DE6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530121" y="915841"/>
                          <a:ext cx="7272272" cy="5449794"/>
                          <a:chOff x="1673160" y="4869856"/>
                          <a:chExt cx="7272272" cy="931339"/>
                        </a:xfrm>
                      </p:grpSpPr>
                      <p:cxnSp>
                        <p:nvCxnSpPr>
                          <p:cNvPr id="4" name="Straight Connector 3">
                            <a:extLst>
                              <a:ext uri="{FF2B5EF4-FFF2-40B4-BE49-F238E27FC236}">
                                <a16:creationId xmlns:a16="http://schemas.microsoft.com/office/drawing/2014/main" id="{F8E02181-A91C-CBA4-70EA-1500DE8D457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4790882" y="4871998"/>
                            <a:ext cx="0" cy="926635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" name="Straight Connector 7">
                            <a:extLst>
                              <a:ext uri="{FF2B5EF4-FFF2-40B4-BE49-F238E27FC236}">
                                <a16:creationId xmlns:a16="http://schemas.microsoft.com/office/drawing/2014/main" id="{411755C7-596A-8810-3DD4-ED49C05490F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748833" y="4871998"/>
                            <a:ext cx="0" cy="926635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3" name="Straight Connector 12">
                            <a:extLst>
                              <a:ext uri="{FF2B5EF4-FFF2-40B4-BE49-F238E27FC236}">
                                <a16:creationId xmlns:a16="http://schemas.microsoft.com/office/drawing/2014/main" id="{D2615D22-EC7A-CE01-010E-260B4D59D05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6851694" y="4871998"/>
                            <a:ext cx="0" cy="926635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7" name="Straight Connector 16">
                            <a:extLst>
                              <a:ext uri="{FF2B5EF4-FFF2-40B4-BE49-F238E27FC236}">
                                <a16:creationId xmlns:a16="http://schemas.microsoft.com/office/drawing/2014/main" id="{3A9EC13A-0828-9EDD-EF30-7F952359594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 flipV="1">
                            <a:off x="1981296" y="4869856"/>
                            <a:ext cx="7044" cy="930042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8" name="Straight Connector 17">
                            <a:extLst>
                              <a:ext uri="{FF2B5EF4-FFF2-40B4-BE49-F238E27FC236}">
                                <a16:creationId xmlns:a16="http://schemas.microsoft.com/office/drawing/2014/main" id="{94837D12-81D2-F372-6AB3-187CAE1A23B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8945432" y="4869856"/>
                            <a:ext cx="0" cy="929116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2" name="Straight Connector 21">
                            <a:extLst>
                              <a:ext uri="{FF2B5EF4-FFF2-40B4-BE49-F238E27FC236}">
                                <a16:creationId xmlns:a16="http://schemas.microsoft.com/office/drawing/2014/main" id="{01695F18-0C66-B19F-1A34-91B9C9E6E81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1673160" y="4869856"/>
                            <a:ext cx="0" cy="931339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3" name="Straight Connector 22">
                            <a:extLst>
                              <a:ext uri="{FF2B5EF4-FFF2-40B4-BE49-F238E27FC236}">
                                <a16:creationId xmlns:a16="http://schemas.microsoft.com/office/drawing/2014/main" id="{3415AE11-ED86-DE14-8278-B2567C6AC407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751377" y="4871998"/>
                            <a:ext cx="0" cy="926635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5" name="Straight Connector 24">
                            <a:extLst>
                              <a:ext uri="{FF2B5EF4-FFF2-40B4-BE49-F238E27FC236}">
                                <a16:creationId xmlns:a16="http://schemas.microsoft.com/office/drawing/2014/main" id="{8AD37032-6995-31BC-491C-75DF23AA08F9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5812189" y="4869856"/>
                            <a:ext cx="0" cy="928777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7" name="Straight Connector 26">
                            <a:extLst>
                              <a:ext uri="{FF2B5EF4-FFF2-40B4-BE49-F238E27FC236}">
                                <a16:creationId xmlns:a16="http://schemas.microsoft.com/office/drawing/2014/main" id="{0CB2A898-0D75-3C66-7F8D-9D10DEA4A9F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7901166" y="4869856"/>
                            <a:ext cx="0" cy="930042"/>
                          </a:xfrm>
                          <a:prstGeom prst="line">
                            <a:avLst/>
                          </a:prstGeom>
                          <a:ln>
                            <a:solidFill>
                              <a:schemeClr val="bg1">
                                <a:lumMod val="75000"/>
                              </a:schemeClr>
                            </a:solidFill>
                            <a:prstDash val="sysDot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40" name="Straight Connector 39">
                          <a:extLst>
                            <a:ext uri="{FF2B5EF4-FFF2-40B4-BE49-F238E27FC236}">
                              <a16:creationId xmlns:a16="http://schemas.microsoft.com/office/drawing/2014/main" id="{83C5107D-14B6-236F-7629-8416C22ED25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686114" y="915841"/>
                          <a:ext cx="10620714" cy="0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9" name="Straight Connector 48">
                          <a:extLst>
                            <a:ext uri="{FF2B5EF4-FFF2-40B4-BE49-F238E27FC236}">
                              <a16:creationId xmlns:a16="http://schemas.microsoft.com/office/drawing/2014/main" id="{E018569F-3173-8E1E-47E3-F0F55D71B791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081498" y="928379"/>
                          <a:ext cx="0" cy="5422285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0" name="Straight Connector 49">
                          <a:extLst>
                            <a:ext uri="{FF2B5EF4-FFF2-40B4-BE49-F238E27FC236}">
                              <a16:creationId xmlns:a16="http://schemas.microsoft.com/office/drawing/2014/main" id="{76D464E6-60D8-0C2A-2AA1-9DC17C27C13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897531" y="915844"/>
                          <a:ext cx="1275" cy="5434817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3" name="Straight Connector 52">
                          <a:extLst>
                            <a:ext uri="{FF2B5EF4-FFF2-40B4-BE49-F238E27FC236}">
                              <a16:creationId xmlns:a16="http://schemas.microsoft.com/office/drawing/2014/main" id="{F38F8E6A-E533-CF1C-45EB-04D233742A1D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1275951" y="928379"/>
                          <a:ext cx="0" cy="5418119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4" name="Straight Connector 53">
                          <a:extLst>
                            <a:ext uri="{FF2B5EF4-FFF2-40B4-BE49-F238E27FC236}">
                              <a16:creationId xmlns:a16="http://schemas.microsoft.com/office/drawing/2014/main" id="{483CE292-55A2-E805-38AE-42A79B4DA26A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128421" y="915842"/>
                          <a:ext cx="0" cy="5442222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5" name="Straight Connector 54">
                          <a:extLst>
                            <a:ext uri="{FF2B5EF4-FFF2-40B4-BE49-F238E27FC236}">
                              <a16:creationId xmlns:a16="http://schemas.microsoft.com/office/drawing/2014/main" id="{01094C09-B094-CB6C-ADE5-054A2ACF8A97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2186990" y="928379"/>
                          <a:ext cx="0" cy="5416053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6" name="Straight Connector 55">
                          <a:extLst>
                            <a:ext uri="{FF2B5EF4-FFF2-40B4-BE49-F238E27FC236}">
                              <a16:creationId xmlns:a16="http://schemas.microsoft.com/office/drawing/2014/main" id="{ACAB589B-9AFF-8F09-8DCC-C26EA1D0D92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3098658" y="915842"/>
                          <a:ext cx="0" cy="5442223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7" name="Straight Connector 56">
                          <a:extLst>
                            <a:ext uri="{FF2B5EF4-FFF2-40B4-BE49-F238E27FC236}">
                              <a16:creationId xmlns:a16="http://schemas.microsoft.com/office/drawing/2014/main" id="{8B7155B9-FF2F-F2FA-0BE0-6873E650ECC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4119123" y="928376"/>
                          <a:ext cx="0" cy="5429688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58" name="Straight Connector 57">
                          <a:extLst>
                            <a:ext uri="{FF2B5EF4-FFF2-40B4-BE49-F238E27FC236}">
                              <a16:creationId xmlns:a16="http://schemas.microsoft.com/office/drawing/2014/main" id="{18D74016-67A5-94C1-CCAF-66138DBF669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52468" y="6351884"/>
                          <a:ext cx="10654362" cy="2126"/>
                        </a:xfrm>
                        <a:prstGeom prst="line">
                          <a:avLst/>
                        </a:prstGeom>
                        <a:ln>
                          <a:solidFill>
                            <a:schemeClr val="bg1">
                              <a:lumMod val="75000"/>
                            </a:schemeClr>
                          </a:solidFill>
                          <a:prstDash val="sysDot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157" name="Straight Connector 156">
                        <a:extLst>
                          <a:ext uri="{FF2B5EF4-FFF2-40B4-BE49-F238E27FC236}">
                            <a16:creationId xmlns:a16="http://schemas.microsoft.com/office/drawing/2014/main" id="{302E0DBA-FC03-7049-F427-6E2EB7EE00C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52468" y="913921"/>
                        <a:ext cx="10654360" cy="1924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75000"/>
                          </a:schemeClr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1" name="Straight Connector 160">
                        <a:extLst>
                          <a:ext uri="{FF2B5EF4-FFF2-40B4-BE49-F238E27FC236}">
                            <a16:creationId xmlns:a16="http://schemas.microsoft.com/office/drawing/2014/main" id="{40E7A76E-7881-D1C9-91E1-6D180E6A809B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52468" y="1578219"/>
                        <a:ext cx="10654362" cy="0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75000"/>
                          </a:schemeClr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4" name="Straight Connector 163">
                        <a:extLst>
                          <a:ext uri="{FF2B5EF4-FFF2-40B4-BE49-F238E27FC236}">
                            <a16:creationId xmlns:a16="http://schemas.microsoft.com/office/drawing/2014/main" id="{FFFB5635-500A-FA24-E5D8-FAD7D867FD5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32745" y="2214827"/>
                        <a:ext cx="10674085" cy="0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75000"/>
                          </a:schemeClr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5" name="Straight Connector 164">
                        <a:extLst>
                          <a:ext uri="{FF2B5EF4-FFF2-40B4-BE49-F238E27FC236}">
                            <a16:creationId xmlns:a16="http://schemas.microsoft.com/office/drawing/2014/main" id="{B2E49513-8D8B-B7C4-D5B9-5E6F1A40098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5641" y="2859213"/>
                        <a:ext cx="10641189" cy="0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75000"/>
                          </a:schemeClr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6" name="Straight Connector 165">
                        <a:extLst>
                          <a:ext uri="{FF2B5EF4-FFF2-40B4-BE49-F238E27FC236}">
                            <a16:creationId xmlns:a16="http://schemas.microsoft.com/office/drawing/2014/main" id="{1774D1F2-4BCC-64D6-35FD-3235AA8122B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7693" y="3459022"/>
                        <a:ext cx="10659137" cy="0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75000"/>
                          </a:schemeClr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7" name="Straight Connector 166">
                        <a:extLst>
                          <a:ext uri="{FF2B5EF4-FFF2-40B4-BE49-F238E27FC236}">
                            <a16:creationId xmlns:a16="http://schemas.microsoft.com/office/drawing/2014/main" id="{F916F507-DE7A-D16F-F09D-8F310441601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42920" y="4051186"/>
                        <a:ext cx="10663910" cy="1437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75000"/>
                          </a:schemeClr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8" name="Straight Connector 167">
                        <a:extLst>
                          <a:ext uri="{FF2B5EF4-FFF2-40B4-BE49-F238E27FC236}">
                            <a16:creationId xmlns:a16="http://schemas.microsoft.com/office/drawing/2014/main" id="{89AD6087-36BA-A987-71A4-0FB06F3E4E5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32744" y="4583200"/>
                        <a:ext cx="10674086" cy="3545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75000"/>
                          </a:schemeClr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9" name="Straight Connector 168">
                        <a:extLst>
                          <a:ext uri="{FF2B5EF4-FFF2-40B4-BE49-F238E27FC236}">
                            <a16:creationId xmlns:a16="http://schemas.microsoft.com/office/drawing/2014/main" id="{2BD2B251-A0AE-692C-F5DF-1C433930F62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47692" y="5152353"/>
                        <a:ext cx="10659138" cy="7695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75000"/>
                          </a:schemeClr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0" name="Straight Connector 169">
                        <a:extLst>
                          <a:ext uri="{FF2B5EF4-FFF2-40B4-BE49-F238E27FC236}">
                            <a16:creationId xmlns:a16="http://schemas.microsoft.com/office/drawing/2014/main" id="{812F4053-6152-03DA-3166-BF6A05F9F04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665641" y="5730552"/>
                        <a:ext cx="10641189" cy="0"/>
                      </a:xfrm>
                      <a:prstGeom prst="line">
                        <a:avLst/>
                      </a:prstGeom>
                      <a:ln>
                        <a:solidFill>
                          <a:schemeClr val="bg1">
                            <a:lumMod val="75000"/>
                          </a:schemeClr>
                        </a:solidFill>
                        <a:prstDash val="sysDot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02" name="Straight Connector 201">
                      <a:extLst>
                        <a:ext uri="{FF2B5EF4-FFF2-40B4-BE49-F238E27FC236}">
                          <a16:creationId xmlns:a16="http://schemas.microsoft.com/office/drawing/2014/main" id="{85A571B1-5014-CE03-A0B1-AF3D8A5916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2017829" y="894314"/>
                      <a:ext cx="0" cy="5437106"/>
                    </a:xfrm>
                    <a:prstGeom prst="line">
                      <a:avLst/>
                    </a:prstGeom>
                    <a:ln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AE35572E-DBC2-2364-5DA5-2EBF4921C2B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227" y="6472716"/>
                    <a:ext cx="77235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>
                        <a:solidFill>
                          <a:schemeClr val="tx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1940</a:t>
                    </a:r>
                  </a:p>
                </p:txBody>
              </p:sp>
              <p:cxnSp>
                <p:nvCxnSpPr>
                  <p:cNvPr id="6" name="Straight Connector 5">
                    <a:extLst>
                      <a:ext uri="{FF2B5EF4-FFF2-40B4-BE49-F238E27FC236}">
                        <a16:creationId xmlns:a16="http://schemas.microsoft.com/office/drawing/2014/main" id="{F3E22150-E9D4-1B81-E918-DEE031872E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6877" y="6029433"/>
                    <a:ext cx="10760913" cy="0"/>
                  </a:xfrm>
                  <a:prstGeom prst="line">
                    <a:avLst/>
                  </a:prstGeom>
                  <a:ln w="146050" cap="rnd">
                    <a:solidFill>
                      <a:schemeClr val="accent1">
                        <a:lumMod val="75000"/>
                      </a:schemeClr>
                    </a:solidFill>
                    <a:tailEnd type="triangle" w="sm" len="sm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48FB881-0BE7-9872-ADA6-2BEAA7B08F3D}"/>
                      </a:ext>
                    </a:extLst>
                  </p:cNvPr>
                  <p:cNvSpPr txBox="1"/>
                  <p:nvPr/>
                </p:nvSpPr>
                <p:spPr>
                  <a:xfrm>
                    <a:off x="5862993" y="6126595"/>
                    <a:ext cx="772357" cy="3198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ERA5</a:t>
                    </a:r>
                  </a:p>
                </p:txBody>
              </p:sp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2A2B4366-E66A-D96A-41C3-9CF7FD280C61}"/>
                      </a:ext>
                    </a:extLst>
                  </p:cNvPr>
                  <p:cNvSpPr txBox="1"/>
                  <p:nvPr/>
                </p:nvSpPr>
                <p:spPr>
                  <a:xfrm>
                    <a:off x="10804264" y="6478377"/>
                    <a:ext cx="104411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>
                        <a:solidFill>
                          <a:schemeClr val="tx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Present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579A4C8B-B606-1489-4497-474AFDB67942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74" y="6084944"/>
                    <a:ext cx="772357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accent1">
                            <a:lumMod val="90000"/>
                            <a:lumOff val="10000"/>
                          </a:schemeClr>
                        </a:solidFill>
                      </a:rPr>
                      <a:t>Jan 1940</a:t>
                    </a:r>
                  </a:p>
                </p:txBody>
              </p:sp>
              <p:cxnSp>
                <p:nvCxnSpPr>
                  <p:cNvPr id="34" name="Straight Connector 33">
                    <a:extLst>
                      <a:ext uri="{FF2B5EF4-FFF2-40B4-BE49-F238E27FC236}">
                        <a16:creationId xmlns:a16="http://schemas.microsoft.com/office/drawing/2014/main" id="{EA8F8491-D3AE-DE7C-C226-7F7DC85DBF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43017" y="5448085"/>
                    <a:ext cx="10494773" cy="0"/>
                  </a:xfrm>
                  <a:prstGeom prst="line">
                    <a:avLst/>
                  </a:prstGeom>
                  <a:ln w="146050" cap="rnd">
                    <a:solidFill>
                      <a:schemeClr val="accent1"/>
                    </a:solidFill>
                    <a:tailEnd type="triangle" w="sm" len="sm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C03471B-4D3E-06E3-49C8-18D31501C570}"/>
                      </a:ext>
                    </a:extLst>
                  </p:cNvPr>
                  <p:cNvSpPr txBox="1"/>
                  <p:nvPr/>
                </p:nvSpPr>
                <p:spPr>
                  <a:xfrm>
                    <a:off x="5683924" y="5536152"/>
                    <a:ext cx="1849869" cy="3198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>
                        <a:solidFill>
                          <a:schemeClr val="accent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NCEP Reanalysis II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5D5DFBE-DEBF-FD18-B910-9AC1A26842A3}"/>
                      </a:ext>
                    </a:extLst>
                  </p:cNvPr>
                  <p:cNvSpPr txBox="1"/>
                  <p:nvPr/>
                </p:nvSpPr>
                <p:spPr>
                  <a:xfrm>
                    <a:off x="719757" y="5518510"/>
                    <a:ext cx="99551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accent1"/>
                        </a:solidFill>
                      </a:rPr>
                      <a:t>Jan 1949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D920F478-05D5-3788-1459-1012E4785639}"/>
                      </a:ext>
                    </a:extLst>
                  </p:cNvPr>
                  <p:cNvSpPr txBox="1"/>
                  <p:nvPr/>
                </p:nvSpPr>
                <p:spPr>
                  <a:xfrm>
                    <a:off x="10367994" y="2585072"/>
                    <a:ext cx="109475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accent5"/>
                        </a:solidFill>
                      </a:rPr>
                      <a:t>May 2020</a:t>
                    </a:r>
                  </a:p>
                </p:txBody>
              </p: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11EC49C8-12C0-3983-81EE-4FA43AD541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752864" y="2501829"/>
                    <a:ext cx="4045811" cy="0"/>
                  </a:xfrm>
                  <a:prstGeom prst="line">
                    <a:avLst/>
                  </a:prstGeom>
                  <a:ln w="146050" cap="rnd">
                    <a:solidFill>
                      <a:schemeClr val="accent5"/>
                    </a:solidFill>
                    <a:tailEnd type="none" w="sm" len="med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7DA4A0B-0763-5C91-B94B-4A28BB7625FB}"/>
                      </a:ext>
                    </a:extLst>
                  </p:cNvPr>
                  <p:cNvSpPr txBox="1"/>
                  <p:nvPr/>
                </p:nvSpPr>
                <p:spPr>
                  <a:xfrm>
                    <a:off x="7815717" y="2628254"/>
                    <a:ext cx="199558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accent5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NAM 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FAA49B51-CA6C-B0AC-9BFC-E89B45B6E85A}"/>
                      </a:ext>
                    </a:extLst>
                  </p:cNvPr>
                  <p:cNvSpPr txBox="1"/>
                  <p:nvPr/>
                </p:nvSpPr>
                <p:spPr>
                  <a:xfrm>
                    <a:off x="6409163" y="2598804"/>
                    <a:ext cx="1094750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accent5"/>
                        </a:solidFill>
                      </a:rPr>
                      <a:t>Mar 2004</a:t>
                    </a: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43266D7-0D62-814F-2930-002D4D4B38E8}"/>
                      </a:ext>
                    </a:extLst>
                  </p:cNvPr>
                  <p:cNvSpPr txBox="1"/>
                  <p:nvPr/>
                </p:nvSpPr>
                <p:spPr>
                  <a:xfrm>
                    <a:off x="8813509" y="4361423"/>
                    <a:ext cx="12274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a:t>Oct 2014</a:t>
                    </a:r>
                  </a:p>
                </p:txBody>
              </p: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48635487-6240-8E79-CFCE-04C87C0553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45220" y="4301888"/>
                    <a:ext cx="6752633" cy="0"/>
                  </a:xfrm>
                  <a:prstGeom prst="line">
                    <a:avLst/>
                  </a:prstGeom>
                  <a:ln w="146050" cap="rnd">
                    <a:solidFill>
                      <a:schemeClr val="accent3">
                        <a:lumMod val="75000"/>
                      </a:schemeClr>
                    </a:solidFill>
                    <a:tailEnd type="none" w="sm" len="med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5E0CAAD0-DC87-AAB7-B0C9-23CADEA4493F}"/>
                      </a:ext>
                    </a:extLst>
                  </p:cNvPr>
                  <p:cNvSpPr txBox="1"/>
                  <p:nvPr/>
                </p:nvSpPr>
                <p:spPr>
                  <a:xfrm>
                    <a:off x="4777888" y="4405727"/>
                    <a:ext cx="187051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accent3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NARR</a:t>
                    </a:r>
                  </a:p>
                </p:txBody>
              </p:sp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8207CDC5-0A4E-D46C-0B6B-F3984808425C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347" y="4370156"/>
                    <a:ext cx="1227441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accent3">
                            <a:lumMod val="75000"/>
                          </a:schemeClr>
                        </a:solidFill>
                      </a:rPr>
                      <a:t>Oct 1979</a:t>
                    </a:r>
                  </a:p>
                </p:txBody>
              </p: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4A6F0532-B584-66D8-6CBE-4A8C1F968D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278481" y="1187042"/>
                    <a:ext cx="2257476" cy="11644"/>
                  </a:xfrm>
                  <a:prstGeom prst="line">
                    <a:avLst/>
                  </a:prstGeom>
                  <a:ln w="146050" cap="rnd">
                    <a:solidFill>
                      <a:schemeClr val="accent6"/>
                    </a:solidFill>
                    <a:tailEnd type="triangle" w="sm" len="sm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4AA290BB-A4FC-E03C-525B-D8BECF26712D}"/>
                      </a:ext>
                    </a:extLst>
                  </p:cNvPr>
                  <p:cNvSpPr txBox="1"/>
                  <p:nvPr/>
                </p:nvSpPr>
                <p:spPr>
                  <a:xfrm>
                    <a:off x="9385425" y="1307716"/>
                    <a:ext cx="239907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accent6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HRRR </a:t>
                    </a: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351807F5-35B1-53D7-4791-92A276AA539E}"/>
                      </a:ext>
                    </a:extLst>
                  </p:cNvPr>
                  <p:cNvSpPr txBox="1"/>
                  <p:nvPr/>
                </p:nvSpPr>
                <p:spPr>
                  <a:xfrm>
                    <a:off x="9031249" y="1264228"/>
                    <a:ext cx="1316102" cy="287841"/>
                  </a:xfrm>
                  <a:prstGeom prst="rect">
                    <a:avLst/>
                  </a:prstGeom>
                  <a:noFill/>
                </p:spPr>
                <p:txBody>
                  <a:bodyPr wrap="square" lIns="91440" tIns="45720" rIns="91440" bIns="45720" rtlCol="0" anchor="t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accent6">
                            <a:lumMod val="75000"/>
                          </a:schemeClr>
                        </a:solidFill>
                      </a:rPr>
                      <a:t>April 2014</a:t>
                    </a:r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2E006480-BF74-C817-206B-12C85AF5DB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83474" y="1833872"/>
                    <a:ext cx="2061501" cy="0"/>
                  </a:xfrm>
                  <a:prstGeom prst="line">
                    <a:avLst/>
                  </a:prstGeom>
                  <a:ln w="146050" cap="rnd">
                    <a:solidFill>
                      <a:srgbClr val="F15F2D"/>
                    </a:solidFill>
                    <a:tailEnd type="none" w="sm" len="med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BA6E4A3E-393E-ADFD-4160-C76FCE348610}"/>
                      </a:ext>
                    </a:extLst>
                  </p:cNvPr>
                  <p:cNvSpPr txBox="1"/>
                  <p:nvPr/>
                </p:nvSpPr>
                <p:spPr>
                  <a:xfrm>
                    <a:off x="8841235" y="1945635"/>
                    <a:ext cx="1177365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>
                        <a:solidFill>
                          <a:srgbClr val="F15F2D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UFS S2S</a:t>
                    </a:r>
                  </a:p>
                </p:txBody>
              </p: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B79DDF46-EBE6-65CA-CC33-9DD445BE5BB4}"/>
                      </a:ext>
                    </a:extLst>
                  </p:cNvPr>
                  <p:cNvSpPr txBox="1"/>
                  <p:nvPr/>
                </p:nvSpPr>
                <p:spPr>
                  <a:xfrm>
                    <a:off x="8019737" y="1927213"/>
                    <a:ext cx="1592213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>
                        <a:solidFill>
                          <a:srgbClr val="F15F2D"/>
                        </a:solidFill>
                      </a:rPr>
                      <a:t>Apr 2011</a:t>
                    </a: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1DE8962D-0281-BB12-A91D-69BBA83AC6A1}"/>
                      </a:ext>
                    </a:extLst>
                  </p:cNvPr>
                  <p:cNvSpPr txBox="1"/>
                  <p:nvPr/>
                </p:nvSpPr>
                <p:spPr>
                  <a:xfrm>
                    <a:off x="9700027" y="1924639"/>
                    <a:ext cx="159221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200">
                        <a:solidFill>
                          <a:srgbClr val="F15F2D"/>
                        </a:solidFill>
                      </a:rPr>
                      <a:t>Mar 2018</a:t>
                    </a:r>
                  </a:p>
                </p:txBody>
              </p: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5CCA4133-B320-78E5-44AD-F4BF6458BE5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886406" y="3707895"/>
                    <a:ext cx="7651384" cy="0"/>
                  </a:xfrm>
                  <a:prstGeom prst="line">
                    <a:avLst/>
                  </a:prstGeom>
                  <a:ln w="146050" cap="rnd">
                    <a:solidFill>
                      <a:schemeClr val="accent4">
                        <a:lumMod val="75000"/>
                      </a:schemeClr>
                    </a:solidFill>
                    <a:tailEnd type="triangle" w="sm" len="sm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40DE60B4-6886-F68A-A37C-B5D500D16285}"/>
                      </a:ext>
                    </a:extLst>
                  </p:cNvPr>
                  <p:cNvSpPr txBox="1"/>
                  <p:nvPr/>
                </p:nvSpPr>
                <p:spPr>
                  <a:xfrm>
                    <a:off x="7603116" y="3782527"/>
                    <a:ext cx="1999472" cy="3198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>
                        <a:solidFill>
                          <a:schemeClr val="accent4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NMME</a:t>
                    </a:r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6960DC19-E422-7E40-151D-7DBAC0A07362}"/>
                      </a:ext>
                    </a:extLst>
                  </p:cNvPr>
                  <p:cNvSpPr txBox="1"/>
                  <p:nvPr/>
                </p:nvSpPr>
                <p:spPr>
                  <a:xfrm>
                    <a:off x="3526932" y="3795359"/>
                    <a:ext cx="1312064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Jan 1991</a:t>
                    </a:r>
                  </a:p>
                </p:txBody>
              </p: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05C8922A-8870-DE60-62F1-6E9471D415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71313" y="3129645"/>
                    <a:ext cx="5966477" cy="0"/>
                  </a:xfrm>
                  <a:prstGeom prst="line">
                    <a:avLst/>
                  </a:prstGeom>
                  <a:ln w="146050" cap="rnd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triangle" w="sm" len="sm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D378A78D-A215-CF1E-CC16-47270090B2EC}"/>
                      </a:ext>
                    </a:extLst>
                  </p:cNvPr>
                  <p:cNvSpPr txBox="1"/>
                  <p:nvPr/>
                </p:nvSpPr>
                <p:spPr>
                  <a:xfrm>
                    <a:off x="7601804" y="3207654"/>
                    <a:ext cx="201531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accent4">
                            <a:lumMod val="75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SubX</a:t>
                    </a:r>
                  </a:p>
                </p:txBody>
              </p:sp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E3DC933-FE11-21BC-DADE-36B5D1B921FE}"/>
                      </a:ext>
                    </a:extLst>
                  </p:cNvPr>
                  <p:cNvSpPr txBox="1"/>
                  <p:nvPr/>
                </p:nvSpPr>
                <p:spPr>
                  <a:xfrm>
                    <a:off x="5201762" y="3207654"/>
                    <a:ext cx="1322462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accent4">
                            <a:lumMod val="75000"/>
                          </a:schemeClr>
                        </a:solidFill>
                      </a:rPr>
                      <a:t>Jan 1999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754772EB-15D7-4009-9DC0-17FDB9068C4A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4453" y="4924817"/>
                    <a:ext cx="1166212" cy="287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Sep 2021</a:t>
                    </a:r>
                  </a:p>
                </p:txBody>
              </p:sp>
              <p:cxnSp>
                <p:nvCxnSpPr>
                  <p:cNvPr id="16" name="Straight Connector 15">
                    <a:extLst>
                      <a:ext uri="{FF2B5EF4-FFF2-40B4-BE49-F238E27FC236}">
                        <a16:creationId xmlns:a16="http://schemas.microsoft.com/office/drawing/2014/main" id="{28918571-9D59-8DCC-42AB-9CDE9AE5C1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445220" y="4872787"/>
                    <a:ext cx="8654300" cy="1801"/>
                  </a:xfrm>
                  <a:prstGeom prst="line">
                    <a:avLst/>
                  </a:prstGeom>
                  <a:ln w="146050" cap="rnd">
                    <a:solidFill>
                      <a:schemeClr val="accent2">
                        <a:lumMod val="75000"/>
                      </a:schemeClr>
                    </a:solidFill>
                    <a:tailEnd type="none" w="sm" len="med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B50B696C-DC6A-A577-E459-D239CBDBBEA5}"/>
                      </a:ext>
                    </a:extLst>
                  </p:cNvPr>
                  <p:cNvSpPr txBox="1"/>
                  <p:nvPr/>
                </p:nvSpPr>
                <p:spPr>
                  <a:xfrm>
                    <a:off x="5873402" y="4980544"/>
                    <a:ext cx="177720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>
                        <a:solidFill>
                          <a:schemeClr val="accent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CONUS404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03D8E11C-83EB-49E6-6CEF-DB9FF2E04037}"/>
                      </a:ext>
                    </a:extLst>
                  </p:cNvPr>
                  <p:cNvSpPr txBox="1"/>
                  <p:nvPr/>
                </p:nvSpPr>
                <p:spPr>
                  <a:xfrm>
                    <a:off x="2074434" y="4950679"/>
                    <a:ext cx="1166212" cy="2878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200">
                        <a:solidFill>
                          <a:schemeClr val="accent2">
                            <a:lumMod val="75000"/>
                          </a:schemeClr>
                        </a:solidFill>
                      </a:rPr>
                      <a:t>Oct 1979</a:t>
                    </a:r>
                  </a:p>
                </p:txBody>
              </p:sp>
              <p:sp>
                <p:nvSpPr>
                  <p:cNvPr id="177" name="TextBox 176">
                    <a:extLst>
                      <a:ext uri="{FF2B5EF4-FFF2-40B4-BE49-F238E27FC236}">
                        <a16:creationId xmlns:a16="http://schemas.microsoft.com/office/drawing/2014/main" id="{09352555-71AC-5237-B703-6216EC155380}"/>
                      </a:ext>
                    </a:extLst>
                  </p:cNvPr>
                  <p:cNvSpPr txBox="1"/>
                  <p:nvPr/>
                </p:nvSpPr>
                <p:spPr>
                  <a:xfrm>
                    <a:off x="5275608" y="6497725"/>
                    <a:ext cx="77235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400" b="1">
                        <a:solidFill>
                          <a:schemeClr val="tx2">
                            <a:lumMod val="50000"/>
                          </a:scheme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2000</a:t>
                    </a:r>
                  </a:p>
                </p:txBody>
              </p:sp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4B4BD9C3-2A33-CA64-2E27-241E1D7E7A4F}"/>
                      </a:ext>
                    </a:extLst>
                  </p:cNvPr>
                  <p:cNvSpPr/>
                  <p:nvPr/>
                </p:nvSpPr>
                <p:spPr>
                  <a:xfrm>
                    <a:off x="451933" y="940216"/>
                    <a:ext cx="11296914" cy="5514182"/>
                  </a:xfrm>
                  <a:prstGeom prst="rect">
                    <a:avLst/>
                  </a:prstGeom>
                  <a:noFill/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1F2CF845-44B4-3234-2A4C-C22451B6A939}"/>
                      </a:ext>
                    </a:extLst>
                  </p:cNvPr>
                  <p:cNvSpPr txBox="1"/>
                  <p:nvPr/>
                </p:nvSpPr>
                <p:spPr>
                  <a:xfrm>
                    <a:off x="4551123" y="379441"/>
                    <a:ext cx="3396099" cy="4616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b="1">
                        <a:solidFill>
                          <a:schemeClr val="tx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Temporal Range </a:t>
                    </a:r>
                  </a:p>
                </p:txBody>
              </p:sp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63AFE39B-52D1-74D4-AC7A-D323224210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605970" y="4743480"/>
                    <a:ext cx="0" cy="348710"/>
                  </a:xfrm>
                  <a:prstGeom prst="line">
                    <a:avLst/>
                  </a:prstGeom>
                  <a:ln w="146050" cap="rnd">
                    <a:solidFill>
                      <a:schemeClr val="bg1"/>
                    </a:solidFill>
                    <a:tailEnd type="non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38A2CBED-7446-9DB8-74EF-C1F9607D29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20273" y="4743480"/>
                    <a:ext cx="0" cy="297038"/>
                  </a:xfrm>
                  <a:prstGeom prst="line">
                    <a:avLst/>
                  </a:prstGeom>
                  <a:ln w="146050" cap="rnd">
                    <a:solidFill>
                      <a:schemeClr val="bg1"/>
                    </a:solidFill>
                    <a:tailEnd type="none"/>
                  </a:ln>
                </p:spPr>
                <p:style>
                  <a:lnRef idx="1">
                    <a:schemeClr val="accent5"/>
                  </a:lnRef>
                  <a:fillRef idx="0">
                    <a:schemeClr val="accent5"/>
                  </a:fillRef>
                  <a:effectRef idx="0">
                    <a:schemeClr val="accent5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E3AD1397-ABD5-2007-B541-DA1EA8EE75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6560" y="5515522"/>
              <a:ext cx="0" cy="335575"/>
            </a:xfrm>
            <a:prstGeom prst="line">
              <a:avLst/>
            </a:prstGeom>
            <a:ln w="146050" cap="rnd">
              <a:solidFill>
                <a:schemeClr val="bg1"/>
              </a:solidFill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39E4B7-6115-82CE-9E9E-2C27578CE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0392" y="5515522"/>
              <a:ext cx="0" cy="285849"/>
            </a:xfrm>
            <a:prstGeom prst="line">
              <a:avLst/>
            </a:prstGeom>
            <a:ln w="146050" cap="rnd">
              <a:solidFill>
                <a:schemeClr val="bg1"/>
              </a:solidFill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76BAFBD-7AE1-969C-3169-FDDF9B95D2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96560" y="6054886"/>
              <a:ext cx="0" cy="335575"/>
            </a:xfrm>
            <a:prstGeom prst="line">
              <a:avLst/>
            </a:prstGeom>
            <a:ln w="146050" cap="rnd">
              <a:solidFill>
                <a:schemeClr val="bg1"/>
              </a:solidFill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CA07618F-6ADA-2561-42C4-03382FA70D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00392" y="6054886"/>
              <a:ext cx="0" cy="285849"/>
            </a:xfrm>
            <a:prstGeom prst="line">
              <a:avLst/>
            </a:prstGeom>
            <a:ln w="146050" cap="rnd">
              <a:solidFill>
                <a:schemeClr val="bg1"/>
              </a:solidFill>
              <a:tailEnd type="non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268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8FA19D9E-FDC8-A082-D21E-96FF079F5536}"/>
              </a:ext>
            </a:extLst>
          </p:cNvPr>
          <p:cNvGrpSpPr/>
          <p:nvPr/>
        </p:nvGrpSpPr>
        <p:grpSpPr>
          <a:xfrm>
            <a:off x="2448969" y="402609"/>
            <a:ext cx="6674559" cy="6002981"/>
            <a:chOff x="2448969" y="402609"/>
            <a:chExt cx="6674559" cy="600298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4ED933D-E308-EACA-38A2-BF105AEAC514}"/>
                </a:ext>
              </a:extLst>
            </p:cNvPr>
            <p:cNvSpPr/>
            <p:nvPr/>
          </p:nvSpPr>
          <p:spPr>
            <a:xfrm>
              <a:off x="2448969" y="402609"/>
              <a:ext cx="6674559" cy="60029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C055C75C-E1CC-9609-DA17-F18001FFD3F6}"/>
                </a:ext>
              </a:extLst>
            </p:cNvPr>
            <p:cNvGrpSpPr/>
            <p:nvPr/>
          </p:nvGrpSpPr>
          <p:grpSpPr>
            <a:xfrm>
              <a:off x="2536951" y="5396921"/>
              <a:ext cx="2557068" cy="573577"/>
              <a:chOff x="1228399" y="6059479"/>
              <a:chExt cx="2687930" cy="627715"/>
            </a:xfrm>
          </p:grpSpPr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6C35894A-7E30-79D1-709A-0F9893CCE866}"/>
                  </a:ext>
                </a:extLst>
              </p:cNvPr>
              <p:cNvSpPr txBox="1"/>
              <p:nvPr/>
            </p:nvSpPr>
            <p:spPr>
              <a:xfrm>
                <a:off x="1228399" y="6190823"/>
                <a:ext cx="239907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HRRR 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9706B6C2-5ED2-6ED9-857A-E862ABFB2672}"/>
                  </a:ext>
                </a:extLst>
              </p:cNvPr>
              <p:cNvSpPr txBox="1"/>
              <p:nvPr/>
            </p:nvSpPr>
            <p:spPr>
              <a:xfrm>
                <a:off x="2512673" y="6350367"/>
                <a:ext cx="1403656" cy="336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solidFill>
                      <a:schemeClr val="tx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</a:rPr>
                  <a:t>3km x 3km</a:t>
                </a:r>
                <a:endParaRPr lang="en-US" sz="14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96CEFB40-D56D-F5A8-5FBC-FBC270F4019D}"/>
                  </a:ext>
                </a:extLst>
              </p:cNvPr>
              <p:cNvSpPr/>
              <p:nvPr/>
            </p:nvSpPr>
            <p:spPr>
              <a:xfrm>
                <a:off x="2147664" y="6059479"/>
                <a:ext cx="560549" cy="550353"/>
              </a:xfrm>
              <a:prstGeom prst="ellipse">
                <a:avLst/>
              </a:prstGeom>
              <a:noFill/>
              <a:ln w="571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844CEF4-E0ED-8BE2-9D7E-387813B5B570}"/>
                </a:ext>
              </a:extLst>
            </p:cNvPr>
            <p:cNvGrpSpPr/>
            <p:nvPr/>
          </p:nvGrpSpPr>
          <p:grpSpPr>
            <a:xfrm>
              <a:off x="3227833" y="978393"/>
              <a:ext cx="5633809" cy="5111389"/>
              <a:chOff x="257559" y="425529"/>
              <a:chExt cx="6411238" cy="6114117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5326DEB-4D7D-9220-6BB2-E0C9D12E2204}"/>
                  </a:ext>
                </a:extLst>
              </p:cNvPr>
              <p:cNvSpPr/>
              <p:nvPr/>
            </p:nvSpPr>
            <p:spPr>
              <a:xfrm>
                <a:off x="278067" y="425529"/>
                <a:ext cx="6390730" cy="6103177"/>
              </a:xfrm>
              <a:prstGeom prst="rect">
                <a:avLst/>
              </a:prstGeom>
              <a:noFill/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F0E539C-DB7F-04D2-3692-FD0A34968A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22961" y="425529"/>
                <a:ext cx="0" cy="611411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5337286-3DBB-18AC-F6F3-50D8F92948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51527" y="425530"/>
                <a:ext cx="0" cy="610972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592B5E0-DE34-73FF-4C3F-3AF87409DC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60" y="425529"/>
                <a:ext cx="0" cy="6035142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F116AAE-6D8D-DC8C-135A-F002974697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85574" y="425530"/>
                <a:ext cx="0" cy="610972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B68809B-3C02-D538-80D8-1060F8673C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57676" y="425529"/>
                <a:ext cx="0" cy="610972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0615F6B8-7CF9-1BE1-038A-3767E1CE44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84504" y="425530"/>
                <a:ext cx="0" cy="610972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4F484EA-57C8-A6F1-44DF-D7139B7BC5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18550" y="425530"/>
                <a:ext cx="0" cy="610972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89A5F5F-AAF3-F96B-F6BE-726264D603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45089" y="425529"/>
                <a:ext cx="0" cy="610317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95B51F7-FA2E-D603-3AAF-B0C8767CD7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20022" y="425529"/>
                <a:ext cx="0" cy="6103179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630F63EF-AABB-5E12-19FC-BC37A9E0C01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0653" y="425529"/>
                <a:ext cx="0" cy="6109726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AE6B06F-2F80-E18D-C616-1BA45A7EB7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3707" y="6525116"/>
                <a:ext cx="6405090" cy="1014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A35972F-DF0F-1787-89C3-2005F1D51D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902" y="830228"/>
                <a:ext cx="6404895" cy="3047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6417E80-3CC2-B7B7-D683-20DB961BE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902" y="1475864"/>
                <a:ext cx="6404895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BFF866B-B851-B661-67B2-08AA52CC2B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7560" y="2118454"/>
                <a:ext cx="6411237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BCAE382-5F47-791A-FB50-79079769B3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066" y="2749390"/>
                <a:ext cx="639073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22C4B42-D551-705F-74AE-33B100A30B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878" y="3380326"/>
                <a:ext cx="6401919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86EF9C9-C2CD-0593-2864-F4388F2FF7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902" y="4010534"/>
                <a:ext cx="6404895" cy="4595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B03712B-536A-2DFE-7003-CBED997A21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7559" y="4645336"/>
                <a:ext cx="6411238" cy="2221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B87F5E1-DAFF-721E-5DE9-BAE7B32E55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2471" y="5277764"/>
                <a:ext cx="6396326" cy="109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B938EBD3-E6DC-A3F3-19D8-17D74CB2C8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8066" y="5901984"/>
                <a:ext cx="6390731" cy="0"/>
              </a:xfrm>
              <a:prstGeom prst="line">
                <a:avLst/>
              </a:prstGeom>
              <a:ln>
                <a:solidFill>
                  <a:schemeClr val="bg1">
                    <a:lumMod val="75000"/>
                  </a:schemeClr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28927304-3EF8-F4D3-77DF-A5F84EBBF9A0}"/>
                </a:ext>
              </a:extLst>
            </p:cNvPr>
            <p:cNvGrpSpPr/>
            <p:nvPr/>
          </p:nvGrpSpPr>
          <p:grpSpPr>
            <a:xfrm>
              <a:off x="4970199" y="3271945"/>
              <a:ext cx="1779447" cy="813822"/>
              <a:chOff x="3409942" y="4286859"/>
              <a:chExt cx="1870513" cy="890636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D0CEEB2-ED5D-09E4-6C24-9A04CD3490DE}"/>
                  </a:ext>
                </a:extLst>
              </p:cNvPr>
              <p:cNvSpPr txBox="1"/>
              <p:nvPr/>
            </p:nvSpPr>
            <p:spPr>
              <a:xfrm>
                <a:off x="3409942" y="4464294"/>
                <a:ext cx="18705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accent3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NARR</a:t>
                </a: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2A4F830-F284-D2CB-88BE-E41336072EC8}"/>
                  </a:ext>
                </a:extLst>
              </p:cNvPr>
              <p:cNvSpPr txBox="1"/>
              <p:nvPr/>
            </p:nvSpPr>
            <p:spPr>
              <a:xfrm>
                <a:off x="3666010" y="4661149"/>
                <a:ext cx="1403656" cy="336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solidFill>
                      <a:schemeClr val="tx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</a:rPr>
                  <a:t>0.3° x 0.3°</a:t>
                </a:r>
                <a:endParaRPr lang="en-US" sz="14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74B20F6-46AB-B3E2-8E61-32B41379AAB0}"/>
                  </a:ext>
                </a:extLst>
              </p:cNvPr>
              <p:cNvSpPr/>
              <p:nvPr/>
            </p:nvSpPr>
            <p:spPr>
              <a:xfrm>
                <a:off x="3898882" y="4286859"/>
                <a:ext cx="901079" cy="890636"/>
              </a:xfrm>
              <a:prstGeom prst="ellipse">
                <a:avLst/>
              </a:prstGeom>
              <a:noFill/>
              <a:ln w="5715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89C1A28-F66A-1149-F796-8A4E6742DF2E}"/>
                </a:ext>
              </a:extLst>
            </p:cNvPr>
            <p:cNvGrpSpPr/>
            <p:nvPr/>
          </p:nvGrpSpPr>
          <p:grpSpPr>
            <a:xfrm>
              <a:off x="3114673" y="4366046"/>
              <a:ext cx="2564517" cy="655103"/>
              <a:chOff x="1957849" y="4915758"/>
              <a:chExt cx="2695761" cy="716936"/>
            </a:xfrm>
          </p:grpSpPr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C698B7C-06C3-D381-C469-B1AD6E5315F6}"/>
                  </a:ext>
                </a:extLst>
              </p:cNvPr>
              <p:cNvSpPr txBox="1"/>
              <p:nvPr/>
            </p:nvSpPr>
            <p:spPr>
              <a:xfrm>
                <a:off x="2658026" y="5133212"/>
                <a:ext cx="199558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accent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NAM 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19A6051C-F786-B33D-7CB4-06D8DC42C819}"/>
                  </a:ext>
                </a:extLst>
              </p:cNvPr>
              <p:cNvSpPr txBox="1"/>
              <p:nvPr/>
            </p:nvSpPr>
            <p:spPr>
              <a:xfrm>
                <a:off x="1957849" y="4940763"/>
                <a:ext cx="1403656" cy="336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solidFill>
                      <a:schemeClr val="tx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</a:rPr>
                  <a:t>12km x 12km</a:t>
                </a:r>
                <a:endParaRPr lang="en-US" sz="14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3A95E76D-4892-B5E5-0379-980DD9143387}"/>
                  </a:ext>
                </a:extLst>
              </p:cNvPr>
              <p:cNvSpPr/>
              <p:nvPr/>
            </p:nvSpPr>
            <p:spPr>
              <a:xfrm>
                <a:off x="3309170" y="4915758"/>
                <a:ext cx="705736" cy="716936"/>
              </a:xfrm>
              <a:prstGeom prst="ellipse">
                <a:avLst/>
              </a:prstGeom>
              <a:noFill/>
              <a:ln w="5715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5"/>
                  </a:solidFill>
                </a:endParaRP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8D9616D4-C206-F090-DDA0-64B99A243720}"/>
                </a:ext>
              </a:extLst>
            </p:cNvPr>
            <p:cNvGrpSpPr/>
            <p:nvPr/>
          </p:nvGrpSpPr>
          <p:grpSpPr>
            <a:xfrm>
              <a:off x="3339099" y="4922683"/>
              <a:ext cx="2326153" cy="588905"/>
              <a:chOff x="2073874" y="5539565"/>
              <a:chExt cx="2445198" cy="644489"/>
            </a:xfrm>
          </p:grpSpPr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3AFC4EE-5959-D368-9064-D1C5DDB21AB5}"/>
                  </a:ext>
                </a:extLst>
              </p:cNvPr>
              <p:cNvSpPr txBox="1"/>
              <p:nvPr/>
            </p:nvSpPr>
            <p:spPr>
              <a:xfrm>
                <a:off x="2073874" y="5656137"/>
                <a:ext cx="1777206" cy="505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CONUS </a:t>
                </a:r>
              </a:p>
              <a:p>
                <a:pPr algn="ctr"/>
                <a:r>
                  <a:rPr lang="en-US" sz="1200" b="1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404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2EB6E634-0859-6F54-A91A-BB1073DD68B6}"/>
                  </a:ext>
                </a:extLst>
              </p:cNvPr>
              <p:cNvSpPr txBox="1"/>
              <p:nvPr/>
            </p:nvSpPr>
            <p:spPr>
              <a:xfrm>
                <a:off x="3115416" y="5847227"/>
                <a:ext cx="1403656" cy="336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solidFill>
                      <a:schemeClr val="tx2">
                        <a:lumMod val="50000"/>
                      </a:schemeClr>
                    </a:solidFill>
                    <a:ea typeface="Calibri" panose="020F0502020204030204" pitchFamily="34" charset="0"/>
                  </a:rPr>
                  <a:t>4</a:t>
                </a:r>
                <a:r>
                  <a:rPr lang="en-US" sz="1400">
                    <a:solidFill>
                      <a:schemeClr val="tx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</a:rPr>
                  <a:t>km x 4km</a:t>
                </a:r>
                <a:endParaRPr lang="en-US" sz="14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BAF9E044-CAE8-C6F4-4D4B-9151FF1A5B8A}"/>
                  </a:ext>
                </a:extLst>
              </p:cNvPr>
              <p:cNvSpPr/>
              <p:nvPr/>
            </p:nvSpPr>
            <p:spPr>
              <a:xfrm>
                <a:off x="2644348" y="5539565"/>
                <a:ext cx="636260" cy="628334"/>
              </a:xfrm>
              <a:prstGeom prst="ellipse">
                <a:avLst/>
              </a:prstGeom>
              <a:noFill/>
              <a:ln w="57150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E434B571-5D0E-C55B-707B-5DB058A94A7F}"/>
                </a:ext>
              </a:extLst>
            </p:cNvPr>
            <p:cNvGrpSpPr/>
            <p:nvPr/>
          </p:nvGrpSpPr>
          <p:grpSpPr>
            <a:xfrm>
              <a:off x="5190109" y="4144397"/>
              <a:ext cx="2010580" cy="866766"/>
              <a:chOff x="5352819" y="3442609"/>
              <a:chExt cx="2867966" cy="1231597"/>
            </a:xfrm>
          </p:grpSpPr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AFDA7EB5-3B35-0816-DC3D-0E3D9D64A1F9}"/>
                  </a:ext>
                </a:extLst>
              </p:cNvPr>
              <p:cNvGrpSpPr/>
              <p:nvPr/>
            </p:nvGrpSpPr>
            <p:grpSpPr>
              <a:xfrm>
                <a:off x="5352819" y="3442609"/>
                <a:ext cx="1064894" cy="1044832"/>
                <a:chOff x="5154126" y="3705105"/>
                <a:chExt cx="1064894" cy="1044832"/>
              </a:xfrm>
            </p:grpSpPr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CCA0D300-B5D0-FFA9-1A06-3E6894CE736E}"/>
                    </a:ext>
                  </a:extLst>
                </p:cNvPr>
                <p:cNvSpPr txBox="1"/>
                <p:nvPr/>
              </p:nvSpPr>
              <p:spPr>
                <a:xfrm>
                  <a:off x="5245010" y="4039069"/>
                  <a:ext cx="870659" cy="39359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>
                      <a:solidFill>
                        <a:schemeClr val="accent1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ERA5</a:t>
                  </a:r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3FFC871B-6308-EB59-DAD4-0D26EA54F744}"/>
                    </a:ext>
                  </a:extLst>
                </p:cNvPr>
                <p:cNvSpPr/>
                <p:nvPr/>
              </p:nvSpPr>
              <p:spPr>
                <a:xfrm>
                  <a:off x="5154126" y="3705105"/>
                  <a:ext cx="1064894" cy="1044832"/>
                </a:xfrm>
                <a:prstGeom prst="ellipse">
                  <a:avLst/>
                </a:prstGeom>
                <a:noFill/>
                <a:ln w="57150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102B1A5A-A764-BFBC-4736-5EE7C5EC79C5}"/>
                  </a:ext>
                </a:extLst>
              </p:cNvPr>
              <p:cNvSpPr txBox="1"/>
              <p:nvPr/>
            </p:nvSpPr>
            <p:spPr>
              <a:xfrm>
                <a:off x="5854005" y="4184749"/>
                <a:ext cx="2366780" cy="489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solidFill>
                      <a:schemeClr val="tx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</a:rPr>
                  <a:t>0.25° x 0.25°</a:t>
                </a:r>
                <a:endParaRPr lang="en-US" sz="14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5E92663-AF03-D2D2-3442-C31BEE31A186}"/>
                </a:ext>
              </a:extLst>
            </p:cNvPr>
            <p:cNvGrpSpPr/>
            <p:nvPr/>
          </p:nvGrpSpPr>
          <p:grpSpPr>
            <a:xfrm>
              <a:off x="5090106" y="1858821"/>
              <a:ext cx="1917201" cy="1345739"/>
              <a:chOff x="5388355" y="1149318"/>
              <a:chExt cx="2015317" cy="1472758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AE4EAC31-BF98-E4EA-134D-7700C32FC1BA}"/>
                  </a:ext>
                </a:extLst>
              </p:cNvPr>
              <p:cNvGrpSpPr/>
              <p:nvPr/>
            </p:nvGrpSpPr>
            <p:grpSpPr>
              <a:xfrm>
                <a:off x="5388355" y="1149318"/>
                <a:ext cx="2015317" cy="1472758"/>
                <a:chOff x="5340160" y="1057925"/>
                <a:chExt cx="2015317" cy="1472758"/>
              </a:xfrm>
            </p:grpSpPr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4CF6A59-CDE7-6A18-21CB-934D4520B6AC}"/>
                    </a:ext>
                  </a:extLst>
                </p:cNvPr>
                <p:cNvSpPr txBox="1"/>
                <p:nvPr/>
              </p:nvSpPr>
              <p:spPr>
                <a:xfrm>
                  <a:off x="5340160" y="1534892"/>
                  <a:ext cx="201531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SubX</a:t>
                  </a:r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57E983F4-6FEA-5AB3-6457-7982C3B08AAB}"/>
                    </a:ext>
                  </a:extLst>
                </p:cNvPr>
                <p:cNvSpPr/>
                <p:nvPr/>
              </p:nvSpPr>
              <p:spPr>
                <a:xfrm>
                  <a:off x="5630190" y="1057925"/>
                  <a:ext cx="1488783" cy="1472758"/>
                </a:xfrm>
                <a:prstGeom prst="ellipse">
                  <a:avLst/>
                </a:prstGeom>
                <a:noFill/>
                <a:ln w="571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C9BEB281-9F20-1C3F-6FB0-05F6EBB04A0A}"/>
                  </a:ext>
                </a:extLst>
              </p:cNvPr>
              <p:cNvSpPr txBox="1"/>
              <p:nvPr/>
            </p:nvSpPr>
            <p:spPr>
              <a:xfrm>
                <a:off x="6027087" y="1858157"/>
                <a:ext cx="797019" cy="336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solidFill>
                      <a:schemeClr val="tx2">
                        <a:lumMod val="50000"/>
                      </a:schemeClr>
                    </a:solidFill>
                  </a:rPr>
                  <a:t>1</a:t>
                </a:r>
                <a:r>
                  <a:rPr lang="en-US" sz="1400">
                    <a:solidFill>
                      <a:schemeClr val="tx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</a:rPr>
                  <a:t>° x 1°</a:t>
                </a:r>
                <a:endParaRPr lang="en-US" sz="14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76A5245A-74B3-9FEA-18B8-C9C4E39B27CF}"/>
                </a:ext>
              </a:extLst>
            </p:cNvPr>
            <p:cNvGrpSpPr/>
            <p:nvPr/>
          </p:nvGrpSpPr>
          <p:grpSpPr>
            <a:xfrm>
              <a:off x="6135519" y="2881890"/>
              <a:ext cx="1902127" cy="1345738"/>
              <a:chOff x="6384233" y="2300347"/>
              <a:chExt cx="1999472" cy="1472758"/>
            </a:xfrm>
          </p:grpSpPr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47BE6CE5-8502-1513-C9EE-ACC94E717801}"/>
                  </a:ext>
                </a:extLst>
              </p:cNvPr>
              <p:cNvGrpSpPr/>
              <p:nvPr/>
            </p:nvGrpSpPr>
            <p:grpSpPr>
              <a:xfrm>
                <a:off x="6384233" y="2300347"/>
                <a:ext cx="1999472" cy="1472758"/>
                <a:chOff x="6646536" y="2412325"/>
                <a:chExt cx="1999472" cy="1472758"/>
              </a:xfrm>
            </p:grpSpPr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194D1307-0050-8DB9-8B9D-20FFC8903212}"/>
                    </a:ext>
                  </a:extLst>
                </p:cNvPr>
                <p:cNvSpPr txBox="1"/>
                <p:nvPr/>
              </p:nvSpPr>
              <p:spPr>
                <a:xfrm>
                  <a:off x="6646536" y="2846871"/>
                  <a:ext cx="1999472" cy="3031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>
                      <a:solidFill>
                        <a:schemeClr val="accent4">
                          <a:lumMod val="75000"/>
                        </a:schemeClr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NMME</a:t>
                  </a: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CC47E812-9221-1AF4-E8BD-2092C7106958}"/>
                    </a:ext>
                  </a:extLst>
                </p:cNvPr>
                <p:cNvSpPr/>
                <p:nvPr/>
              </p:nvSpPr>
              <p:spPr>
                <a:xfrm>
                  <a:off x="6907620" y="2412325"/>
                  <a:ext cx="1488783" cy="1472758"/>
                </a:xfrm>
                <a:prstGeom prst="ellipse">
                  <a:avLst/>
                </a:prstGeom>
                <a:noFill/>
                <a:ln w="571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D31958EA-4BA6-FEE7-6BE6-661EFB371B17}"/>
                  </a:ext>
                </a:extLst>
              </p:cNvPr>
              <p:cNvSpPr txBox="1"/>
              <p:nvPr/>
            </p:nvSpPr>
            <p:spPr>
              <a:xfrm>
                <a:off x="6986829" y="2982625"/>
                <a:ext cx="797019" cy="336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solidFill>
                      <a:schemeClr val="tx2">
                        <a:lumMod val="50000"/>
                      </a:schemeClr>
                    </a:solidFill>
                  </a:rPr>
                  <a:t>1</a:t>
                </a:r>
                <a:r>
                  <a:rPr lang="en-US" sz="1400">
                    <a:solidFill>
                      <a:schemeClr val="tx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</a:rPr>
                  <a:t>° x 1°</a:t>
                </a:r>
                <a:endParaRPr lang="en-US" sz="14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5BBD93F0-93A1-64B5-B85F-D27F1D5EB056}"/>
                </a:ext>
              </a:extLst>
            </p:cNvPr>
            <p:cNvGrpSpPr/>
            <p:nvPr/>
          </p:nvGrpSpPr>
          <p:grpSpPr>
            <a:xfrm>
              <a:off x="6809067" y="1093241"/>
              <a:ext cx="1877514" cy="1802921"/>
              <a:chOff x="7445421" y="335752"/>
              <a:chExt cx="1973599" cy="1973091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5841935-6FBE-297D-4621-EEA2E278CF3C}"/>
                  </a:ext>
                </a:extLst>
              </p:cNvPr>
              <p:cNvSpPr/>
              <p:nvPr/>
            </p:nvSpPr>
            <p:spPr>
              <a:xfrm>
                <a:off x="7445421" y="335752"/>
                <a:ext cx="1973599" cy="1973091"/>
              </a:xfrm>
              <a:prstGeom prst="ellipse">
                <a:avLst/>
              </a:prstGeom>
              <a:noFill/>
              <a:ln w="571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629B4D7-29A7-5921-363E-09D43663E26B}"/>
                  </a:ext>
                </a:extLst>
              </p:cNvPr>
              <p:cNvSpPr txBox="1"/>
              <p:nvPr/>
            </p:nvSpPr>
            <p:spPr>
              <a:xfrm>
                <a:off x="7507284" y="1036722"/>
                <a:ext cx="1849869" cy="303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accent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NCEP Reanalysis II</a:t>
                </a: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CE61488C-9301-413B-44CB-CF94D751C915}"/>
                  </a:ext>
                </a:extLst>
              </p:cNvPr>
              <p:cNvSpPr txBox="1"/>
              <p:nvPr/>
            </p:nvSpPr>
            <p:spPr>
              <a:xfrm>
                <a:off x="7715490" y="1278134"/>
                <a:ext cx="1503306" cy="336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solidFill>
                      <a:schemeClr val="tx2">
                        <a:lumMod val="50000"/>
                      </a:schemeClr>
                    </a:solidFill>
                    <a:effectLst/>
                    <a:ea typeface="Calibri" panose="020F0502020204030204" pitchFamily="34" charset="0"/>
                  </a:rPr>
                  <a:t>2.5° x 2.5°</a:t>
                </a:r>
                <a:endParaRPr lang="en-US" sz="1400">
                  <a:solidFill>
                    <a:schemeClr val="tx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24EFB707-E61F-8EC1-7972-1D22FAD5C7F7}"/>
                </a:ext>
              </a:extLst>
            </p:cNvPr>
            <p:cNvSpPr txBox="1"/>
            <p:nvPr/>
          </p:nvSpPr>
          <p:spPr>
            <a:xfrm>
              <a:off x="2545094" y="5781182"/>
              <a:ext cx="704440" cy="337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High </a:t>
              </a:r>
            </a:p>
          </p:txBody>
        </p: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B28B0CE1-1C15-7DE2-BDBC-03213BD03657}"/>
                </a:ext>
              </a:extLst>
            </p:cNvPr>
            <p:cNvSpPr txBox="1"/>
            <p:nvPr/>
          </p:nvSpPr>
          <p:spPr>
            <a:xfrm>
              <a:off x="2553209" y="933241"/>
              <a:ext cx="704440" cy="33747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Low </a:t>
              </a:r>
            </a:p>
          </p:txBody>
        </p: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3D2D65D-B3A9-93EF-3F03-1C48AB4FAD0D}"/>
                </a:ext>
              </a:extLst>
            </p:cNvPr>
            <p:cNvCxnSpPr>
              <a:cxnSpLocks/>
              <a:stCxn id="158" idx="0"/>
              <a:endCxn id="159" idx="2"/>
            </p:cNvCxnSpPr>
            <p:nvPr/>
          </p:nvCxnSpPr>
          <p:spPr>
            <a:xfrm flipV="1">
              <a:off x="2897314" y="1270720"/>
              <a:ext cx="8115" cy="4510462"/>
            </a:xfrm>
            <a:prstGeom prst="line">
              <a:avLst/>
            </a:prstGeom>
            <a:ln w="57150" cap="rnd">
              <a:solidFill>
                <a:schemeClr val="tx2"/>
              </a:solidFill>
              <a:headEnd type="triangle" w="sm" len="sm"/>
              <a:tailEnd type="triangle" w="sm" len="sm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DF1DE0EE-137E-FF12-4FF1-C765816CE603}"/>
                </a:ext>
              </a:extLst>
            </p:cNvPr>
            <p:cNvSpPr txBox="1"/>
            <p:nvPr/>
          </p:nvSpPr>
          <p:spPr>
            <a:xfrm>
              <a:off x="4872384" y="452410"/>
              <a:ext cx="2036166" cy="42184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Resolution 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1737189-0909-B78C-902B-1CDBF74455E1}"/>
                </a:ext>
              </a:extLst>
            </p:cNvPr>
            <p:cNvGrpSpPr/>
            <p:nvPr/>
          </p:nvGrpSpPr>
          <p:grpSpPr>
            <a:xfrm>
              <a:off x="3570884" y="3462509"/>
              <a:ext cx="1992963" cy="834402"/>
              <a:chOff x="3004746" y="3627546"/>
              <a:chExt cx="1992963" cy="834402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B7C1BC83-0425-9F86-B1C2-28F290427BAD}"/>
                  </a:ext>
                </a:extLst>
              </p:cNvPr>
              <p:cNvGrpSpPr/>
              <p:nvPr/>
            </p:nvGrpSpPr>
            <p:grpSpPr>
              <a:xfrm>
                <a:off x="3004746" y="3627546"/>
                <a:ext cx="1992963" cy="578657"/>
                <a:chOff x="1498445" y="3355556"/>
                <a:chExt cx="2094956" cy="633274"/>
              </a:xfrm>
            </p:grpSpPr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1F192997-9C2B-90DE-BAE9-A82496D12420}"/>
                    </a:ext>
                  </a:extLst>
                </p:cNvPr>
                <p:cNvSpPr txBox="1"/>
                <p:nvPr/>
              </p:nvSpPr>
              <p:spPr>
                <a:xfrm>
                  <a:off x="2416036" y="3711831"/>
                  <a:ext cx="1177365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b="1">
                      <a:solidFill>
                        <a:srgbClr val="F15F2D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UFS S2S</a:t>
                  </a: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25110D12-8999-14F3-FAA6-BF4A42E03E93}"/>
                    </a:ext>
                  </a:extLst>
                </p:cNvPr>
                <p:cNvSpPr txBox="1"/>
                <p:nvPr/>
              </p:nvSpPr>
              <p:spPr>
                <a:xfrm>
                  <a:off x="1498445" y="3355556"/>
                  <a:ext cx="1403656" cy="3368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>
                      <a:solidFill>
                        <a:schemeClr val="tx2">
                          <a:lumMod val="50000"/>
                        </a:schemeClr>
                      </a:solidFill>
                      <a:effectLst/>
                      <a:ea typeface="Calibri" panose="020F0502020204030204" pitchFamily="34" charset="0"/>
                    </a:rPr>
                    <a:t>0.25° x 0.25°</a:t>
                  </a:r>
                  <a:endParaRPr lang="en-US" sz="1400">
                    <a:solidFill>
                      <a:schemeClr val="tx2">
                        <a:lumMod val="50000"/>
                      </a:schemeClr>
                    </a:solidFill>
                  </a:endParaRPr>
                </a:p>
              </p:txBody>
            </p:sp>
          </p:grpSp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F6F2FA7-8BDD-A4AD-DE33-34539F56939D}"/>
                  </a:ext>
                </a:extLst>
              </p:cNvPr>
              <p:cNvSpPr/>
              <p:nvPr/>
            </p:nvSpPr>
            <p:spPr>
              <a:xfrm>
                <a:off x="4055068" y="3726622"/>
                <a:ext cx="746541" cy="735326"/>
              </a:xfrm>
              <a:prstGeom prst="ellipse">
                <a:avLst/>
              </a:prstGeom>
              <a:noFill/>
              <a:ln w="57150">
                <a:solidFill>
                  <a:srgbClr val="F25F2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0448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8D57A937-C60C-A9CF-472C-A1037C997C57}"/>
              </a:ext>
            </a:extLst>
          </p:cNvPr>
          <p:cNvGrpSpPr/>
          <p:nvPr/>
        </p:nvGrpSpPr>
        <p:grpSpPr>
          <a:xfrm>
            <a:off x="2420110" y="1055984"/>
            <a:ext cx="6958547" cy="4603217"/>
            <a:chOff x="1527582" y="704278"/>
            <a:chExt cx="6958547" cy="4603217"/>
          </a:xfrm>
        </p:grpSpPr>
        <p:pic>
          <p:nvPicPr>
            <p:cNvPr id="2" name="Picture 1" descr="A map of the world&#10;&#10;Description automatically generated">
              <a:extLst>
                <a:ext uri="{FF2B5EF4-FFF2-40B4-BE49-F238E27FC236}">
                  <a16:creationId xmlns:a16="http://schemas.microsoft.com/office/drawing/2014/main" id="{6EC23FF4-6270-132D-4F90-5F21D0E50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29" t="11717" r="8878" b="11324"/>
            <a:stretch/>
          </p:blipFill>
          <p:spPr>
            <a:xfrm>
              <a:off x="1527582" y="704278"/>
              <a:ext cx="6958547" cy="4603217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6C2B862-4F55-E26A-8656-FD5294B12748}"/>
                </a:ext>
              </a:extLst>
            </p:cNvPr>
            <p:cNvSpPr txBox="1"/>
            <p:nvPr/>
          </p:nvSpPr>
          <p:spPr>
            <a:xfrm>
              <a:off x="5274853" y="2717207"/>
              <a:ext cx="681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accent5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NAM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A425ABA-885F-B818-1E42-A5FCD52D6860}"/>
                </a:ext>
              </a:extLst>
            </p:cNvPr>
            <p:cNvSpPr txBox="1"/>
            <p:nvPr/>
          </p:nvSpPr>
          <p:spPr>
            <a:xfrm>
              <a:off x="4807461" y="2717207"/>
              <a:ext cx="7471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accent6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HRRR 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3C13C6-25A5-7BD6-1AE4-2BD8E4E1E489}"/>
                </a:ext>
              </a:extLst>
            </p:cNvPr>
            <p:cNvGrpSpPr/>
            <p:nvPr/>
          </p:nvGrpSpPr>
          <p:grpSpPr>
            <a:xfrm>
              <a:off x="4835845" y="4791590"/>
              <a:ext cx="3545781" cy="289533"/>
              <a:chOff x="6707919" y="5265284"/>
              <a:chExt cx="3545781" cy="289533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41D80B-DB9B-ECBF-90FB-1427FDED84D6}"/>
                  </a:ext>
                </a:extLst>
              </p:cNvPr>
              <p:cNvSpPr txBox="1"/>
              <p:nvPr/>
            </p:nvSpPr>
            <p:spPr>
              <a:xfrm>
                <a:off x="6707919" y="5271395"/>
                <a:ext cx="7723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accent1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ERA5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48370A-626E-7952-40A6-F74955E455EF}"/>
                  </a:ext>
                </a:extLst>
              </p:cNvPr>
              <p:cNvSpPr txBox="1"/>
              <p:nvPr/>
            </p:nvSpPr>
            <p:spPr>
              <a:xfrm>
                <a:off x="7242847" y="5271243"/>
                <a:ext cx="135614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>
                    <a:solidFill>
                      <a:schemeClr val="accent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NCEP Reanalysis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E76A55-6B71-F83C-AC29-875DF3446458}"/>
                  </a:ext>
                </a:extLst>
              </p:cNvPr>
              <p:cNvSpPr txBox="1"/>
              <p:nvPr/>
            </p:nvSpPr>
            <p:spPr>
              <a:xfrm>
                <a:off x="9449032" y="5265284"/>
                <a:ext cx="8046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rgbClr val="F15F2D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UFS S2S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DA877AB-061E-528C-AC06-E11CD4733E9D}"/>
                  </a:ext>
                </a:extLst>
              </p:cNvPr>
              <p:cNvSpPr txBox="1"/>
              <p:nvPr/>
            </p:nvSpPr>
            <p:spPr>
              <a:xfrm>
                <a:off x="8453083" y="5277818"/>
                <a:ext cx="7294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>
                    <a:solidFill>
                      <a:schemeClr val="accent4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NMME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8CC2A4-A7CB-9FEC-285D-856EA77949B5}"/>
                  </a:ext>
                </a:extLst>
              </p:cNvPr>
              <p:cNvSpPr txBox="1"/>
              <p:nvPr/>
            </p:nvSpPr>
            <p:spPr>
              <a:xfrm>
                <a:off x="8980095" y="5271551"/>
                <a:ext cx="6524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SubX</a:t>
                </a: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A27E844-EB5F-19E3-3A6D-27AC61EC432E}"/>
                </a:ext>
              </a:extLst>
            </p:cNvPr>
            <p:cNvSpPr txBox="1"/>
            <p:nvPr/>
          </p:nvSpPr>
          <p:spPr>
            <a:xfrm>
              <a:off x="4378189" y="2331443"/>
              <a:ext cx="1339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CONUS404</a:t>
              </a:r>
            </a:p>
          </p:txBody>
        </p:sp>
        <p:sp>
          <p:nvSpPr>
            <p:cNvPr id="13" name="Frame 12">
              <a:extLst>
                <a:ext uri="{FF2B5EF4-FFF2-40B4-BE49-F238E27FC236}">
                  <a16:creationId xmlns:a16="http://schemas.microsoft.com/office/drawing/2014/main" id="{DE7F4352-E62C-30DC-9D6B-659265B48D71}"/>
                </a:ext>
              </a:extLst>
            </p:cNvPr>
            <p:cNvSpPr/>
            <p:nvPr/>
          </p:nvSpPr>
          <p:spPr>
            <a:xfrm>
              <a:off x="1649896" y="751858"/>
              <a:ext cx="6796477" cy="4428440"/>
            </a:xfrm>
            <a:prstGeom prst="frame">
              <a:avLst>
                <a:gd name="adj1" fmla="val 2462"/>
              </a:avLst>
            </a:prstGeom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Frame 13">
              <a:extLst>
                <a:ext uri="{FF2B5EF4-FFF2-40B4-BE49-F238E27FC236}">
                  <a16:creationId xmlns:a16="http://schemas.microsoft.com/office/drawing/2014/main" id="{CE5823FC-2762-431E-5269-2D6808FD802B}"/>
                </a:ext>
              </a:extLst>
            </p:cNvPr>
            <p:cNvSpPr/>
            <p:nvPr/>
          </p:nvSpPr>
          <p:spPr>
            <a:xfrm>
              <a:off x="3534938" y="896874"/>
              <a:ext cx="3125416" cy="2204655"/>
            </a:xfrm>
            <a:prstGeom prst="frame">
              <a:avLst>
                <a:gd name="adj1" fmla="val 2462"/>
              </a:avLst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Frame 14">
              <a:extLst>
                <a:ext uri="{FF2B5EF4-FFF2-40B4-BE49-F238E27FC236}">
                  <a16:creationId xmlns:a16="http://schemas.microsoft.com/office/drawing/2014/main" id="{7C59DAEF-8E0E-7A96-9224-16D9A8A49F67}"/>
                </a:ext>
              </a:extLst>
            </p:cNvPr>
            <p:cNvSpPr/>
            <p:nvPr/>
          </p:nvSpPr>
          <p:spPr>
            <a:xfrm>
              <a:off x="4558540" y="1919659"/>
              <a:ext cx="979188" cy="662763"/>
            </a:xfrm>
            <a:prstGeom prst="frame">
              <a:avLst>
                <a:gd name="adj1" fmla="val 4008"/>
              </a:avLst>
            </a:prstGeom>
            <a:solidFill>
              <a:schemeClr val="accent2">
                <a:lumMod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6" name="Frame 15">
              <a:extLst>
                <a:ext uri="{FF2B5EF4-FFF2-40B4-BE49-F238E27FC236}">
                  <a16:creationId xmlns:a16="http://schemas.microsoft.com/office/drawing/2014/main" id="{0222EDDE-81D1-28E5-EC2F-0C6358D08E35}"/>
                </a:ext>
              </a:extLst>
            </p:cNvPr>
            <p:cNvSpPr/>
            <p:nvPr/>
          </p:nvSpPr>
          <p:spPr>
            <a:xfrm>
              <a:off x="4289245" y="1669641"/>
              <a:ext cx="1540081" cy="1092560"/>
            </a:xfrm>
            <a:prstGeom prst="frame">
              <a:avLst>
                <a:gd name="adj1" fmla="val 2462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7" name="Frame 16">
              <a:extLst>
                <a:ext uri="{FF2B5EF4-FFF2-40B4-BE49-F238E27FC236}">
                  <a16:creationId xmlns:a16="http://schemas.microsoft.com/office/drawing/2014/main" id="{E6744021-D886-FAFF-932E-7B2727BEBAF8}"/>
                </a:ext>
              </a:extLst>
            </p:cNvPr>
            <p:cNvSpPr/>
            <p:nvPr/>
          </p:nvSpPr>
          <p:spPr>
            <a:xfrm>
              <a:off x="4308297" y="1677702"/>
              <a:ext cx="1501975" cy="1074898"/>
            </a:xfrm>
            <a:prstGeom prst="frame">
              <a:avLst>
                <a:gd name="adj1" fmla="val 2462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0217C0-50A5-EDC1-EFB7-5F5684C48386}"/>
                </a:ext>
              </a:extLst>
            </p:cNvPr>
            <p:cNvSpPr txBox="1"/>
            <p:nvPr/>
          </p:nvSpPr>
          <p:spPr>
            <a:xfrm>
              <a:off x="6031127" y="3101529"/>
              <a:ext cx="652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>
                  <a:solidFill>
                    <a:schemeClr val="accent3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NARR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89624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9E413CE-CF9D-9913-61D1-A3EB3376B93E}"/>
              </a:ext>
            </a:extLst>
          </p:cNvPr>
          <p:cNvSpPr txBox="1"/>
          <p:nvPr/>
        </p:nvSpPr>
        <p:spPr>
          <a:xfrm>
            <a:off x="4860440" y="-5863277"/>
            <a:ext cx="2036166" cy="42184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Resolution </a:t>
            </a:r>
          </a:p>
        </p:txBody>
      </p:sp>
      <p:graphicFrame>
        <p:nvGraphicFramePr>
          <p:cNvPr id="109" name="Table 108">
            <a:extLst>
              <a:ext uri="{FF2B5EF4-FFF2-40B4-BE49-F238E27FC236}">
                <a16:creationId xmlns:a16="http://schemas.microsoft.com/office/drawing/2014/main" id="{AEB2E2D3-8DB0-58CC-D44F-BB22B3C4475D}"/>
              </a:ext>
            </a:extLst>
          </p:cNvPr>
          <p:cNvGraphicFramePr>
            <a:graphicFrameLocks noGrp="1"/>
          </p:cNvGraphicFramePr>
          <p:nvPr/>
        </p:nvGraphicFramePr>
        <p:xfrm>
          <a:off x="-4672484" y="471754"/>
          <a:ext cx="3904948" cy="6500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2474">
                  <a:extLst>
                    <a:ext uri="{9D8B030D-6E8A-4147-A177-3AD203B41FA5}">
                      <a16:colId xmlns:a16="http://schemas.microsoft.com/office/drawing/2014/main" val="2215145702"/>
                    </a:ext>
                  </a:extLst>
                </a:gridCol>
                <a:gridCol w="1952474">
                  <a:extLst>
                    <a:ext uri="{9D8B030D-6E8A-4147-A177-3AD203B41FA5}">
                      <a16:colId xmlns:a16="http://schemas.microsoft.com/office/drawing/2014/main" val="947195770"/>
                    </a:ext>
                  </a:extLst>
                </a:gridCol>
              </a:tblGrid>
              <a:tr h="572454">
                <a:tc>
                  <a:txBody>
                    <a:bodyPr/>
                    <a:lstStyle/>
                    <a:p>
                      <a:r>
                        <a:rPr lang="en-US" sz="120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Temporal Resolution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210260"/>
                  </a:ext>
                </a:extLst>
              </a:tr>
              <a:tr h="572454">
                <a:tc>
                  <a:txBody>
                    <a:bodyPr/>
                    <a:lstStyle/>
                    <a:p>
                      <a:r>
                        <a:rPr lang="en-US" sz="1200"/>
                        <a:t>CONUS404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Hourly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289629"/>
                  </a:ext>
                </a:extLst>
              </a:tr>
              <a:tr h="441444">
                <a:tc>
                  <a:txBody>
                    <a:bodyPr/>
                    <a:lstStyle/>
                    <a:p>
                      <a:r>
                        <a:rPr lang="en-US" sz="1200"/>
                        <a:t>UFS S2S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Hourly; initialized 2x monthly, out to 35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502830"/>
                  </a:ext>
                </a:extLst>
              </a:tr>
              <a:tr h="387187">
                <a:tc>
                  <a:txBody>
                    <a:bodyPr/>
                    <a:lstStyle/>
                    <a:p>
                      <a:r>
                        <a:rPr lang="en-US" sz="1200"/>
                        <a:t>ERA5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Hourly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246182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NCEP Reanalysis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4x Daily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429938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NAM Reanalysis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4x Daily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008151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NARR Reanalysis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8x Daily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895637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HRRR Reanalysis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Hourly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88899"/>
                  </a:ext>
                </a:extLst>
              </a:tr>
              <a:tr h="782481">
                <a:tc>
                  <a:txBody>
                    <a:bodyPr/>
                    <a:lstStyle/>
                    <a:p>
                      <a:r>
                        <a:rPr lang="en-US" sz="1200"/>
                        <a:t>NNME 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Daily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642102"/>
                  </a:ext>
                </a:extLst>
              </a:tr>
              <a:tr h="668294">
                <a:tc>
                  <a:txBody>
                    <a:bodyPr/>
                    <a:lstStyle/>
                    <a:p>
                      <a:r>
                        <a:rPr lang="en-US" sz="1200"/>
                        <a:t>SubX(C) 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Daily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697940"/>
                  </a:ext>
                </a:extLst>
              </a:tr>
              <a:tr h="387187">
                <a:tc>
                  <a:txBody>
                    <a:bodyPr/>
                    <a:lstStyle/>
                    <a:p>
                      <a:r>
                        <a:rPr lang="en-US" sz="1200"/>
                        <a:t>GLDAS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8x Daily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387052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C1C5E7C6-1269-0DD8-E9CE-804E9D8A38EA}"/>
              </a:ext>
            </a:extLst>
          </p:cNvPr>
          <p:cNvGrpSpPr/>
          <p:nvPr/>
        </p:nvGrpSpPr>
        <p:grpSpPr>
          <a:xfrm>
            <a:off x="-155387" y="471754"/>
            <a:ext cx="12907017" cy="6046796"/>
            <a:chOff x="-269687" y="559777"/>
            <a:chExt cx="12907017" cy="604679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80B6E6C-4B54-A1FA-AF66-0103576A9CAA}"/>
                </a:ext>
              </a:extLst>
            </p:cNvPr>
            <p:cNvSpPr txBox="1"/>
            <p:nvPr/>
          </p:nvSpPr>
          <p:spPr>
            <a:xfrm>
              <a:off x="958303" y="5999652"/>
              <a:ext cx="114951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Wind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C3012E-4449-7CE9-611B-F425B3FE37BB}"/>
                </a:ext>
              </a:extLst>
            </p:cNvPr>
            <p:cNvSpPr txBox="1"/>
            <p:nvPr/>
          </p:nvSpPr>
          <p:spPr>
            <a:xfrm>
              <a:off x="1651782" y="5932431"/>
              <a:ext cx="139349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Hot Dry Windy* 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68B2D54-660A-6B5A-C541-F102A1D84074}"/>
                </a:ext>
              </a:extLst>
            </p:cNvPr>
            <p:cNvSpPr txBox="1"/>
            <p:nvPr/>
          </p:nvSpPr>
          <p:spPr>
            <a:xfrm>
              <a:off x="2577878" y="5932431"/>
              <a:ext cx="139349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Relative Humidity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A1B72E3-95A1-68F0-EE09-0C850C794F04}"/>
                </a:ext>
              </a:extLst>
            </p:cNvPr>
            <p:cNvSpPr txBox="1"/>
            <p:nvPr/>
          </p:nvSpPr>
          <p:spPr>
            <a:xfrm>
              <a:off x="-269687" y="5999779"/>
              <a:ext cx="169212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Temperature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DAC7E41-1662-3FF1-C667-69220F006DDC}"/>
                </a:ext>
              </a:extLst>
            </p:cNvPr>
            <p:cNvSpPr txBox="1"/>
            <p:nvPr/>
          </p:nvSpPr>
          <p:spPr>
            <a:xfrm>
              <a:off x="3518934" y="5920798"/>
              <a:ext cx="139349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Soil</a:t>
              </a:r>
            </a:p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Moisture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7B3381C-CF7F-7DE1-39CA-0BD001FC38C0}"/>
                </a:ext>
              </a:extLst>
            </p:cNvPr>
            <p:cNvSpPr txBox="1"/>
            <p:nvPr/>
          </p:nvSpPr>
          <p:spPr>
            <a:xfrm>
              <a:off x="4371043" y="5923603"/>
              <a:ext cx="13934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PBL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C327D8C1-C46A-0253-AEFE-8C7BAE203596}"/>
                </a:ext>
              </a:extLst>
            </p:cNvPr>
            <p:cNvSpPr txBox="1"/>
            <p:nvPr/>
          </p:nvSpPr>
          <p:spPr>
            <a:xfrm>
              <a:off x="5119722" y="5996796"/>
              <a:ext cx="139349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CAPE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312A1B7-E606-4933-F854-A27CBC725D81}"/>
                </a:ext>
              </a:extLst>
            </p:cNvPr>
            <p:cNvSpPr txBox="1"/>
            <p:nvPr/>
          </p:nvSpPr>
          <p:spPr>
            <a:xfrm>
              <a:off x="5914474" y="5996796"/>
              <a:ext cx="1642161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Precipitation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9BEC5E8-9703-6514-9EB9-8D4086BD6BCF}"/>
                </a:ext>
              </a:extLst>
            </p:cNvPr>
            <p:cNvGrpSpPr/>
            <p:nvPr/>
          </p:nvGrpSpPr>
          <p:grpSpPr>
            <a:xfrm>
              <a:off x="361261" y="1427621"/>
              <a:ext cx="411480" cy="4213367"/>
              <a:chOff x="361261" y="1427621"/>
              <a:chExt cx="411480" cy="4213367"/>
            </a:xfrm>
          </p:grpSpPr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E377648B-275F-ACE4-6797-ED5723AA73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841" y="5376959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D41A26A0-3DEB-1CB1-CFEA-85104CDA8F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4907" y="1427621"/>
                <a:ext cx="274320" cy="26402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CDA14F33-E334-AD45-2645-905342D60C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8985" y="4408192"/>
                <a:ext cx="274320" cy="2640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5CAD88F0-C581-A1C5-F683-BC2EF550ECF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841" y="1905669"/>
                <a:ext cx="274320" cy="264029"/>
              </a:xfrm>
              <a:prstGeom prst="ellipse">
                <a:avLst/>
              </a:prstGeom>
              <a:solidFill>
                <a:srgbClr val="F15F2D"/>
              </a:solidFill>
              <a:ln>
                <a:solidFill>
                  <a:srgbClr val="F15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Multiply 109">
                <a:extLst>
                  <a:ext uri="{FF2B5EF4-FFF2-40B4-BE49-F238E27FC236}">
                    <a16:creationId xmlns:a16="http://schemas.microsoft.com/office/drawing/2014/main" id="{6B40D166-EFC2-38EB-0DF0-FA9C50EE645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1261" y="3838443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F67734FD-769B-1619-7D9A-54C0327390C0}"/>
                  </a:ext>
                </a:extLst>
              </p:cNvPr>
              <p:cNvSpPr/>
              <p:nvPr/>
            </p:nvSpPr>
            <p:spPr>
              <a:xfrm>
                <a:off x="429841" y="4892619"/>
                <a:ext cx="274320" cy="2743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21303909-0349-5E44-A753-B0B4434047BD}"/>
                  </a:ext>
                </a:extLst>
              </p:cNvPr>
              <p:cNvSpPr/>
              <p:nvPr/>
            </p:nvSpPr>
            <p:spPr>
              <a:xfrm>
                <a:off x="429841" y="2383717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Triangle 113">
                <a:extLst>
                  <a:ext uri="{FF2B5EF4-FFF2-40B4-BE49-F238E27FC236}">
                    <a16:creationId xmlns:a16="http://schemas.microsoft.com/office/drawing/2014/main" id="{392D37E7-E91C-6D0B-90D7-2681FF837877}"/>
                  </a:ext>
                </a:extLst>
              </p:cNvPr>
              <p:cNvSpPr/>
              <p:nvPr/>
            </p:nvSpPr>
            <p:spPr>
              <a:xfrm>
                <a:off x="420697" y="3383279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5524C965-2EDF-E4EA-1A3F-6BBC42F38CAF}"/>
                  </a:ext>
                </a:extLst>
              </p:cNvPr>
              <p:cNvSpPr/>
              <p:nvPr/>
            </p:nvSpPr>
            <p:spPr>
              <a:xfrm>
                <a:off x="420697" y="2872056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7793B09-F6AE-C4D5-4041-5EA3750FDF21}"/>
                </a:ext>
              </a:extLst>
            </p:cNvPr>
            <p:cNvGrpSpPr/>
            <p:nvPr/>
          </p:nvGrpSpPr>
          <p:grpSpPr>
            <a:xfrm>
              <a:off x="1333924" y="1422012"/>
              <a:ext cx="411480" cy="4213367"/>
              <a:chOff x="1452693" y="1427621"/>
              <a:chExt cx="411480" cy="4213367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CF2FC1C-AF4A-4D7A-F787-E7256CDB48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1273" y="5376959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69224CFC-52DC-4F42-F3A2-E02F55AA8E3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6339" y="1427621"/>
                <a:ext cx="274320" cy="26402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757F3858-1DF6-E108-C03F-75D19DA4B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0417" y="4408192"/>
                <a:ext cx="274320" cy="2640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940E33DD-0DC7-B802-5C37-B43BC0DED88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1273" y="1905669"/>
                <a:ext cx="274320" cy="264029"/>
              </a:xfrm>
              <a:prstGeom prst="ellipse">
                <a:avLst/>
              </a:prstGeom>
              <a:solidFill>
                <a:srgbClr val="F15F2D"/>
              </a:solidFill>
              <a:ln>
                <a:solidFill>
                  <a:srgbClr val="F15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Multiply 140">
                <a:extLst>
                  <a:ext uri="{FF2B5EF4-FFF2-40B4-BE49-F238E27FC236}">
                    <a16:creationId xmlns:a16="http://schemas.microsoft.com/office/drawing/2014/main" id="{63126FD4-B7FA-197C-AE8B-D5C05479D7D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2693" y="3838443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E4A571C6-069E-4491-B643-8D2E64F46AAF}"/>
                  </a:ext>
                </a:extLst>
              </p:cNvPr>
              <p:cNvSpPr/>
              <p:nvPr/>
            </p:nvSpPr>
            <p:spPr>
              <a:xfrm>
                <a:off x="1521273" y="4892619"/>
                <a:ext cx="274320" cy="2743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B55F678F-3854-2783-533B-606854E85063}"/>
                  </a:ext>
                </a:extLst>
              </p:cNvPr>
              <p:cNvSpPr/>
              <p:nvPr/>
            </p:nvSpPr>
            <p:spPr>
              <a:xfrm>
                <a:off x="1521273" y="2383717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Triangle 144">
                <a:extLst>
                  <a:ext uri="{FF2B5EF4-FFF2-40B4-BE49-F238E27FC236}">
                    <a16:creationId xmlns:a16="http://schemas.microsoft.com/office/drawing/2014/main" id="{09B485AD-8D72-3FC1-6714-61A5A3E952F4}"/>
                  </a:ext>
                </a:extLst>
              </p:cNvPr>
              <p:cNvSpPr/>
              <p:nvPr/>
            </p:nvSpPr>
            <p:spPr>
              <a:xfrm>
                <a:off x="1512129" y="3383279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iangle 145">
                <a:extLst>
                  <a:ext uri="{FF2B5EF4-FFF2-40B4-BE49-F238E27FC236}">
                    <a16:creationId xmlns:a16="http://schemas.microsoft.com/office/drawing/2014/main" id="{A9D09BDC-C1F9-21BD-E67E-6263BA535071}"/>
                  </a:ext>
                </a:extLst>
              </p:cNvPr>
              <p:cNvSpPr/>
              <p:nvPr/>
            </p:nvSpPr>
            <p:spPr>
              <a:xfrm>
                <a:off x="1512129" y="2872056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AE0FC646-D59F-18AA-3786-A4D5B80F48C4}"/>
                </a:ext>
              </a:extLst>
            </p:cNvPr>
            <p:cNvGrpSpPr/>
            <p:nvPr/>
          </p:nvGrpSpPr>
          <p:grpSpPr>
            <a:xfrm>
              <a:off x="10091648" y="559777"/>
              <a:ext cx="2545682" cy="3724750"/>
              <a:chOff x="8885218" y="692352"/>
              <a:chExt cx="2545682" cy="3724750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F2230FD-FADA-CA8B-AD52-895F222A82B1}"/>
                  </a:ext>
                </a:extLst>
              </p:cNvPr>
              <p:cNvSpPr txBox="1"/>
              <p:nvPr/>
            </p:nvSpPr>
            <p:spPr>
              <a:xfrm>
                <a:off x="9148622" y="692352"/>
                <a:ext cx="228227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HRRR</a:t>
                </a:r>
              </a:p>
              <a:p>
                <a:r>
                  <a:rPr lang="en-US" sz="1200" b="1">
                    <a:solidFill>
                      <a:srgbClr val="F15F2D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UFS S2S</a:t>
                </a:r>
              </a:p>
              <a:p>
                <a:r>
                  <a:rPr lang="en-US" sz="1200" b="1">
                    <a:solidFill>
                      <a:schemeClr val="accent5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NAM</a:t>
                </a:r>
              </a:p>
              <a:p>
                <a:r>
                  <a:rPr lang="en-US" sz="1200" b="1" err="1">
                    <a:solidFill>
                      <a:schemeClr val="accent4">
                        <a:lumMod val="60000"/>
                        <a:lumOff val="40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SubX</a:t>
                </a:r>
                <a:endParaRPr lang="en-US" sz="1200" b="1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sz="1200" b="1">
                    <a:solidFill>
                      <a:schemeClr val="accent4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NMME</a:t>
                </a:r>
              </a:p>
              <a:p>
                <a:r>
                  <a:rPr lang="en-US" sz="1200" b="1">
                    <a:solidFill>
                      <a:schemeClr val="accent3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NARR</a:t>
                </a:r>
              </a:p>
              <a:p>
                <a:r>
                  <a:rPr lang="en-US" sz="1200" b="1">
                    <a:solidFill>
                      <a:schemeClr val="accent2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CONUS404</a:t>
                </a:r>
              </a:p>
              <a:p>
                <a:r>
                  <a:rPr lang="en-US" sz="1200" b="1">
                    <a:solidFill>
                      <a:schemeClr val="accent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NCEP REANALYSIS II</a:t>
                </a:r>
              </a:p>
              <a:p>
                <a:r>
                  <a:rPr lang="en-US" sz="1200" b="1">
                    <a:solidFill>
                      <a:schemeClr val="accent1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ERA5</a:t>
                </a:r>
                <a:r>
                  <a:rPr lang="en-US" sz="1200" b="1">
                    <a:solidFill>
                      <a:schemeClr val="accent6">
                        <a:lumMod val="7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30624584-A508-9DE3-CCF6-7749DF79E288}"/>
                  </a:ext>
                </a:extLst>
              </p:cNvPr>
              <p:cNvGrpSpPr/>
              <p:nvPr/>
            </p:nvGrpSpPr>
            <p:grpSpPr>
              <a:xfrm>
                <a:off x="9170487" y="2476781"/>
                <a:ext cx="2128333" cy="1569662"/>
                <a:chOff x="8938118" y="1681753"/>
                <a:chExt cx="2128333" cy="1569662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C03F7E6A-2431-0735-6E72-66FA12843DE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97554" y="1721535"/>
                  <a:ext cx="274320" cy="264029"/>
                </a:xfrm>
                <a:prstGeom prst="ellips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7" name="Triangle 116">
                  <a:extLst>
                    <a:ext uri="{FF2B5EF4-FFF2-40B4-BE49-F238E27FC236}">
                      <a16:creationId xmlns:a16="http://schemas.microsoft.com/office/drawing/2014/main" id="{C3E99536-F37D-08F6-E39C-FC5975154158}"/>
                    </a:ext>
                  </a:extLst>
                </p:cNvPr>
                <p:cNvSpPr/>
                <p:nvPr/>
              </p:nvSpPr>
              <p:spPr>
                <a:xfrm>
                  <a:off x="8988410" y="2958807"/>
                  <a:ext cx="292608" cy="292608"/>
                </a:xfrm>
                <a:prstGeom prst="triangle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72000844-F3A8-898B-50F3-A5592B7719CB}"/>
                    </a:ext>
                  </a:extLst>
                </p:cNvPr>
                <p:cNvSpPr/>
                <p:nvPr/>
              </p:nvSpPr>
              <p:spPr>
                <a:xfrm>
                  <a:off x="9006698" y="2559753"/>
                  <a:ext cx="274320" cy="274320"/>
                </a:xfrm>
                <a:prstGeom prst="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19" name="Multiply 118">
                  <a:extLst>
                    <a:ext uri="{FF2B5EF4-FFF2-40B4-BE49-F238E27FC236}">
                      <a16:creationId xmlns:a16="http://schemas.microsoft.com/office/drawing/2014/main" id="{BBABFA63-00E1-6369-DD1F-38E1B3EF61F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8938118" y="2047931"/>
                  <a:ext cx="411480" cy="411480"/>
                </a:xfrm>
                <a:prstGeom prst="mathMultiply">
                  <a:avLst>
                    <a:gd name="adj1" fmla="val 12533"/>
                  </a:avLst>
                </a:prstGeom>
                <a:solidFill>
                  <a:schemeClr val="tx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D00BCBDB-4435-DB2E-1BFE-ACEE0C8FE5FC}"/>
                    </a:ext>
                  </a:extLst>
                </p:cNvPr>
                <p:cNvSpPr txBox="1"/>
                <p:nvPr/>
              </p:nvSpPr>
              <p:spPr>
                <a:xfrm>
                  <a:off x="9424290" y="1681753"/>
                  <a:ext cx="164216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Hourly</a:t>
                  </a:r>
                </a:p>
              </p:txBody>
            </p:sp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BC3C830-1964-B649-937C-646E27B08E20}"/>
                    </a:ext>
                  </a:extLst>
                </p:cNvPr>
                <p:cNvSpPr txBox="1"/>
                <p:nvPr/>
              </p:nvSpPr>
              <p:spPr>
                <a:xfrm>
                  <a:off x="9424289" y="2086440"/>
                  <a:ext cx="164216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8x Daily</a:t>
                  </a:r>
                </a:p>
              </p:txBody>
            </p:sp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CDBEF1F0-B871-1EDD-3C0A-1732D937834B}"/>
                    </a:ext>
                  </a:extLst>
                </p:cNvPr>
                <p:cNvSpPr txBox="1"/>
                <p:nvPr/>
              </p:nvSpPr>
              <p:spPr>
                <a:xfrm>
                  <a:off x="9424288" y="2508548"/>
                  <a:ext cx="1642161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4x Daily</a:t>
                  </a:r>
                </a:p>
              </p:txBody>
            </p:sp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17A19C49-3FB2-54A1-56E3-F79875222F8B}"/>
                    </a:ext>
                  </a:extLst>
                </p:cNvPr>
                <p:cNvSpPr txBox="1"/>
                <p:nvPr/>
              </p:nvSpPr>
              <p:spPr>
                <a:xfrm>
                  <a:off x="9424290" y="2958203"/>
                  <a:ext cx="62578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b="1">
                      <a:solidFill>
                        <a:schemeClr val="tx2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Daily</a:t>
                  </a:r>
                </a:p>
              </p:txBody>
            </p:sp>
          </p:grp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5BD81539-4154-C189-4460-FD29DF660E56}"/>
                  </a:ext>
                </a:extLst>
              </p:cNvPr>
              <p:cNvSpPr txBox="1"/>
              <p:nvPr/>
            </p:nvSpPr>
            <p:spPr>
              <a:xfrm>
                <a:off x="8885218" y="4140103"/>
                <a:ext cx="1393497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>
                    <a:solidFill>
                      <a:schemeClr val="tx2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*Derived</a:t>
                </a: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8DE164E-541A-B024-6CA8-A8775D0C994F}"/>
                </a:ext>
              </a:extLst>
            </p:cNvPr>
            <p:cNvGrpSpPr/>
            <p:nvPr/>
          </p:nvGrpSpPr>
          <p:grpSpPr>
            <a:xfrm>
              <a:off x="2198085" y="1417290"/>
              <a:ext cx="411480" cy="4213367"/>
              <a:chOff x="2484015" y="1427621"/>
              <a:chExt cx="411480" cy="4213367"/>
            </a:xfrm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F76622BE-1A8F-83C9-0CD4-D7C1A69755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595" y="5376959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3D1C009E-88BA-63FE-1497-08E9096678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7661" y="1427621"/>
                <a:ext cx="274320" cy="26402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D2AE6F41-7977-0BED-8620-8A9AF7C4425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1739" y="4408192"/>
                <a:ext cx="274320" cy="2640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D3A9F494-8C48-A3FB-87FE-097E3FBC2E1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595" y="1905669"/>
                <a:ext cx="274320" cy="264029"/>
              </a:xfrm>
              <a:prstGeom prst="ellipse">
                <a:avLst/>
              </a:prstGeom>
              <a:solidFill>
                <a:srgbClr val="F15F2D"/>
              </a:solidFill>
              <a:ln>
                <a:solidFill>
                  <a:srgbClr val="F15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Multiply 152">
                <a:extLst>
                  <a:ext uri="{FF2B5EF4-FFF2-40B4-BE49-F238E27FC236}">
                    <a16:creationId xmlns:a16="http://schemas.microsoft.com/office/drawing/2014/main" id="{12405F0F-3BF8-0122-6925-ADAAF7BE2B7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484015" y="3838443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E7A1E542-7061-2075-91A2-B998F570792D}"/>
                  </a:ext>
                </a:extLst>
              </p:cNvPr>
              <p:cNvSpPr/>
              <p:nvPr/>
            </p:nvSpPr>
            <p:spPr>
              <a:xfrm>
                <a:off x="2552595" y="4892619"/>
                <a:ext cx="274320" cy="2743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CA151FBE-331E-8FA3-95C7-E74309A20D1F}"/>
                  </a:ext>
                </a:extLst>
              </p:cNvPr>
              <p:cNvSpPr/>
              <p:nvPr/>
            </p:nvSpPr>
            <p:spPr>
              <a:xfrm>
                <a:off x="2552595" y="2383717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Triangle 156">
                <a:extLst>
                  <a:ext uri="{FF2B5EF4-FFF2-40B4-BE49-F238E27FC236}">
                    <a16:creationId xmlns:a16="http://schemas.microsoft.com/office/drawing/2014/main" id="{E39805AD-0E82-A7D5-0339-9C0D9D6801AD}"/>
                  </a:ext>
                </a:extLst>
              </p:cNvPr>
              <p:cNvSpPr/>
              <p:nvPr/>
            </p:nvSpPr>
            <p:spPr>
              <a:xfrm>
                <a:off x="2543451" y="3383279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Triangle 157">
                <a:extLst>
                  <a:ext uri="{FF2B5EF4-FFF2-40B4-BE49-F238E27FC236}">
                    <a16:creationId xmlns:a16="http://schemas.microsoft.com/office/drawing/2014/main" id="{43A2FCBA-1511-BE08-AB19-BEB4E6F81C32}"/>
                  </a:ext>
                </a:extLst>
              </p:cNvPr>
              <p:cNvSpPr/>
              <p:nvPr/>
            </p:nvSpPr>
            <p:spPr>
              <a:xfrm>
                <a:off x="2543451" y="2872056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764B46D-15D5-FEB3-BB93-00BE5EB93C6B}"/>
                </a:ext>
              </a:extLst>
            </p:cNvPr>
            <p:cNvGrpSpPr/>
            <p:nvPr/>
          </p:nvGrpSpPr>
          <p:grpSpPr>
            <a:xfrm>
              <a:off x="3068268" y="1417290"/>
              <a:ext cx="411480" cy="4213367"/>
              <a:chOff x="3530006" y="1427621"/>
              <a:chExt cx="411480" cy="4213367"/>
            </a:xfrm>
          </p:grpSpPr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47C81F0F-2A5A-E69D-4598-A460357081D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8586" y="5376959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7B5D122B-2650-21D5-8FC3-28AA18902D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3652" y="1427621"/>
                <a:ext cx="274320" cy="26402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0E7026B6-A754-4086-4C24-5CF10FD361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07730" y="4408192"/>
                <a:ext cx="274320" cy="2640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A6C144F8-42D5-E13F-6795-9D43656B79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98586" y="1905669"/>
                <a:ext cx="274320" cy="264029"/>
              </a:xfrm>
              <a:prstGeom prst="ellipse">
                <a:avLst/>
              </a:prstGeom>
              <a:solidFill>
                <a:srgbClr val="F15F2D"/>
              </a:solidFill>
              <a:ln>
                <a:solidFill>
                  <a:srgbClr val="F15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Multiply 163">
                <a:extLst>
                  <a:ext uri="{FF2B5EF4-FFF2-40B4-BE49-F238E27FC236}">
                    <a16:creationId xmlns:a16="http://schemas.microsoft.com/office/drawing/2014/main" id="{28B5EAB8-E949-E78F-C41E-EAF1D03B0E9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30006" y="3838443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EC8A8B4-BFB2-1D15-B6AD-CCA532921913}"/>
                  </a:ext>
                </a:extLst>
              </p:cNvPr>
              <p:cNvSpPr/>
              <p:nvPr/>
            </p:nvSpPr>
            <p:spPr>
              <a:xfrm>
                <a:off x="3598586" y="4892619"/>
                <a:ext cx="274320" cy="2743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73AB3FD5-1B2F-E4B1-26CF-D0FACDD54A9A}"/>
                  </a:ext>
                </a:extLst>
              </p:cNvPr>
              <p:cNvSpPr/>
              <p:nvPr/>
            </p:nvSpPr>
            <p:spPr>
              <a:xfrm>
                <a:off x="3598586" y="2383717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Triangle 167">
                <a:extLst>
                  <a:ext uri="{FF2B5EF4-FFF2-40B4-BE49-F238E27FC236}">
                    <a16:creationId xmlns:a16="http://schemas.microsoft.com/office/drawing/2014/main" id="{96C791C3-B7A5-D747-7772-79958291E488}"/>
                  </a:ext>
                </a:extLst>
              </p:cNvPr>
              <p:cNvSpPr/>
              <p:nvPr/>
            </p:nvSpPr>
            <p:spPr>
              <a:xfrm>
                <a:off x="3589442" y="3383279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Triangle 168">
                <a:extLst>
                  <a:ext uri="{FF2B5EF4-FFF2-40B4-BE49-F238E27FC236}">
                    <a16:creationId xmlns:a16="http://schemas.microsoft.com/office/drawing/2014/main" id="{BC3C6E8C-4016-8F76-289F-BA337E7B0208}"/>
                  </a:ext>
                </a:extLst>
              </p:cNvPr>
              <p:cNvSpPr/>
              <p:nvPr/>
            </p:nvSpPr>
            <p:spPr>
              <a:xfrm>
                <a:off x="3589442" y="2872056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EB1DC0-412C-8FF7-2255-39910EAA85A9}"/>
                </a:ext>
              </a:extLst>
            </p:cNvPr>
            <p:cNvGrpSpPr/>
            <p:nvPr/>
          </p:nvGrpSpPr>
          <p:grpSpPr>
            <a:xfrm>
              <a:off x="4836561" y="3390603"/>
              <a:ext cx="411480" cy="2257703"/>
              <a:chOff x="5549656" y="3389485"/>
              <a:chExt cx="411480" cy="2257703"/>
            </a:xfrm>
          </p:grpSpPr>
          <p:sp>
            <p:nvSpPr>
              <p:cNvPr id="171" name="Oval 170">
                <a:extLst>
                  <a:ext uri="{FF2B5EF4-FFF2-40B4-BE49-F238E27FC236}">
                    <a16:creationId xmlns:a16="http://schemas.microsoft.com/office/drawing/2014/main" id="{1CFA08A8-5A73-0CBF-FBB2-8A7FEBB441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18838" y="5383159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589EAA31-9A76-0D77-4383-2E6666C0370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23302" y="3389485"/>
                <a:ext cx="274320" cy="26402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4E951644-A7BC-AA27-B61F-9406A75A589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27380" y="4908605"/>
                <a:ext cx="274320" cy="2640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Multiply 174">
                <a:extLst>
                  <a:ext uri="{FF2B5EF4-FFF2-40B4-BE49-F238E27FC236}">
                    <a16:creationId xmlns:a16="http://schemas.microsoft.com/office/drawing/2014/main" id="{D4A6FB69-2C61-A345-240A-2A26C43770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549656" y="4338856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3D4EE95C-6108-0AF5-9962-22AC15EA6F81}"/>
                  </a:ext>
                </a:extLst>
              </p:cNvPr>
              <p:cNvSpPr/>
              <p:nvPr/>
            </p:nvSpPr>
            <p:spPr>
              <a:xfrm>
                <a:off x="5618236" y="3874730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DE3CC71-D453-B74A-F0D1-7CA8AD631AA3}"/>
                </a:ext>
              </a:extLst>
            </p:cNvPr>
            <p:cNvGrpSpPr/>
            <p:nvPr/>
          </p:nvGrpSpPr>
          <p:grpSpPr>
            <a:xfrm>
              <a:off x="3964289" y="2394175"/>
              <a:ext cx="411480" cy="3241817"/>
              <a:chOff x="4518033" y="2399171"/>
              <a:chExt cx="411480" cy="3241817"/>
            </a:xfrm>
          </p:grpSpPr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ED23E6C2-DBF0-16C6-28FB-3491B99BE2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6613" y="5376959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7F7AC82B-EFDB-BA5D-5EC2-93C44921B7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1679" y="2399171"/>
                <a:ext cx="274320" cy="26402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C1DA8E1A-F975-3971-E707-55A75F44EC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5757" y="4408192"/>
                <a:ext cx="274320" cy="2640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D31E7B1-C3A5-F077-073F-81DC736FBB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86613" y="2877219"/>
                <a:ext cx="274320" cy="264029"/>
              </a:xfrm>
              <a:prstGeom prst="ellipse">
                <a:avLst/>
              </a:prstGeom>
              <a:solidFill>
                <a:srgbClr val="F15F2D"/>
              </a:solidFill>
              <a:ln>
                <a:solidFill>
                  <a:srgbClr val="F15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Multiply 196">
                <a:extLst>
                  <a:ext uri="{FF2B5EF4-FFF2-40B4-BE49-F238E27FC236}">
                    <a16:creationId xmlns:a16="http://schemas.microsoft.com/office/drawing/2014/main" id="{720C3281-39C2-32B5-797A-5574AA927B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18033" y="3838443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54A10627-C51A-932F-3666-0F40BD10338E}"/>
                  </a:ext>
                </a:extLst>
              </p:cNvPr>
              <p:cNvSpPr/>
              <p:nvPr/>
            </p:nvSpPr>
            <p:spPr>
              <a:xfrm>
                <a:off x="4586613" y="4892619"/>
                <a:ext cx="274320" cy="2743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4DC30398-7BC4-E6E5-3088-2017AB77F8A8}"/>
                  </a:ext>
                </a:extLst>
              </p:cNvPr>
              <p:cNvSpPr/>
              <p:nvPr/>
            </p:nvSpPr>
            <p:spPr>
              <a:xfrm>
                <a:off x="4586613" y="3355267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F43D0AD-BEAF-E723-E077-3487785DA9AA}"/>
                </a:ext>
              </a:extLst>
            </p:cNvPr>
            <p:cNvGrpSpPr/>
            <p:nvPr/>
          </p:nvGrpSpPr>
          <p:grpSpPr>
            <a:xfrm>
              <a:off x="6490202" y="1427096"/>
              <a:ext cx="411480" cy="4213367"/>
              <a:chOff x="7487010" y="1476574"/>
              <a:chExt cx="411480" cy="4213367"/>
            </a:xfrm>
          </p:grpSpPr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B7A8F43E-F48B-0C06-0155-BCFE3125F78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55590" y="5425912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79D80C96-E1A0-811B-66A4-66D7D47417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60656" y="1476574"/>
                <a:ext cx="274320" cy="26402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91AEB66C-6A25-3AE1-5272-B0588257E9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64734" y="4457145"/>
                <a:ext cx="274320" cy="2640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82F22C13-B3AA-641E-0EAB-22B65C0A7A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55590" y="1954622"/>
                <a:ext cx="274320" cy="264029"/>
              </a:xfrm>
              <a:prstGeom prst="ellipse">
                <a:avLst/>
              </a:prstGeom>
              <a:solidFill>
                <a:srgbClr val="F15F2D"/>
              </a:solidFill>
              <a:ln>
                <a:solidFill>
                  <a:srgbClr val="F15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Multiply 207">
                <a:extLst>
                  <a:ext uri="{FF2B5EF4-FFF2-40B4-BE49-F238E27FC236}">
                    <a16:creationId xmlns:a16="http://schemas.microsoft.com/office/drawing/2014/main" id="{355F4CC1-6A23-5400-D100-49BC03BA94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487010" y="3887396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48628D9F-F3DE-5D86-2690-02FFE67A7954}"/>
                  </a:ext>
                </a:extLst>
              </p:cNvPr>
              <p:cNvSpPr/>
              <p:nvPr/>
            </p:nvSpPr>
            <p:spPr>
              <a:xfrm>
                <a:off x="7555590" y="4941572"/>
                <a:ext cx="274320" cy="2743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497508D8-D152-535D-93B5-46FA8F163BA8}"/>
                  </a:ext>
                </a:extLst>
              </p:cNvPr>
              <p:cNvSpPr/>
              <p:nvPr/>
            </p:nvSpPr>
            <p:spPr>
              <a:xfrm>
                <a:off x="7555590" y="2432670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Triangle 211">
                <a:extLst>
                  <a:ext uri="{FF2B5EF4-FFF2-40B4-BE49-F238E27FC236}">
                    <a16:creationId xmlns:a16="http://schemas.microsoft.com/office/drawing/2014/main" id="{3B5C1AAF-CEEC-7C1C-2D60-BC53CAFBE5E2}"/>
                  </a:ext>
                </a:extLst>
              </p:cNvPr>
              <p:cNvSpPr/>
              <p:nvPr/>
            </p:nvSpPr>
            <p:spPr>
              <a:xfrm>
                <a:off x="7546446" y="3432232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Triangle 212">
                <a:extLst>
                  <a:ext uri="{FF2B5EF4-FFF2-40B4-BE49-F238E27FC236}">
                    <a16:creationId xmlns:a16="http://schemas.microsoft.com/office/drawing/2014/main" id="{219CEF43-EE99-9DA6-6924-2EA863A8075C}"/>
                  </a:ext>
                </a:extLst>
              </p:cNvPr>
              <p:cNvSpPr/>
              <p:nvPr/>
            </p:nvSpPr>
            <p:spPr>
              <a:xfrm>
                <a:off x="7546446" y="2921009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CA4195B-CC19-951D-8270-8A37E84B1C07}"/>
                </a:ext>
              </a:extLst>
            </p:cNvPr>
            <p:cNvGrpSpPr/>
            <p:nvPr/>
          </p:nvGrpSpPr>
          <p:grpSpPr>
            <a:xfrm>
              <a:off x="5635898" y="2911964"/>
              <a:ext cx="411480" cy="2728554"/>
              <a:chOff x="6517572" y="2918634"/>
              <a:chExt cx="411480" cy="2728554"/>
            </a:xfrm>
          </p:grpSpPr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0E86A84D-AFA9-C95C-9E26-E5EF026A8F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6754" y="5383159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23A7C01E-0359-E6E2-BC58-66F9C08B194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1218" y="2918634"/>
                <a:ext cx="274320" cy="26402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96F983CE-89E6-F2A8-2CB5-CEE1D64AB3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5296" y="4908605"/>
                <a:ext cx="274320" cy="2640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C8CFC84E-8E85-ED9D-F33D-48ABA6D08AD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6152" y="3396682"/>
                <a:ext cx="274320" cy="264029"/>
              </a:xfrm>
              <a:prstGeom prst="ellipse">
                <a:avLst/>
              </a:prstGeom>
              <a:solidFill>
                <a:srgbClr val="F15F2D"/>
              </a:solidFill>
              <a:ln>
                <a:solidFill>
                  <a:srgbClr val="F15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9" name="Multiply 218">
                <a:extLst>
                  <a:ext uri="{FF2B5EF4-FFF2-40B4-BE49-F238E27FC236}">
                    <a16:creationId xmlns:a16="http://schemas.microsoft.com/office/drawing/2014/main" id="{7EE27E49-861B-71AC-FDAE-16C426DFA0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17572" y="4338856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9D922219-FDA6-0B64-372C-827F1F1B2606}"/>
                  </a:ext>
                </a:extLst>
              </p:cNvPr>
              <p:cNvSpPr/>
              <p:nvPr/>
            </p:nvSpPr>
            <p:spPr>
              <a:xfrm>
                <a:off x="6586152" y="3874730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A4BC909D-CCFF-AC36-AF1B-D0D0C2D15D6F}"/>
                </a:ext>
              </a:extLst>
            </p:cNvPr>
            <p:cNvSpPr/>
            <p:nvPr/>
          </p:nvSpPr>
          <p:spPr>
            <a:xfrm>
              <a:off x="132080" y="615001"/>
              <a:ext cx="10194460" cy="5233007"/>
            </a:xfrm>
            <a:prstGeom prst="rect">
              <a:avLst/>
            </a:prstGeom>
            <a:noFill/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0AE550A-99E5-943A-AEA1-00BFBFA95163}"/>
                </a:ext>
              </a:extLst>
            </p:cNvPr>
            <p:cNvSpPr txBox="1"/>
            <p:nvPr/>
          </p:nvSpPr>
          <p:spPr>
            <a:xfrm>
              <a:off x="6893293" y="5867909"/>
              <a:ext cx="1642161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Vapor</a:t>
              </a:r>
            </a:p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Pressure</a:t>
              </a:r>
            </a:p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Deficit*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EB089D-2125-9A1C-B30C-902A3510685A}"/>
                </a:ext>
              </a:extLst>
            </p:cNvPr>
            <p:cNvSpPr txBox="1"/>
            <p:nvPr/>
          </p:nvSpPr>
          <p:spPr>
            <a:xfrm>
              <a:off x="8922401" y="5901500"/>
              <a:ext cx="164216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Lightning </a:t>
              </a:r>
            </a:p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Index*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0A5EF3B-1EDE-A90F-2930-145853929587}"/>
                </a:ext>
              </a:extLst>
            </p:cNvPr>
            <p:cNvGrpSpPr/>
            <p:nvPr/>
          </p:nvGrpSpPr>
          <p:grpSpPr>
            <a:xfrm>
              <a:off x="7435845" y="1412568"/>
              <a:ext cx="411480" cy="4213367"/>
              <a:chOff x="7487010" y="1476574"/>
              <a:chExt cx="411480" cy="4213367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6B297F8-0AC8-55F1-FEB6-CE4CBA135B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55590" y="5425912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54286AF-9E89-03F0-8560-A72BB011BBC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60656" y="1476574"/>
                <a:ext cx="274320" cy="26402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A2178120-2E45-F8E1-C19E-1460DD27DF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64734" y="4457145"/>
                <a:ext cx="274320" cy="2640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93BB73D-3ED7-ED52-014C-83BD1E19049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55590" y="1954622"/>
                <a:ext cx="274320" cy="264029"/>
              </a:xfrm>
              <a:prstGeom prst="ellipse">
                <a:avLst/>
              </a:prstGeom>
              <a:solidFill>
                <a:srgbClr val="F15F2D"/>
              </a:solidFill>
              <a:ln>
                <a:solidFill>
                  <a:srgbClr val="F15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Multiply 207">
                <a:extLst>
                  <a:ext uri="{FF2B5EF4-FFF2-40B4-BE49-F238E27FC236}">
                    <a16:creationId xmlns:a16="http://schemas.microsoft.com/office/drawing/2014/main" id="{4A40FB7D-9E79-B5AE-B451-5F1380B0779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487010" y="3887396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780ED72-F42D-7076-48D2-F05C9334947A}"/>
                  </a:ext>
                </a:extLst>
              </p:cNvPr>
              <p:cNvSpPr/>
              <p:nvPr/>
            </p:nvSpPr>
            <p:spPr>
              <a:xfrm>
                <a:off x="7555590" y="4941572"/>
                <a:ext cx="274320" cy="2743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8EA25D-27E6-D85E-71EB-62DE18085728}"/>
                  </a:ext>
                </a:extLst>
              </p:cNvPr>
              <p:cNvSpPr/>
              <p:nvPr/>
            </p:nvSpPr>
            <p:spPr>
              <a:xfrm>
                <a:off x="7555590" y="2432670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iangle 211">
                <a:extLst>
                  <a:ext uri="{FF2B5EF4-FFF2-40B4-BE49-F238E27FC236}">
                    <a16:creationId xmlns:a16="http://schemas.microsoft.com/office/drawing/2014/main" id="{6C2E9465-DA58-1E23-47F1-A0E8607C2DF8}"/>
                  </a:ext>
                </a:extLst>
              </p:cNvPr>
              <p:cNvSpPr/>
              <p:nvPr/>
            </p:nvSpPr>
            <p:spPr>
              <a:xfrm>
                <a:off x="7546446" y="3432232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riangle 212">
                <a:extLst>
                  <a:ext uri="{FF2B5EF4-FFF2-40B4-BE49-F238E27FC236}">
                    <a16:creationId xmlns:a16="http://schemas.microsoft.com/office/drawing/2014/main" id="{518889D0-31E6-1D23-6215-A65DEDA159A6}"/>
                  </a:ext>
                </a:extLst>
              </p:cNvPr>
              <p:cNvSpPr/>
              <p:nvPr/>
            </p:nvSpPr>
            <p:spPr>
              <a:xfrm>
                <a:off x="7546446" y="2921009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A1BAA6C-EC07-BAF1-D2F8-CCE092E7B43F}"/>
                </a:ext>
              </a:extLst>
            </p:cNvPr>
            <p:cNvGrpSpPr/>
            <p:nvPr/>
          </p:nvGrpSpPr>
          <p:grpSpPr>
            <a:xfrm>
              <a:off x="9491823" y="2920250"/>
              <a:ext cx="411480" cy="2728554"/>
              <a:chOff x="6517572" y="2918634"/>
              <a:chExt cx="411480" cy="2728554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A8E27BE-F438-471B-98D6-F3B6E1081A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6754" y="5383159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94278AD-8497-9EC7-8960-2F4F3B1BADD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1218" y="2918634"/>
                <a:ext cx="274320" cy="26402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5425DD7-F6CB-3F29-74A6-3B20E4CF287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95296" y="4908605"/>
                <a:ext cx="274320" cy="2640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BB23779-E3E1-7A84-EE6B-0A3B38C5116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86152" y="3396682"/>
                <a:ext cx="274320" cy="264029"/>
              </a:xfrm>
              <a:prstGeom prst="ellipse">
                <a:avLst/>
              </a:prstGeom>
              <a:solidFill>
                <a:srgbClr val="F15F2D"/>
              </a:solidFill>
              <a:ln>
                <a:solidFill>
                  <a:srgbClr val="F15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Multiply 218">
                <a:extLst>
                  <a:ext uri="{FF2B5EF4-FFF2-40B4-BE49-F238E27FC236}">
                    <a16:creationId xmlns:a16="http://schemas.microsoft.com/office/drawing/2014/main" id="{8788B408-F3A6-04B5-59F9-E7F84543E71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17572" y="4338856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D83AFD9-72FD-F8A1-8846-81A8359FA7A5}"/>
                  </a:ext>
                </a:extLst>
              </p:cNvPr>
              <p:cNvSpPr/>
              <p:nvPr/>
            </p:nvSpPr>
            <p:spPr>
              <a:xfrm>
                <a:off x="6586152" y="3874730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FDEBD0F-C6FC-52AD-264D-EBAF03249D03}"/>
                </a:ext>
              </a:extLst>
            </p:cNvPr>
            <p:cNvSpPr txBox="1"/>
            <p:nvPr/>
          </p:nvSpPr>
          <p:spPr>
            <a:xfrm>
              <a:off x="7963472" y="5867909"/>
              <a:ext cx="1393497" cy="73866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err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Fosberg</a:t>
              </a:r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Fire</a:t>
              </a:r>
            </a:p>
            <a:p>
              <a:pPr algn="ctr"/>
              <a:r>
                <a:rPr lang="en-US" sz="1400" b="1">
                  <a:solidFill>
                    <a:schemeClr val="tx2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Weather Index*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7FD64EF0-9C8A-8EA8-8A7B-809C6CD36E96}"/>
                </a:ext>
              </a:extLst>
            </p:cNvPr>
            <p:cNvGrpSpPr/>
            <p:nvPr/>
          </p:nvGrpSpPr>
          <p:grpSpPr>
            <a:xfrm>
              <a:off x="8456987" y="1440632"/>
              <a:ext cx="411480" cy="4213367"/>
              <a:chOff x="1452693" y="1427621"/>
              <a:chExt cx="411480" cy="421336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D6D91F9-BD54-F5DB-33F8-43301AA402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1273" y="5376959"/>
                <a:ext cx="274320" cy="264029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FB04821-88E3-76F2-B074-332471AB19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6339" y="1427621"/>
                <a:ext cx="274320" cy="264029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accent6"/>
                  </a:solidFill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F815045-A3A0-A01B-5B6A-02E12BAA83C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30417" y="4408192"/>
                <a:ext cx="274320" cy="264029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F507E26-5977-27BB-67A7-95CC98F02C2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21273" y="1905669"/>
                <a:ext cx="274320" cy="264029"/>
              </a:xfrm>
              <a:prstGeom prst="ellipse">
                <a:avLst/>
              </a:prstGeom>
              <a:solidFill>
                <a:srgbClr val="F15F2D"/>
              </a:solidFill>
              <a:ln>
                <a:solidFill>
                  <a:srgbClr val="F15F2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Multiply 140">
                <a:extLst>
                  <a:ext uri="{FF2B5EF4-FFF2-40B4-BE49-F238E27FC236}">
                    <a16:creationId xmlns:a16="http://schemas.microsoft.com/office/drawing/2014/main" id="{1AD1D55F-37BC-6879-502D-898ABB967F1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52693" y="3838443"/>
                <a:ext cx="411480" cy="411480"/>
              </a:xfrm>
              <a:prstGeom prst="mathMultiply">
                <a:avLst>
                  <a:gd name="adj1" fmla="val 12533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5311586-5497-D0B6-7C11-ABC8132EA4FD}"/>
                  </a:ext>
                </a:extLst>
              </p:cNvPr>
              <p:cNvSpPr/>
              <p:nvPr/>
            </p:nvSpPr>
            <p:spPr>
              <a:xfrm>
                <a:off x="1521273" y="4892619"/>
                <a:ext cx="274320" cy="274320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958CD75-AEA2-BC18-DDEA-AAFE04809C8A}"/>
                  </a:ext>
                </a:extLst>
              </p:cNvPr>
              <p:cNvSpPr/>
              <p:nvPr/>
            </p:nvSpPr>
            <p:spPr>
              <a:xfrm>
                <a:off x="1521273" y="2383717"/>
                <a:ext cx="274320" cy="274320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Triangle 144">
                <a:extLst>
                  <a:ext uri="{FF2B5EF4-FFF2-40B4-BE49-F238E27FC236}">
                    <a16:creationId xmlns:a16="http://schemas.microsoft.com/office/drawing/2014/main" id="{C505D135-7F38-9583-7381-9879EF27E4E5}"/>
                  </a:ext>
                </a:extLst>
              </p:cNvPr>
              <p:cNvSpPr/>
              <p:nvPr/>
            </p:nvSpPr>
            <p:spPr>
              <a:xfrm>
                <a:off x="1512129" y="3383279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riangle 145">
                <a:extLst>
                  <a:ext uri="{FF2B5EF4-FFF2-40B4-BE49-F238E27FC236}">
                    <a16:creationId xmlns:a16="http://schemas.microsoft.com/office/drawing/2014/main" id="{CB193078-C356-E3FF-FFC5-F02F35C0FE52}"/>
                  </a:ext>
                </a:extLst>
              </p:cNvPr>
              <p:cNvSpPr/>
              <p:nvPr/>
            </p:nvSpPr>
            <p:spPr>
              <a:xfrm>
                <a:off x="1512129" y="2872056"/>
                <a:ext cx="292608" cy="292608"/>
              </a:xfrm>
              <a:prstGeom prst="triangle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02401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E2706FD-3951-A7D5-A32B-E51801613BC2}"/>
              </a:ext>
            </a:extLst>
          </p:cNvPr>
          <p:cNvGrpSpPr/>
          <p:nvPr/>
        </p:nvGrpSpPr>
        <p:grpSpPr>
          <a:xfrm>
            <a:off x="275207" y="1598295"/>
            <a:ext cx="11296433" cy="3661410"/>
            <a:chOff x="275207" y="1598295"/>
            <a:chExt cx="11296433" cy="3661410"/>
          </a:xfrm>
        </p:grpSpPr>
        <p:graphicFrame>
          <p:nvGraphicFramePr>
            <p:cNvPr id="5" name="Chart 4">
              <a:extLst>
                <a:ext uri="{FF2B5EF4-FFF2-40B4-BE49-F238E27FC236}">
                  <a16:creationId xmlns:a16="http://schemas.microsoft.com/office/drawing/2014/main" id="{DD34CF7A-0D3E-E0E9-2990-86D6C469891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22160332"/>
                </p:ext>
              </p:extLst>
            </p:nvPr>
          </p:nvGraphicFramePr>
          <p:xfrm>
            <a:off x="275207" y="1598295"/>
            <a:ext cx="4994910" cy="344281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6" name="Chart 5">
              <a:extLst>
                <a:ext uri="{FF2B5EF4-FFF2-40B4-BE49-F238E27FC236}">
                  <a16:creationId xmlns:a16="http://schemas.microsoft.com/office/drawing/2014/main" id="{1D73020B-8747-A11D-A37E-81E152C9E45E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05764868"/>
                </p:ext>
              </p:extLst>
            </p:nvPr>
          </p:nvGraphicFramePr>
          <p:xfrm>
            <a:off x="4265965" y="1598295"/>
            <a:ext cx="7305675" cy="36614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728248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91865-5A82-65C3-2F24-E3682D97D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Calculation overview</a:t>
            </a:r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7616F3-C5D4-0939-2304-362E3D20057E}"/>
              </a:ext>
            </a:extLst>
          </p:cNvPr>
          <p:cNvSpPr txBox="1"/>
          <p:nvPr/>
        </p:nvSpPr>
        <p:spPr>
          <a:xfrm>
            <a:off x="8617739" y="141206"/>
            <a:ext cx="3574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VPD = vapor pressure deficit in Pa</a:t>
            </a:r>
          </a:p>
          <a:p>
            <a:r>
              <a:rPr lang="en-US" sz="1600"/>
              <a:t>WS = wind speed in m/s</a:t>
            </a:r>
          </a:p>
          <a:p>
            <a:r>
              <a:rPr lang="en-US" sz="1600">
                <a:solidFill>
                  <a:srgbClr val="FF0000"/>
                </a:solidFill>
              </a:rPr>
              <a:t>#</a:t>
            </a:r>
            <a:r>
              <a:rPr lang="en-US" sz="1600"/>
              <a:t> = not-to-scale fake value for example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1BAE15-98CC-5F43-AF4B-422F0679E4F5}"/>
              </a:ext>
            </a:extLst>
          </p:cNvPr>
          <p:cNvGrpSpPr/>
          <p:nvPr/>
        </p:nvGrpSpPr>
        <p:grpSpPr>
          <a:xfrm>
            <a:off x="946126" y="2595100"/>
            <a:ext cx="4302923" cy="1718521"/>
            <a:chOff x="866767" y="2655964"/>
            <a:chExt cx="7147329" cy="166721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6D4A97D-16D4-389F-B734-5281C705E2AA}"/>
                </a:ext>
              </a:extLst>
            </p:cNvPr>
            <p:cNvGrpSpPr/>
            <p:nvPr/>
          </p:nvGrpSpPr>
          <p:grpSpPr>
            <a:xfrm>
              <a:off x="866767" y="2655964"/>
              <a:ext cx="5114930" cy="1650839"/>
              <a:chOff x="1164427" y="2247600"/>
              <a:chExt cx="5114930" cy="165083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A82C26-8826-CA96-0238-CD8E148E6583}"/>
                  </a:ext>
                </a:extLst>
              </p:cNvPr>
              <p:cNvSpPr txBox="1"/>
              <p:nvPr/>
            </p:nvSpPr>
            <p:spPr>
              <a:xfrm>
                <a:off x="1164427" y="2250281"/>
                <a:ext cx="1400178" cy="29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VPD 00z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6F3071-0E79-08DD-566A-9EA3692817EC}"/>
                  </a:ext>
                </a:extLst>
              </p:cNvPr>
              <p:cNvSpPr txBox="1"/>
              <p:nvPr/>
            </p:nvSpPr>
            <p:spPr>
              <a:xfrm>
                <a:off x="1164430" y="2695574"/>
                <a:ext cx="1400178" cy="29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VPD 06z</a:t>
                </a: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A39DE30-BF5D-97C1-87C4-F0379A67F121}"/>
                  </a:ext>
                </a:extLst>
              </p:cNvPr>
              <p:cNvSpPr txBox="1"/>
              <p:nvPr/>
            </p:nvSpPr>
            <p:spPr>
              <a:xfrm>
                <a:off x="1164429" y="3140867"/>
                <a:ext cx="1400178" cy="29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VPD 12z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22E98F-84BE-E652-1545-DA02FDF1DEA4}"/>
                  </a:ext>
                </a:extLst>
              </p:cNvPr>
              <p:cNvSpPr txBox="1"/>
              <p:nvPr/>
            </p:nvSpPr>
            <p:spPr>
              <a:xfrm>
                <a:off x="1164429" y="3586160"/>
                <a:ext cx="1400178" cy="29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VPD 18z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FF29A0-EA49-962A-8181-79C4D8448824}"/>
                  </a:ext>
                </a:extLst>
              </p:cNvPr>
              <p:cNvSpPr txBox="1"/>
              <p:nvPr/>
            </p:nvSpPr>
            <p:spPr>
              <a:xfrm>
                <a:off x="3017040" y="2250281"/>
                <a:ext cx="1400178" cy="29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WS 00z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CFF7E4-EE20-959C-D967-17170CC6057C}"/>
                  </a:ext>
                </a:extLst>
              </p:cNvPr>
              <p:cNvSpPr txBox="1"/>
              <p:nvPr/>
            </p:nvSpPr>
            <p:spPr>
              <a:xfrm>
                <a:off x="3017043" y="2695574"/>
                <a:ext cx="1400178" cy="29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WS 06z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5BEAA79-2162-5991-32E6-04C3BCF4257A}"/>
                  </a:ext>
                </a:extLst>
              </p:cNvPr>
              <p:cNvSpPr txBox="1"/>
              <p:nvPr/>
            </p:nvSpPr>
            <p:spPr>
              <a:xfrm>
                <a:off x="3017041" y="3140867"/>
                <a:ext cx="1400178" cy="29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WS 12z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999DB-C32D-88F6-4588-D392378D1968}"/>
                  </a:ext>
                </a:extLst>
              </p:cNvPr>
              <p:cNvSpPr txBox="1"/>
              <p:nvPr/>
            </p:nvSpPr>
            <p:spPr>
              <a:xfrm>
                <a:off x="3017040" y="3586160"/>
                <a:ext cx="1400178" cy="29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WS 18z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39D5D0-92B6-62D5-93E4-FB779CED79BA}"/>
                  </a:ext>
                </a:extLst>
              </p:cNvPr>
              <p:cNvSpPr txBox="1"/>
              <p:nvPr/>
            </p:nvSpPr>
            <p:spPr>
              <a:xfrm>
                <a:off x="2534822" y="2250281"/>
                <a:ext cx="359574" cy="29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x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B0C9EF-A67E-5A9F-B354-696657162093}"/>
                  </a:ext>
                </a:extLst>
              </p:cNvPr>
              <p:cNvSpPr txBox="1"/>
              <p:nvPr/>
            </p:nvSpPr>
            <p:spPr>
              <a:xfrm>
                <a:off x="2534825" y="2695574"/>
                <a:ext cx="359574" cy="29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x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6B8223-6612-6B13-9569-D1D4F436AAEA}"/>
                  </a:ext>
                </a:extLst>
              </p:cNvPr>
              <p:cNvSpPr txBox="1"/>
              <p:nvPr/>
            </p:nvSpPr>
            <p:spPr>
              <a:xfrm>
                <a:off x="2534824" y="3140867"/>
                <a:ext cx="359574" cy="29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x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B92FE7-BD01-2CDD-EAD2-740B5BD20DDF}"/>
                  </a:ext>
                </a:extLst>
              </p:cNvPr>
              <p:cNvSpPr txBox="1"/>
              <p:nvPr/>
            </p:nvSpPr>
            <p:spPr>
              <a:xfrm>
                <a:off x="2534822" y="3586160"/>
                <a:ext cx="359574" cy="29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x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717BEAD-74C9-9B71-7289-155E682CC30E}"/>
                  </a:ext>
                </a:extLst>
              </p:cNvPr>
              <p:cNvSpPr txBox="1"/>
              <p:nvPr/>
            </p:nvSpPr>
            <p:spPr>
              <a:xfrm>
                <a:off x="4597006" y="2263972"/>
                <a:ext cx="1682348" cy="29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HDWI 00z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5D5D63-FF1D-4C13-9B2D-C0686EE1809B}"/>
                  </a:ext>
                </a:extLst>
              </p:cNvPr>
              <p:cNvSpPr txBox="1"/>
              <p:nvPr/>
            </p:nvSpPr>
            <p:spPr>
              <a:xfrm>
                <a:off x="4597009" y="2709265"/>
                <a:ext cx="1682348" cy="29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HDWI 06z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393D7A-0F31-BCEE-6C3B-2A703DD679D5}"/>
                  </a:ext>
                </a:extLst>
              </p:cNvPr>
              <p:cNvSpPr txBox="1"/>
              <p:nvPr/>
            </p:nvSpPr>
            <p:spPr>
              <a:xfrm>
                <a:off x="4597007" y="3154558"/>
                <a:ext cx="1682348" cy="29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HDWI 12z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CDEDEA-6154-34F2-462F-136B53BF7A36}"/>
                  </a:ext>
                </a:extLst>
              </p:cNvPr>
              <p:cNvSpPr txBox="1"/>
              <p:nvPr/>
            </p:nvSpPr>
            <p:spPr>
              <a:xfrm>
                <a:off x="4597006" y="3599851"/>
                <a:ext cx="1682348" cy="29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HDWI 18z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D37763-08C4-5FC7-4529-22FD01D61DD8}"/>
                  </a:ext>
                </a:extLst>
              </p:cNvPr>
              <p:cNvSpPr txBox="1"/>
              <p:nvPr/>
            </p:nvSpPr>
            <p:spPr>
              <a:xfrm>
                <a:off x="4180276" y="2247600"/>
                <a:ext cx="359574" cy="29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=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D9E168D-274E-A599-9758-35FB8EDC5CEC}"/>
                  </a:ext>
                </a:extLst>
              </p:cNvPr>
              <p:cNvSpPr txBox="1"/>
              <p:nvPr/>
            </p:nvSpPr>
            <p:spPr>
              <a:xfrm>
                <a:off x="4180280" y="2692893"/>
                <a:ext cx="359574" cy="29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=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281218-D767-9A72-94AB-A7B6D4B1E0E9}"/>
                  </a:ext>
                </a:extLst>
              </p:cNvPr>
              <p:cNvSpPr txBox="1"/>
              <p:nvPr/>
            </p:nvSpPr>
            <p:spPr>
              <a:xfrm>
                <a:off x="4180280" y="3138186"/>
                <a:ext cx="359574" cy="29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=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AD1F071-791E-911F-0848-E2EC9EB03855}"/>
                  </a:ext>
                </a:extLst>
              </p:cNvPr>
              <p:cNvSpPr txBox="1"/>
              <p:nvPr/>
            </p:nvSpPr>
            <p:spPr>
              <a:xfrm>
                <a:off x="4180278" y="3583479"/>
                <a:ext cx="359574" cy="2985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=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6AC6BE4-47E5-A2BC-BB7C-61DA6815F647}"/>
                </a:ext>
              </a:extLst>
            </p:cNvPr>
            <p:cNvSpPr txBox="1"/>
            <p:nvPr/>
          </p:nvSpPr>
          <p:spPr>
            <a:xfrm>
              <a:off x="5792381" y="2655964"/>
              <a:ext cx="359574" cy="298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ym typeface="Wingdings" pitchFamily="2" charset="2"/>
                </a:rPr>
                <a:t></a:t>
              </a:r>
              <a:endParaRPr lang="en-US" sz="14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68511D-4E0F-1C99-A3B6-564C6A79CF9F}"/>
                </a:ext>
              </a:extLst>
            </p:cNvPr>
            <p:cNvSpPr txBox="1"/>
            <p:nvPr/>
          </p:nvSpPr>
          <p:spPr>
            <a:xfrm>
              <a:off x="5792384" y="3101257"/>
              <a:ext cx="359574" cy="298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ym typeface="Wingdings" pitchFamily="2" charset="2"/>
                </a:rPr>
                <a:t> </a:t>
              </a:r>
              <a:endParaRPr lang="en-US" sz="1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A2D933-B046-B781-2F59-8D5A1D917291}"/>
                </a:ext>
              </a:extLst>
            </p:cNvPr>
            <p:cNvSpPr txBox="1"/>
            <p:nvPr/>
          </p:nvSpPr>
          <p:spPr>
            <a:xfrm>
              <a:off x="5792384" y="3546550"/>
              <a:ext cx="359574" cy="298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ym typeface="Wingdings" pitchFamily="2" charset="2"/>
                </a:rPr>
                <a:t></a:t>
              </a:r>
              <a:endParaRPr lang="en-US" sz="140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0AF966-AE8E-637C-8F84-9A73E3AB09DF}"/>
                </a:ext>
              </a:extLst>
            </p:cNvPr>
            <p:cNvSpPr txBox="1"/>
            <p:nvPr/>
          </p:nvSpPr>
          <p:spPr>
            <a:xfrm>
              <a:off x="5792383" y="3991843"/>
              <a:ext cx="359574" cy="298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ym typeface="Wingdings" pitchFamily="2" charset="2"/>
                </a:rPr>
                <a:t></a:t>
              </a:r>
              <a:endParaRPr lang="en-US" sz="140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BCD816B-0580-83A2-252D-6480FBE730B6}"/>
                </a:ext>
              </a:extLst>
            </p:cNvPr>
            <p:cNvSpPr txBox="1"/>
            <p:nvPr/>
          </p:nvSpPr>
          <p:spPr>
            <a:xfrm>
              <a:off x="6331745" y="2688708"/>
              <a:ext cx="1682348" cy="298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10</a:t>
              </a:r>
              <a:r>
                <a:rPr lang="en-US" sz="1400"/>
                <a:t> 00z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6730EF8-3260-9B73-AC58-F4B8364BC0CE}"/>
                </a:ext>
              </a:extLst>
            </p:cNvPr>
            <p:cNvSpPr txBox="1"/>
            <p:nvPr/>
          </p:nvSpPr>
          <p:spPr>
            <a:xfrm>
              <a:off x="6331748" y="3134001"/>
              <a:ext cx="1682348" cy="298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100</a:t>
              </a:r>
              <a:r>
                <a:rPr lang="en-US" sz="1400"/>
                <a:t> 06z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259BD91-D602-C810-991E-CACCFD6F2FF7}"/>
                </a:ext>
              </a:extLst>
            </p:cNvPr>
            <p:cNvSpPr txBox="1"/>
            <p:nvPr/>
          </p:nvSpPr>
          <p:spPr>
            <a:xfrm>
              <a:off x="6331746" y="3579294"/>
              <a:ext cx="1682348" cy="298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1000</a:t>
              </a:r>
              <a:r>
                <a:rPr lang="en-US" sz="1400"/>
                <a:t> 12z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E8887AA-11A4-414F-A4E9-1032D55F4797}"/>
                </a:ext>
              </a:extLst>
            </p:cNvPr>
            <p:cNvSpPr txBox="1"/>
            <p:nvPr/>
          </p:nvSpPr>
          <p:spPr>
            <a:xfrm>
              <a:off x="6331745" y="4024587"/>
              <a:ext cx="1682348" cy="2985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10000</a:t>
              </a:r>
              <a:r>
                <a:rPr lang="en-US" sz="1400"/>
                <a:t> 18z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5EC0D1D-CEC7-F91F-9177-133903C79032}"/>
              </a:ext>
            </a:extLst>
          </p:cNvPr>
          <p:cNvSpPr txBox="1"/>
          <p:nvPr/>
        </p:nvSpPr>
        <p:spPr>
          <a:xfrm>
            <a:off x="634136" y="2088651"/>
            <a:ext cx="5870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For a given dataset, for a given day, MM-DD-YYYY, with 4 timesteps: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444C778-84A8-3F59-36C2-456782014EDF}"/>
              </a:ext>
            </a:extLst>
          </p:cNvPr>
          <p:cNvSpPr txBox="1"/>
          <p:nvPr/>
        </p:nvSpPr>
        <p:spPr>
          <a:xfrm>
            <a:off x="1987623" y="4805211"/>
            <a:ext cx="2367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HDWI_ABS _MMDDYYYY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8FD46F4-1CC6-76DE-C5A3-EA3C30663F58}"/>
              </a:ext>
            </a:extLst>
          </p:cNvPr>
          <p:cNvSpPr txBox="1"/>
          <p:nvPr/>
        </p:nvSpPr>
        <p:spPr>
          <a:xfrm>
            <a:off x="6114495" y="3411861"/>
            <a:ext cx="2781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ym typeface="Wingdings" pitchFamily="2" charset="2"/>
              </a:rPr>
              <a:t></a:t>
            </a:r>
            <a:endParaRPr lang="en-US" sz="1400"/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02EAD49A-40BA-35C7-9C9D-53966C84D4D7}"/>
              </a:ext>
            </a:extLst>
          </p:cNvPr>
          <p:cNvSpPr/>
          <p:nvPr/>
        </p:nvSpPr>
        <p:spPr>
          <a:xfrm rot="5400000">
            <a:off x="2879951" y="2648207"/>
            <a:ext cx="196576" cy="3934120"/>
          </a:xfrm>
          <a:prstGeom prst="rightBrace">
            <a:avLst>
              <a:gd name="adj1" fmla="val 0"/>
              <a:gd name="adj2" fmla="val 49531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8E0827B-69DF-541A-6190-4F5AABCD0B26}"/>
              </a:ext>
            </a:extLst>
          </p:cNvPr>
          <p:cNvGrpSpPr/>
          <p:nvPr/>
        </p:nvGrpSpPr>
        <p:grpSpPr>
          <a:xfrm>
            <a:off x="7602874" y="2812078"/>
            <a:ext cx="3295353" cy="1249686"/>
            <a:chOff x="5383547" y="2344338"/>
            <a:chExt cx="3295353" cy="124968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5D34A59-FF12-3A8A-9228-04CC177759FC}"/>
                </a:ext>
              </a:extLst>
            </p:cNvPr>
            <p:cNvSpPr txBox="1"/>
            <p:nvPr/>
          </p:nvSpPr>
          <p:spPr>
            <a:xfrm>
              <a:off x="5383547" y="2357116"/>
              <a:ext cx="23674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HDWI_MAX_MMDDYYYY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BD5AB31-36E8-455C-1C48-19034CFFCB52}"/>
                </a:ext>
              </a:extLst>
            </p:cNvPr>
            <p:cNvSpPr txBox="1"/>
            <p:nvPr/>
          </p:nvSpPr>
          <p:spPr>
            <a:xfrm>
              <a:off x="5383550" y="2816113"/>
              <a:ext cx="236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HDWI_MIN _MMDDYYYY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8D90054-9299-F9DF-76AD-4F9B5A6759DC}"/>
                </a:ext>
              </a:extLst>
            </p:cNvPr>
            <p:cNvSpPr txBox="1"/>
            <p:nvPr/>
          </p:nvSpPr>
          <p:spPr>
            <a:xfrm>
              <a:off x="5383549" y="3275111"/>
              <a:ext cx="236741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HDWI_AVG _MMDDYYYY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67FD328-FD7E-7C8C-005A-4A0684A0F872}"/>
                </a:ext>
              </a:extLst>
            </p:cNvPr>
            <p:cNvSpPr txBox="1"/>
            <p:nvPr/>
          </p:nvSpPr>
          <p:spPr>
            <a:xfrm>
              <a:off x="7438594" y="2357116"/>
              <a:ext cx="216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=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BF10A49-D2C5-DF5E-7B78-833BCF860B32}"/>
                </a:ext>
              </a:extLst>
            </p:cNvPr>
            <p:cNvSpPr txBox="1"/>
            <p:nvPr/>
          </p:nvSpPr>
          <p:spPr>
            <a:xfrm>
              <a:off x="7438597" y="2816114"/>
              <a:ext cx="216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=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35FCB2F-1798-17FD-3697-89CC9594A48B}"/>
                </a:ext>
              </a:extLst>
            </p:cNvPr>
            <p:cNvSpPr txBox="1"/>
            <p:nvPr/>
          </p:nvSpPr>
          <p:spPr>
            <a:xfrm>
              <a:off x="7438597" y="3275111"/>
              <a:ext cx="2164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/>
                <a:t>=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1A74DC9-6DA2-302C-8C71-08E7EA9CF532}"/>
                </a:ext>
              </a:extLst>
            </p:cNvPr>
            <p:cNvSpPr txBox="1"/>
            <p:nvPr/>
          </p:nvSpPr>
          <p:spPr>
            <a:xfrm>
              <a:off x="7654352" y="2344338"/>
              <a:ext cx="101282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10000</a:t>
              </a:r>
              <a:endParaRPr lang="en-US" sz="140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5CCC1-4ED5-7CB8-B6B5-E47605645D40}"/>
                </a:ext>
              </a:extLst>
            </p:cNvPr>
            <p:cNvSpPr txBox="1"/>
            <p:nvPr/>
          </p:nvSpPr>
          <p:spPr>
            <a:xfrm>
              <a:off x="7663782" y="2818342"/>
              <a:ext cx="1012828" cy="307776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10</a:t>
              </a:r>
              <a:endParaRPr lang="en-US" sz="140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6FA1EE4-25A1-DEE7-E8F7-C28E044204A9}"/>
                </a:ext>
              </a:extLst>
            </p:cNvPr>
            <p:cNvSpPr txBox="1"/>
            <p:nvPr/>
          </p:nvSpPr>
          <p:spPr>
            <a:xfrm>
              <a:off x="7666072" y="3286248"/>
              <a:ext cx="1012828" cy="307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>
                  <a:solidFill>
                    <a:srgbClr val="FF0000"/>
                  </a:solidFill>
                </a:rPr>
                <a:t>2777.5</a:t>
              </a:r>
              <a:endParaRPr lang="en-US" sz="140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561452B-3807-BCA4-81BA-19A83CE43A19}"/>
              </a:ext>
            </a:extLst>
          </p:cNvPr>
          <p:cNvSpPr txBox="1"/>
          <p:nvPr/>
        </p:nvSpPr>
        <p:spPr>
          <a:xfrm>
            <a:off x="5722785" y="3121223"/>
            <a:ext cx="1381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24-H resample</a:t>
            </a:r>
          </a:p>
        </p:txBody>
      </p:sp>
    </p:spTree>
    <p:extLst>
      <p:ext uri="{BB962C8B-B14F-4D97-AF65-F5344CB8AC3E}">
        <p14:creationId xmlns:p14="http://schemas.microsoft.com/office/powerpoint/2010/main" val="130325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c4a0fb-1a83-4854-bda3-69b33c4b3a1f" xsi:nil="true"/>
    <lcf76f155ced4ddcb4097134ff3c332f xmlns="5ea2d798-b828-47e1-a345-88f278cdb8d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AA349897737940A359995CEFBF0F9E" ma:contentTypeVersion="12" ma:contentTypeDescription="Create a new document." ma:contentTypeScope="" ma:versionID="55c2b9dbba31bafb12fc444cc313d8b8">
  <xsd:schema xmlns:xsd="http://www.w3.org/2001/XMLSchema" xmlns:xs="http://www.w3.org/2001/XMLSchema" xmlns:p="http://schemas.microsoft.com/office/2006/metadata/properties" xmlns:ns2="5ea2d798-b828-47e1-a345-88f278cdb8d2" xmlns:ns3="d4c4a0fb-1a83-4854-bda3-69b33c4b3a1f" targetNamespace="http://schemas.microsoft.com/office/2006/metadata/properties" ma:root="true" ma:fieldsID="6927f46c171ca6e8031ed2eb9378f5d3" ns2:_="" ns3:_="">
    <xsd:import namespace="5ea2d798-b828-47e1-a345-88f278cdb8d2"/>
    <xsd:import namespace="d4c4a0fb-1a83-4854-bda3-69b33c4b3a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a2d798-b828-47e1-a345-88f278cdb8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4d15b32-56bf-466c-aa5a-512a142263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c4a0fb-1a83-4854-bda3-69b33c4b3a1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807bba46-aa90-47a5-a911-0c9c0b671c9f}" ma:internalName="TaxCatchAll" ma:showField="CatchAllData" ma:web="d4c4a0fb-1a83-4854-bda3-69b33c4b3a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032BAA-AFC6-4F18-AF0E-04F1B9641FF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930607-4D79-47BB-9BA1-9152EF1EFFB3}">
  <ds:schemaRefs>
    <ds:schemaRef ds:uri="5ea2d798-b828-47e1-a345-88f278cdb8d2"/>
    <ds:schemaRef ds:uri="d4c4a0fb-1a83-4854-bda3-69b33c4b3a1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75DE01B-7370-41DA-AB37-485E6C33CC9C}">
  <ds:schemaRefs>
    <ds:schemaRef ds:uri="5ea2d798-b828-47e1-a345-88f278cdb8d2"/>
    <ds:schemaRef ds:uri="d4c4a0fb-1a83-4854-bda3-69b33c4b3a1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Widescreen</PresentationFormat>
  <Slides>21</Slides>
  <Notes>10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Without GLDAS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Calculation overview</vt:lpstr>
      <vt:lpstr>PowerPoint Presentation</vt:lpstr>
      <vt:lpstr>PowerPoint Presentation</vt:lpstr>
      <vt:lpstr>With GLDAS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Stakeholder Poll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2013-07-15T20:26:40Z</dcterms:created>
  <dcterms:modified xsi:type="dcterms:W3CDTF">2024-02-22T21:01:24Z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0x010100D4AA349897737940A359995CEFBF0F9E</vt:lpwstr>
  </property>
  <property fmtid="{D5CDD505-2E9C-101B-9397-08002B2CF9AE}" pid="3" name="MediaServiceImageTags">
    <vt:lpwstr/>
  </property>
</Properties>
</file>