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5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70AA-1D20-4B59-8B30-6EC64903B8F8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422E-2984-4065-9428-2A4EA58AC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96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70AA-1D20-4B59-8B30-6EC64903B8F8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422E-2984-4065-9428-2A4EA58AC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21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70AA-1D20-4B59-8B30-6EC64903B8F8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422E-2984-4065-9428-2A4EA58AC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52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70AA-1D20-4B59-8B30-6EC64903B8F8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422E-2984-4065-9428-2A4EA58AC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39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70AA-1D20-4B59-8B30-6EC64903B8F8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422E-2984-4065-9428-2A4EA58AC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60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70AA-1D20-4B59-8B30-6EC64903B8F8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422E-2984-4065-9428-2A4EA58AC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94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70AA-1D20-4B59-8B30-6EC64903B8F8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422E-2984-4065-9428-2A4EA58AC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48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70AA-1D20-4B59-8B30-6EC64903B8F8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422E-2984-4065-9428-2A4EA58AC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68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70AA-1D20-4B59-8B30-6EC64903B8F8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422E-2984-4065-9428-2A4EA58AC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90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70AA-1D20-4B59-8B30-6EC64903B8F8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422E-2984-4065-9428-2A4EA58AC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02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70AA-1D20-4B59-8B30-6EC64903B8F8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1422E-2984-4065-9428-2A4EA58AC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00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370AA-1D20-4B59-8B30-6EC64903B8F8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1422E-2984-4065-9428-2A4EA58AC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99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925303"/>
            <a:ext cx="9144000" cy="1007395"/>
          </a:xfrm>
        </p:spPr>
        <p:txBody>
          <a:bodyPr/>
          <a:lstStyle/>
          <a:p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LR(1)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parser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4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0126"/>
            <a:ext cx="10515600" cy="1133059"/>
          </a:xfrm>
        </p:spPr>
        <p:txBody>
          <a:bodyPr/>
          <a:lstStyle/>
          <a:p>
            <a:pPr algn="ctr"/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Input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739942" y="1223185"/>
            <a:ext cx="10712116" cy="53357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測資會放在</a:t>
            </a: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”input”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資料夾內，資料夾中有</a:t>
            </a: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組公開測資</a:t>
            </a: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每組測資中有兩個檔案</a:t>
            </a: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x_grammar.txt</a:t>
            </a:r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：第</a:t>
            </a:r>
            <a:r>
              <a:rPr lang="en-US" altLang="zh-TW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</a:t>
            </a:r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、</a:t>
            </a:r>
            <a:r>
              <a:rPr lang="en-US" altLang="zh-TW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</a:t>
            </a:r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行為</a:t>
            </a:r>
            <a:r>
              <a:rPr lang="en-US" altLang="zh-TW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terminal</a:t>
            </a:r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及</a:t>
            </a:r>
            <a:r>
              <a:rPr lang="en-US" altLang="zh-TW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non terminal</a:t>
            </a:r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，接下來為</a:t>
            </a:r>
            <a:r>
              <a:rPr lang="en-US" altLang="zh-TW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Context-Free Grammar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x_testdata.txt</a:t>
            </a:r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：多個</a:t>
            </a:r>
            <a:r>
              <a:rPr lang="en-US" altLang="zh-TW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syntax	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sz="20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另有</a:t>
            </a: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組隱藏測資，格式與公開測資完全相同</a:t>
            </a: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0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r="69346"/>
          <a:stretch/>
        </p:blipFill>
        <p:spPr>
          <a:xfrm>
            <a:off x="5081703" y="1955079"/>
            <a:ext cx="828559" cy="124858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r="28822"/>
          <a:stretch/>
        </p:blipFill>
        <p:spPr>
          <a:xfrm>
            <a:off x="7745754" y="2036684"/>
            <a:ext cx="2248478" cy="108537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572" y="2036684"/>
            <a:ext cx="1529639" cy="73502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707" y="4352763"/>
            <a:ext cx="2119082" cy="114998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7423" y="4352763"/>
            <a:ext cx="1625140" cy="208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3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0126"/>
            <a:ext cx="10515600" cy="1133059"/>
          </a:xfrm>
        </p:spPr>
        <p:txBody>
          <a:bodyPr/>
          <a:lstStyle/>
          <a:p>
            <a:pPr algn="ctr"/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Output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739942" y="1223185"/>
            <a:ext cx="5570239" cy="53357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轉換成</a:t>
            </a: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Parsing table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的過程</a:t>
            </a: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Parsing table</a:t>
            </a:r>
          </a:p>
          <a:p>
            <a:pPr>
              <a:lnSpc>
                <a:spcPct val="150000"/>
              </a:lnSpc>
            </a:pP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r="2418"/>
          <a:stretch/>
        </p:blipFill>
        <p:spPr>
          <a:xfrm>
            <a:off x="838200" y="2021711"/>
            <a:ext cx="5300472" cy="171093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61357"/>
            <a:ext cx="3159424" cy="200411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7604" y="2021711"/>
            <a:ext cx="1867161" cy="194337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638" y="2021711"/>
            <a:ext cx="2322312" cy="178549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2028" y="4407771"/>
            <a:ext cx="2497835" cy="711674"/>
          </a:xfrm>
          <a:prstGeom prst="rect">
            <a:avLst/>
          </a:prstGeom>
        </p:spPr>
      </p:pic>
      <p:sp>
        <p:nvSpPr>
          <p:cNvPr id="14" name="內容版面配置區 5"/>
          <p:cNvSpPr txBox="1">
            <a:spLocks/>
          </p:cNvSpPr>
          <p:nvPr/>
        </p:nvSpPr>
        <p:spPr>
          <a:xfrm>
            <a:off x="6310181" y="1223185"/>
            <a:ext cx="5570239" cy="5335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判斷每一筆</a:t>
            </a: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syntax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是否合法並列出過程</a:t>
            </a: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356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0126"/>
            <a:ext cx="10515600" cy="1133059"/>
          </a:xfrm>
        </p:spPr>
        <p:txBody>
          <a:bodyPr/>
          <a:lstStyle/>
          <a:p>
            <a:pPr algn="ctr"/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Grade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739942" y="1223185"/>
            <a:ext cx="10712116" cy="5335752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</a:pP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公開測資 </a:t>
            </a: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40%</a:t>
            </a:r>
          </a:p>
          <a:p>
            <a:pPr>
              <a:lnSpc>
                <a:spcPct val="250000"/>
              </a:lnSpc>
            </a:pP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現場</a:t>
            </a: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demo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40%</a:t>
            </a:r>
          </a:p>
          <a:p>
            <a:pPr>
              <a:lnSpc>
                <a:spcPct val="250000"/>
              </a:lnSpc>
            </a:pP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隱藏測資 </a:t>
            </a: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20%</a:t>
            </a:r>
          </a:p>
          <a:p>
            <a:pPr>
              <a:lnSpc>
                <a:spcPct val="250000"/>
              </a:lnSpc>
            </a:pPr>
            <a:r>
              <a:rPr lang="zh-TW" altLang="en-US" sz="2400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遲交：此作業總成績*</a:t>
            </a:r>
            <a:r>
              <a:rPr lang="en-US" altLang="zh-TW" sz="2400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60%</a:t>
            </a:r>
          </a:p>
          <a:p>
            <a:pPr>
              <a:lnSpc>
                <a:spcPct val="250000"/>
              </a:lnSpc>
            </a:pPr>
            <a:r>
              <a:rPr lang="zh-TW" altLang="en-US" sz="2400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抄襲：</a:t>
            </a:r>
            <a:r>
              <a:rPr lang="en-US" altLang="zh-TW" sz="2400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0</a:t>
            </a:r>
            <a:r>
              <a:rPr lang="zh-TW" altLang="en-US" sz="2400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分並依校規處理</a:t>
            </a:r>
            <a:endParaRPr lang="en-US" altLang="zh-TW" sz="2400" dirty="0">
              <a:solidFill>
                <a:srgbClr val="C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922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0126"/>
            <a:ext cx="10515600" cy="1133059"/>
          </a:xfrm>
        </p:spPr>
        <p:txBody>
          <a:bodyPr/>
          <a:lstStyle/>
          <a:p>
            <a:pPr algn="ctr"/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Others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739942" y="1223185"/>
            <a:ext cx="10712116" cy="533575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繳交檔案</a:t>
            </a: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原始碼：</a:t>
            </a:r>
            <a:r>
              <a:rPr lang="en-US" altLang="zh-TW" sz="20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cpp</a:t>
            </a:r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、</a:t>
            </a:r>
            <a:r>
              <a:rPr lang="en-US" altLang="zh-TW" sz="20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py</a:t>
            </a:r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等，請勿上傳整個專案</a:t>
            </a:r>
            <a:endParaRPr lang="en-US" altLang="zh-TW" sz="20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Readme.txt</a:t>
            </a:r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：程式碼資訊、編譯環境等</a:t>
            </a:r>
            <a:endParaRPr lang="en-US" altLang="zh-TW" sz="20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所有檔案壓縮成「學號</a:t>
            </a:r>
            <a:r>
              <a:rPr lang="en-US" altLang="zh-TW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_hw1.zip</a:t>
            </a:r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」或「學號</a:t>
            </a:r>
            <a:r>
              <a:rPr lang="en-US" altLang="zh-TW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_hw1.rar</a:t>
            </a:r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」</a:t>
            </a:r>
            <a:endParaRPr lang="en-US" altLang="zh-TW" sz="20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2400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繳交期限：</a:t>
            </a:r>
            <a:r>
              <a:rPr lang="en-US" altLang="zh-TW" sz="2400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12/19</a:t>
            </a:r>
            <a:r>
              <a:rPr lang="zh-TW" altLang="en-US" sz="2400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23:59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Demo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sz="2000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未</a:t>
            </a:r>
            <a:r>
              <a:rPr lang="en-US" altLang="zh-TW" sz="2000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demo</a:t>
            </a:r>
            <a:r>
              <a:rPr lang="zh-TW" altLang="en-US" sz="2000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者一律</a:t>
            </a:r>
            <a:r>
              <a:rPr lang="en-US" altLang="zh-TW" sz="2000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0</a:t>
            </a:r>
            <a:r>
              <a:rPr lang="zh-TW" altLang="en-US" sz="2000" dirty="0">
                <a:solidFill>
                  <a:srgbClr val="C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分</a:t>
            </a:r>
            <a:endParaRPr lang="en-US" altLang="zh-TW" sz="2000" dirty="0">
              <a:solidFill>
                <a:srgbClr val="C0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5487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187</Words>
  <Application>Microsoft Office PowerPoint</Application>
  <PresentationFormat>寬螢幕</PresentationFormat>
  <Paragraphs>31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 Light</vt:lpstr>
      <vt:lpstr>Arial</vt:lpstr>
      <vt:lpstr>Calibri</vt:lpstr>
      <vt:lpstr>Calibri Light</vt:lpstr>
      <vt:lpstr>Wingdings</vt:lpstr>
      <vt:lpstr>Office 佈景主題</vt:lpstr>
      <vt:lpstr>LR(1) parser</vt:lpstr>
      <vt:lpstr>Input</vt:lpstr>
      <vt:lpstr>Output</vt:lpstr>
      <vt:lpstr>Grade</vt:lpstr>
      <vt:lpstr>Others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LR(1) parser</dc:title>
  <dc:creator>黃亮雅</dc:creator>
  <cp:lastModifiedBy>宋昱蓓</cp:lastModifiedBy>
  <cp:revision>8</cp:revision>
  <dcterms:created xsi:type="dcterms:W3CDTF">2023-11-14T10:40:17Z</dcterms:created>
  <dcterms:modified xsi:type="dcterms:W3CDTF">2023-11-21T15:01:35Z</dcterms:modified>
</cp:coreProperties>
</file>