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2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E1377-FE64-3445-979A-2D02C3A7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449266"/>
            <a:ext cx="7239000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2074AF-1F56-0C4F-A915-F60505A3171A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is based on </a:t>
            </a:r>
            <a:r>
              <a:rPr lang="en-US" dirty="0" err="1"/>
              <a:t>Ncumbra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D77FB-1155-414F-A08E-0CB556E3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1333012"/>
            <a:ext cx="7264400" cy="4965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AA83D6-A707-594A-A443-AF5C6FF453EB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page allows us to toggle three options</a:t>
            </a:r>
          </a:p>
        </p:txBody>
      </p:sp>
    </p:spTree>
    <p:extLst>
      <p:ext uri="{BB962C8B-B14F-4D97-AF65-F5344CB8AC3E}">
        <p14:creationId xmlns:p14="http://schemas.microsoft.com/office/powerpoint/2010/main" val="7351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9EE90-39A4-1F41-B3A3-6644C81B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309565"/>
            <a:ext cx="7213600" cy="4965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1015E-5D72-AD4E-AA18-61A4C2C94F7B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is pushed to a file using ”</a:t>
            </a:r>
            <a:r>
              <a:rPr lang="en-US" dirty="0" err="1"/>
              <a:t>fireutils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8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44D7B-E2D2-6B43-888E-2D2EE896ED64}"/>
              </a:ext>
            </a:extLst>
          </p:cNvPr>
          <p:cNvSpPr/>
          <p:nvPr/>
        </p:nvSpPr>
        <p:spPr>
          <a:xfrm>
            <a:off x="140677" y="281354"/>
            <a:ext cx="3036275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0222B-42B7-7944-BED5-5A46A6D990D8}"/>
              </a:ext>
            </a:extLst>
          </p:cNvPr>
          <p:cNvSpPr/>
          <p:nvPr/>
        </p:nvSpPr>
        <p:spPr>
          <a:xfrm>
            <a:off x="3305907" y="281353"/>
            <a:ext cx="3165231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3ECB8-5EC2-4A4C-9520-ED7F60B66293}"/>
              </a:ext>
            </a:extLst>
          </p:cNvPr>
          <p:cNvSpPr/>
          <p:nvPr/>
        </p:nvSpPr>
        <p:spPr>
          <a:xfrm>
            <a:off x="6600093" y="281353"/>
            <a:ext cx="3165231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BB2CB-5601-074B-9547-920383DA98F5}"/>
              </a:ext>
            </a:extLst>
          </p:cNvPr>
          <p:cNvSpPr/>
          <p:nvPr/>
        </p:nvSpPr>
        <p:spPr>
          <a:xfrm>
            <a:off x="375138" y="550985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1: Displays data in an engaging 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FDA0E-F5E4-624B-B4D6-417DC99EE70B}"/>
              </a:ext>
            </a:extLst>
          </p:cNvPr>
          <p:cNvSpPr/>
          <p:nvPr/>
        </p:nvSpPr>
        <p:spPr>
          <a:xfrm>
            <a:off x="3593119" y="550985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2: Retrieves Data from File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9990C-F2AB-CB4C-9A35-93BC47353A91}"/>
              </a:ext>
            </a:extLst>
          </p:cNvPr>
          <p:cNvSpPr/>
          <p:nvPr/>
        </p:nvSpPr>
        <p:spPr>
          <a:xfrm>
            <a:off x="6928338" y="574432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3: Gives motivational advice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9EFFA-CE89-E148-8047-C8C1C18D3C45}"/>
              </a:ext>
            </a:extLst>
          </p:cNvPr>
          <p:cNvSpPr/>
          <p:nvPr/>
        </p:nvSpPr>
        <p:spPr>
          <a:xfrm>
            <a:off x="375137" y="2749060"/>
            <a:ext cx="2508739" cy="145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Re-wrote a gem built </a:t>
            </a:r>
            <a:r>
              <a:rPr lang="en-US" dirty="0" err="1"/>
              <a:t>ontop</a:t>
            </a:r>
            <a:r>
              <a:rPr lang="en-US" dirty="0"/>
              <a:t> of curses to display widgets.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2AFA3-8D5A-F74D-98EF-0A87CE77AC87}"/>
              </a:ext>
            </a:extLst>
          </p:cNvPr>
          <p:cNvSpPr/>
          <p:nvPr/>
        </p:nvSpPr>
        <p:spPr>
          <a:xfrm>
            <a:off x="3593118" y="2749060"/>
            <a:ext cx="2508739" cy="145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Uses </a:t>
            </a:r>
            <a:r>
              <a:rPr lang="en-US" dirty="0" err="1"/>
              <a:t>FileutilsUses</a:t>
            </a:r>
            <a:r>
              <a:rPr lang="en-US" dirty="0"/>
              <a:t> </a:t>
            </a:r>
            <a:r>
              <a:rPr lang="en-US" dirty="0" err="1"/>
              <a:t>fileutils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B5F7C-539C-FA46-A3D4-1E3116199551}"/>
              </a:ext>
            </a:extLst>
          </p:cNvPr>
          <p:cNvSpPr/>
          <p:nvPr/>
        </p:nvSpPr>
        <p:spPr>
          <a:xfrm>
            <a:off x="6928337" y="2749059"/>
            <a:ext cx="2508739" cy="1459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display motivation from a customized faker gem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5ABD8-8E9C-F745-A1AD-2C9FAEA0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61950"/>
            <a:ext cx="7124700" cy="613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1C3D2-5A1C-3542-89C9-CF010FE86D5C}"/>
              </a:ext>
            </a:extLst>
          </p:cNvPr>
          <p:cNvSpPr txBox="1"/>
          <p:nvPr/>
        </p:nvSpPr>
        <p:spPr>
          <a:xfrm>
            <a:off x="6600092" y="361950"/>
            <a:ext cx="261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controller: while input is not equal to </a:t>
            </a:r>
            <a:r>
              <a:rPr lang="en-US" dirty="0" err="1"/>
              <a:t>ctrt_q</a:t>
            </a:r>
            <a:r>
              <a:rPr lang="en-US" dirty="0"/>
              <a:t> display GUI.</a:t>
            </a:r>
          </a:p>
        </p:txBody>
      </p:sp>
    </p:spTree>
    <p:extLst>
      <p:ext uri="{BB962C8B-B14F-4D97-AF65-F5344CB8AC3E}">
        <p14:creationId xmlns:p14="http://schemas.microsoft.com/office/powerpoint/2010/main" val="24977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5125B-B71E-6B42-8590-91A6D7C36BBB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Difficulties faced/Satisfactory Moments/What have I learnt?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54927-C557-614F-83D0-36F9D9D3FC69}"/>
              </a:ext>
            </a:extLst>
          </p:cNvPr>
          <p:cNvSpPr txBox="1"/>
          <p:nvPr/>
        </p:nvSpPr>
        <p:spPr>
          <a:xfrm>
            <a:off x="1512277" y="1582616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Difficulties Faced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7811F-116E-2747-BCB6-2066CA45BFFE}"/>
              </a:ext>
            </a:extLst>
          </p:cNvPr>
          <p:cNvSpPr txBox="1"/>
          <p:nvPr/>
        </p:nvSpPr>
        <p:spPr>
          <a:xfrm>
            <a:off x="1184031" y="2145323"/>
            <a:ext cx="7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Broken gem files, poorly documented repos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Poorly structured gems – requiring data abstraction to conform to DRY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C847E-AB1B-2646-AC3C-A176C822D1EA}"/>
              </a:ext>
            </a:extLst>
          </p:cNvPr>
          <p:cNvSpPr txBox="1"/>
          <p:nvPr/>
        </p:nvSpPr>
        <p:spPr>
          <a:xfrm>
            <a:off x="1512277" y="324433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Satisfactory Moments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E0EEC-BD4D-5D4E-A765-0B5CF3A2F8E4}"/>
              </a:ext>
            </a:extLst>
          </p:cNvPr>
          <p:cNvSpPr txBox="1"/>
          <p:nvPr/>
        </p:nvSpPr>
        <p:spPr>
          <a:xfrm>
            <a:off x="1178169" y="3880338"/>
            <a:ext cx="754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Getting it running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Seeing green when running a test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89591-8198-B84C-BEA5-5FAE0A2EB07B}"/>
              </a:ext>
            </a:extLst>
          </p:cNvPr>
          <p:cNvSpPr txBox="1"/>
          <p:nvPr/>
        </p:nvSpPr>
        <p:spPr>
          <a:xfrm>
            <a:off x="1512277" y="4978007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have I learnt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755F7-AE81-214B-9698-779353410520}"/>
              </a:ext>
            </a:extLst>
          </p:cNvPr>
          <p:cNvSpPr txBox="1"/>
          <p:nvPr/>
        </p:nvSpPr>
        <p:spPr>
          <a:xfrm>
            <a:off x="1271953" y="5499684"/>
            <a:ext cx="7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Absolutely every detail of the UI has to be described, in painstaking detail.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1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7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3840</TotalTime>
  <Words>145</Words>
  <Application>Microsoft Macintosh PowerPoint</Application>
  <PresentationFormat>A4 Paper (210x297 mm)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Reeks</dc:creator>
  <cp:lastModifiedBy>Devin Reeks</cp:lastModifiedBy>
  <cp:revision>6</cp:revision>
  <cp:lastPrinted>2019-07-25T04:09:32Z</cp:lastPrinted>
  <dcterms:created xsi:type="dcterms:W3CDTF">2019-07-25T04:06:06Z</dcterms:created>
  <dcterms:modified xsi:type="dcterms:W3CDTF">2019-09-06T00:28:13Z</dcterms:modified>
</cp:coreProperties>
</file>