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2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9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7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2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0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5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A169-23F6-4144-8A54-FA92EB06FACA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7D3C-63FF-8B4D-98A3-F65DF0F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7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AE1377-FE64-3445-979A-2D02C3A7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449266"/>
            <a:ext cx="7239000" cy="4991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2074AF-1F56-0C4F-A915-F60505A3171A}"/>
              </a:ext>
            </a:extLst>
          </p:cNvPr>
          <p:cNvSpPr/>
          <p:nvPr/>
        </p:nvSpPr>
        <p:spPr>
          <a:xfrm>
            <a:off x="0" y="0"/>
            <a:ext cx="9906000" cy="117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is based on </a:t>
            </a:r>
            <a:r>
              <a:rPr lang="en-US" dirty="0" err="1"/>
              <a:t>Ncumbra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3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D77FB-1155-414F-A08E-0CB556E3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08" y="1333012"/>
            <a:ext cx="7264400" cy="4965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AA83D6-A707-594A-A443-AF5C6FF453EB}"/>
              </a:ext>
            </a:extLst>
          </p:cNvPr>
          <p:cNvSpPr/>
          <p:nvPr/>
        </p:nvSpPr>
        <p:spPr>
          <a:xfrm>
            <a:off x="0" y="0"/>
            <a:ext cx="9906000" cy="117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page allows us to toggle three options</a:t>
            </a:r>
          </a:p>
        </p:txBody>
      </p:sp>
    </p:spTree>
    <p:extLst>
      <p:ext uri="{BB962C8B-B14F-4D97-AF65-F5344CB8AC3E}">
        <p14:creationId xmlns:p14="http://schemas.microsoft.com/office/powerpoint/2010/main" val="73511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9EE90-39A4-1F41-B3A3-6644C81B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309565"/>
            <a:ext cx="7213600" cy="4965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A1015E-5D72-AD4E-AA18-61A4C2C94F7B}"/>
              </a:ext>
            </a:extLst>
          </p:cNvPr>
          <p:cNvSpPr/>
          <p:nvPr/>
        </p:nvSpPr>
        <p:spPr>
          <a:xfrm>
            <a:off x="0" y="0"/>
            <a:ext cx="9906000" cy="117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Userinput</a:t>
            </a:r>
            <a:r>
              <a:rPr lang="en-US" dirty="0"/>
              <a:t> is pushed to a file using ”</a:t>
            </a:r>
            <a:r>
              <a:rPr lang="en-US" dirty="0" err="1"/>
              <a:t>fireutils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86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A44D7B-E2D2-6B43-888E-2D2EE896ED64}"/>
              </a:ext>
            </a:extLst>
          </p:cNvPr>
          <p:cNvSpPr/>
          <p:nvPr/>
        </p:nvSpPr>
        <p:spPr>
          <a:xfrm>
            <a:off x="140677" y="281354"/>
            <a:ext cx="3036275" cy="600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0222B-42B7-7944-BED5-5A46A6D990D8}"/>
              </a:ext>
            </a:extLst>
          </p:cNvPr>
          <p:cNvSpPr/>
          <p:nvPr/>
        </p:nvSpPr>
        <p:spPr>
          <a:xfrm>
            <a:off x="3305907" y="281353"/>
            <a:ext cx="3165231" cy="600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3ECB8-5EC2-4A4C-9520-ED7F60B66293}"/>
              </a:ext>
            </a:extLst>
          </p:cNvPr>
          <p:cNvSpPr/>
          <p:nvPr/>
        </p:nvSpPr>
        <p:spPr>
          <a:xfrm>
            <a:off x="6600093" y="281353"/>
            <a:ext cx="3165231" cy="600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BB2CB-5601-074B-9547-920383DA98F5}"/>
              </a:ext>
            </a:extLst>
          </p:cNvPr>
          <p:cNvSpPr/>
          <p:nvPr/>
        </p:nvSpPr>
        <p:spPr>
          <a:xfrm>
            <a:off x="375138" y="550985"/>
            <a:ext cx="2508739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1: Displays data in an engaging 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DFDA0E-F5E4-624B-B4D6-417DC99EE70B}"/>
              </a:ext>
            </a:extLst>
          </p:cNvPr>
          <p:cNvSpPr/>
          <p:nvPr/>
        </p:nvSpPr>
        <p:spPr>
          <a:xfrm>
            <a:off x="3593119" y="550985"/>
            <a:ext cx="2508739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2: Retrieves Data from File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9990C-F2AB-CB4C-9A35-93BC47353A91}"/>
              </a:ext>
            </a:extLst>
          </p:cNvPr>
          <p:cNvSpPr/>
          <p:nvPr/>
        </p:nvSpPr>
        <p:spPr>
          <a:xfrm>
            <a:off x="6928338" y="574432"/>
            <a:ext cx="2508739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3: Gives motivational advice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9EFFA-CE89-E148-8047-C8C1C18D3C45}"/>
              </a:ext>
            </a:extLst>
          </p:cNvPr>
          <p:cNvSpPr/>
          <p:nvPr/>
        </p:nvSpPr>
        <p:spPr>
          <a:xfrm>
            <a:off x="375137" y="2749060"/>
            <a:ext cx="2508739" cy="145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Re-wrote a gem built </a:t>
            </a:r>
            <a:r>
              <a:rPr lang="en-US" dirty="0" err="1"/>
              <a:t>ontop</a:t>
            </a:r>
            <a:r>
              <a:rPr lang="en-US" dirty="0"/>
              <a:t> of curses to display widgets.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D2AFA3-8D5A-F74D-98EF-0A87CE77AC87}"/>
              </a:ext>
            </a:extLst>
          </p:cNvPr>
          <p:cNvSpPr/>
          <p:nvPr/>
        </p:nvSpPr>
        <p:spPr>
          <a:xfrm>
            <a:off x="3593118" y="2749060"/>
            <a:ext cx="2508739" cy="145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Uses </a:t>
            </a:r>
            <a:r>
              <a:rPr lang="en-US" dirty="0" err="1"/>
              <a:t>FileutilsUses</a:t>
            </a:r>
            <a:r>
              <a:rPr lang="en-US" dirty="0"/>
              <a:t> </a:t>
            </a:r>
            <a:r>
              <a:rPr lang="en-US" dirty="0" err="1"/>
              <a:t>fileutils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7B5F7C-539C-FA46-A3D4-1E3116199551}"/>
              </a:ext>
            </a:extLst>
          </p:cNvPr>
          <p:cNvSpPr/>
          <p:nvPr/>
        </p:nvSpPr>
        <p:spPr>
          <a:xfrm>
            <a:off x="6928337" y="2749059"/>
            <a:ext cx="2508739" cy="1459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display motivation from a customized faker gem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8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3829</TotalTime>
  <Words>68</Words>
  <Application>Microsoft Macintosh PowerPoint</Application>
  <PresentationFormat>A4 Paper (210x297 mm)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Reeks</dc:creator>
  <cp:lastModifiedBy>Devin Reeks</cp:lastModifiedBy>
  <cp:revision>4</cp:revision>
  <cp:lastPrinted>2019-07-25T04:09:32Z</cp:lastPrinted>
  <dcterms:created xsi:type="dcterms:W3CDTF">2019-07-25T04:06:06Z</dcterms:created>
  <dcterms:modified xsi:type="dcterms:W3CDTF">2019-09-05T23:45:54Z</dcterms:modified>
</cp:coreProperties>
</file>