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9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1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47E6-A4C7-604D-95CB-FE2FF56A1717}" type="datetimeFigureOut">
              <a:rPr lang="en-US" smtClean="0"/>
              <a:t>17/7/18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C2D41-1557-0E45-B381-07190717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14182" y="324433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#66cacf</a:t>
            </a:r>
            <a:endParaRPr lang="en-US" dirty="0"/>
          </a:p>
        </p:txBody>
      </p:sp>
      <p:pic>
        <p:nvPicPr>
          <p:cNvPr id="6" name="Picture 5" descr="Oval 2%403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65" y="796360"/>
            <a:ext cx="5334000" cy="5334000"/>
          </a:xfrm>
          <a:prstGeom prst="rect">
            <a:avLst/>
          </a:prstGeom>
        </p:spPr>
      </p:pic>
      <p:pic>
        <p:nvPicPr>
          <p:cNvPr id="7" name="Picture 6" descr="facebook.svg 3%40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65" y="170866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1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al 2%403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65" y="796360"/>
            <a:ext cx="5334000" cy="5334000"/>
          </a:xfrm>
          <a:prstGeom prst="rect">
            <a:avLst/>
          </a:prstGeom>
        </p:spPr>
      </p:pic>
      <p:pic>
        <p:nvPicPr>
          <p:cNvPr id="7" name="Picture 6" descr="twitter-3.svg 2%40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09" y="168027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1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al 2%403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65" y="796360"/>
            <a:ext cx="5334000" cy="5334000"/>
          </a:xfrm>
          <a:prstGeom prst="rect">
            <a:avLst/>
          </a:prstGeom>
        </p:spPr>
      </p:pic>
      <p:pic>
        <p:nvPicPr>
          <p:cNvPr id="5" name="Picture 4" descr="instagram.svg 2%40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49" y="2025819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0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al 2%403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65" y="796360"/>
            <a:ext cx="5334000" cy="5334000"/>
          </a:xfrm>
          <a:prstGeom prst="rect">
            <a:avLst/>
          </a:prstGeom>
        </p:spPr>
      </p:pic>
      <p:pic>
        <p:nvPicPr>
          <p:cNvPr id="5" name="Picture 4" descr="pinterest.svg 2%40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72" y="1508289"/>
            <a:ext cx="3981829" cy="39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al 2%403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65" y="796360"/>
            <a:ext cx="5334000" cy="5334000"/>
          </a:xfrm>
          <a:prstGeom prst="rect">
            <a:avLst/>
          </a:prstGeom>
        </p:spPr>
      </p:pic>
      <p:pic>
        <p:nvPicPr>
          <p:cNvPr id="5" name="Picture 4" descr="youtube.svg 2%40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0" y="148182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8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</cp:revision>
  <dcterms:created xsi:type="dcterms:W3CDTF">2018-07-17T07:20:46Z</dcterms:created>
  <dcterms:modified xsi:type="dcterms:W3CDTF">2018-07-17T07:29:28Z</dcterms:modified>
</cp:coreProperties>
</file>