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78" r:id="rId6"/>
    <p:sldId id="276" r:id="rId7"/>
    <p:sldId id="277" r:id="rId8"/>
    <p:sldId id="279" r:id="rId9"/>
    <p:sldId id="262" r:id="rId10"/>
    <p:sldId id="267" r:id="rId11"/>
    <p:sldId id="269" r:id="rId12"/>
    <p:sldId id="265" r:id="rId13"/>
    <p:sldId id="271" r:id="rId14"/>
    <p:sldId id="270" r:id="rId15"/>
    <p:sldId id="264" r:id="rId16"/>
    <p:sldId id="274" r:id="rId17"/>
    <p:sldId id="273" r:id="rId18"/>
    <p:sldId id="266" r:id="rId19"/>
    <p:sldId id="275" r:id="rId20"/>
    <p:sldId id="27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 Do" initials="DD" lastIdx="5" clrIdx="0">
    <p:extLst>
      <p:ext uri="{19B8F6BF-5375-455C-9EA6-DF929625EA0E}">
        <p15:presenceInfo xmlns:p15="http://schemas.microsoft.com/office/powerpoint/2012/main" userId="117699fba2d99d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0:31:25.327" idx="1">
    <p:pos x="10" y="10"/>
    <p:text>From the initial brainstorm of user stories, we constructed our product backlog of items we need to complete for the game to work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2:33.569" idx="2">
    <p:pos x="146" y="146"/>
    <p:text>we tried to make it user oriented as much as possible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0:33:48.149" idx="3">
    <p:pos x="10" y="10"/>
    <p:text>We isolated the backlog items with the most priority such as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02.781" idx="4">
    <p:pos x="146" y="146"/>
    <p:text>Some of these items work together, thus to implement them requires the same test cases/code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38.472" idx="5">
    <p:pos x="282" y="282"/>
    <p:text>these are the necessary backlog items get initial game functionality. having a board with pieces, players and proper piece movement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0:33:48.149" idx="3">
    <p:pos x="10" y="10"/>
    <p:text>We isolated the backlog items with the most priority such as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02.781" idx="4">
    <p:pos x="146" y="146"/>
    <p:text>Some of these items work together, thus to implement them requires the same test cases/code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38.472" idx="5">
    <p:pos x="282" y="282"/>
    <p:text>these are the necessary backlog items get initial game functionality. having a board with pieces, players and proper piece movement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0:33:48.149" idx="3">
    <p:pos x="10" y="10"/>
    <p:text>We isolated the backlog items with the most priority such as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02.781" idx="4">
    <p:pos x="146" y="146"/>
    <p:text>Some of these items work together, thus to implement them requires the same test cases/code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38.472" idx="5">
    <p:pos x="282" y="282"/>
    <p:text>these are the necessary backlog items get initial game functionality. having a board with pieces, players and proper piece movement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0:33:48.149" idx="3">
    <p:pos x="10" y="10"/>
    <p:text>We isolated the backlog items with the most priority such as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02.781" idx="4">
    <p:pos x="146" y="146"/>
    <p:text>Some of these items work together, thus to implement them requires the same test cases/code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38.472" idx="5">
    <p:pos x="282" y="282"/>
    <p:text>these are the necessary backlog items get initial game functionality. having a board with pieces, players and proper piece movement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0:33:48.149" idx="3">
    <p:pos x="10" y="10"/>
    <p:text>We isolated the backlog items with the most priority such as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02.781" idx="4">
    <p:pos x="146" y="146"/>
    <p:text>Some of these items work together, thus to implement them requires the same test cases/code</p:text>
    <p:extLst>
      <p:ext uri="{C676402C-5697-4E1C-873F-D02D1690AC5C}">
        <p15:threadingInfo xmlns:p15="http://schemas.microsoft.com/office/powerpoint/2012/main" timeZoneBias="-600"/>
      </p:ext>
    </p:extLst>
  </p:cm>
  <p:cm authorId="1" dt="2019-04-17T10:34:38.472" idx="5">
    <p:pos x="282" y="282"/>
    <p:text>these are the necessary backlog items get initial game functionality. having a board with pieces, players and proper piece movement</p:text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2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16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3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7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37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69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C5F5-3A22-4D5B-96C4-360FC9C6A822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70457A-1FD3-4660-88D7-898BE8BB7B33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8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E6AA-DFFE-47B0-8564-8723F55D1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Our Amazing Chess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07458-BC1E-4ED1-8AF4-262832455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AU" dirty="0"/>
              <a:t>Drew</a:t>
            </a:r>
          </a:p>
          <a:p>
            <a:r>
              <a:rPr lang="en-AU" dirty="0"/>
              <a:t>Caleb</a:t>
            </a:r>
          </a:p>
          <a:p>
            <a:r>
              <a:rPr lang="en-AU" dirty="0"/>
              <a:t>Chris</a:t>
            </a:r>
          </a:p>
          <a:p>
            <a:r>
              <a:rPr lang="en-AU" dirty="0"/>
              <a:t>Duncan</a:t>
            </a:r>
          </a:p>
        </p:txBody>
      </p:sp>
    </p:spTree>
    <p:extLst>
      <p:ext uri="{BB962C8B-B14F-4D97-AF65-F5344CB8AC3E}">
        <p14:creationId xmlns:p14="http://schemas.microsoft.com/office/powerpoint/2010/main" val="303308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131-0560-4316-A801-48BA023F0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Piece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9F86-486F-4A4F-B6FF-B3DA328AD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Drew</a:t>
            </a:r>
          </a:p>
        </p:txBody>
      </p:sp>
    </p:spTree>
    <p:extLst>
      <p:ext uri="{BB962C8B-B14F-4D97-AF65-F5344CB8AC3E}">
        <p14:creationId xmlns:p14="http://schemas.microsoft.com/office/powerpoint/2010/main" val="26251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27C-48C3-4332-A62C-32A1C349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Backlog items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328653D-110F-4C7B-8B69-F2D3C7AE5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144349"/>
              </p:ext>
            </p:extLst>
          </p:nvPr>
        </p:nvGraphicFramePr>
        <p:xfrm>
          <a:off x="1450975" y="2016125"/>
          <a:ext cx="9604375" cy="3094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034">
                  <a:extLst>
                    <a:ext uri="{9D8B030D-6E8A-4147-A177-3AD203B41FA5}">
                      <a16:colId xmlns:a16="http://schemas.microsoft.com/office/drawing/2014/main" val="3992228054"/>
                    </a:ext>
                  </a:extLst>
                </a:gridCol>
                <a:gridCol w="1322341">
                  <a:extLst>
                    <a:ext uri="{9D8B030D-6E8A-4147-A177-3AD203B41FA5}">
                      <a16:colId xmlns:a16="http://schemas.microsoft.com/office/drawing/2014/main" val="3214963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Story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Point/Hours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2349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  <a:latin typeface="+mn-lt"/>
                        </a:rPr>
                        <a:t>As a player, I want to make correct moves, so I can play the game properly (Valid Moves)</a:t>
                      </a:r>
                      <a:endParaRPr lang="en-AU" sz="18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5407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have a standardized interface, so that I can clearly see the game state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2885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protect my turn via log-in, so that my friend cannot cheat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50370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 a board and pieces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77682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Allow Pieces to be moved</a:t>
                      </a:r>
                      <a:endParaRPr lang="en-AU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997847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154956-A3DF-43C3-83F3-0DFF342C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8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1CA8-0680-4189-BE23-3593C32D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B5AC-E06D-4D28-AE88-3099E102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-Attempt to move a bishop piece diagonally up to two cells, succeeds when there are no pieces.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 Attempt to move a bishop piece diagonally bypassing other pieces fails.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- Attempt to move a bishop piece diagonally more than two cells fails when there are no pieces.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 Attempt to move a bishop piece in any direction other than diagonally fails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- Attempt to move a rook piece in horizontal or vertical directions up to two cells succeeds when there are no pieces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 Attempt to move a rook piece in horizontal or vertical directions bypassing other pieces fails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- Attempt to move a rook piece in any direction other than horizontally or vertically fails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- Attempt to move a knight piece along L shape (2 + 1) succeeds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 Attempt to move a knight piece to any other cell fails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 Attempt to move a knight piece over another piece succeeds 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104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131-0560-4316-A801-48BA023F0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9F86-486F-4A4F-B6FF-B3DA328AD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Duncan</a:t>
            </a:r>
          </a:p>
        </p:txBody>
      </p:sp>
    </p:spTree>
    <p:extLst>
      <p:ext uri="{BB962C8B-B14F-4D97-AF65-F5344CB8AC3E}">
        <p14:creationId xmlns:p14="http://schemas.microsoft.com/office/powerpoint/2010/main" val="72440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27C-48C3-4332-A62C-32A1C349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Backlog items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328653D-110F-4C7B-8B69-F2D3C7AE5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644485"/>
              </p:ext>
            </p:extLst>
          </p:nvPr>
        </p:nvGraphicFramePr>
        <p:xfrm>
          <a:off x="1450975" y="2016125"/>
          <a:ext cx="9604375" cy="319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034">
                  <a:extLst>
                    <a:ext uri="{9D8B030D-6E8A-4147-A177-3AD203B41FA5}">
                      <a16:colId xmlns:a16="http://schemas.microsoft.com/office/drawing/2014/main" val="3992228054"/>
                    </a:ext>
                  </a:extLst>
                </a:gridCol>
                <a:gridCol w="1322341">
                  <a:extLst>
                    <a:ext uri="{9D8B030D-6E8A-4147-A177-3AD203B41FA5}">
                      <a16:colId xmlns:a16="http://schemas.microsoft.com/office/drawing/2014/main" val="3214963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Story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Point/Hours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2349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make correct moves, so I can play the game properly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5407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the game to understand the rules of chess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2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10886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have a standardized interface, so that I can clearly see the game state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2885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  <a:latin typeface="+mn-lt"/>
                        </a:rPr>
                        <a:t>As a player, I want to protect my turn via log-in, so that my friend cannot cheat</a:t>
                      </a:r>
                      <a:endParaRPr lang="en-AU" sz="18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50370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 a board and pieces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77682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Allow Pieces to be moved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997847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154956-A3DF-43C3-83F3-0DFF342C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32CA-F8E8-41C0-81D1-37F68496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26E1-647B-41C6-A53B-F180703C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-Attempt to start game without entering IDs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-Attempt to start game without entering passwords </a:t>
            </a:r>
            <a:br>
              <a:rPr lang="en-US" dirty="0"/>
            </a:br>
            <a:r>
              <a:rPr lang="en-US" dirty="0"/>
              <a:t>- Attempt to register two members with the same login ID fails.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- Attempt to login with invalid login ID and fails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- Attempt to login with invalid login password fails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- Attempt to login with valid login ID  succeeds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 Attempt to login with valid password succeeds</a:t>
            </a:r>
            <a:br>
              <a:rPr lang="en-US" dirty="0"/>
            </a:br>
            <a:r>
              <a:rPr lang="en-US" dirty="0"/>
              <a:t>- Attempt to login with the same valid ID and login fails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842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131-0560-4316-A801-48BA023F0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9F86-486F-4A4F-B6FF-B3DA328AD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/>
              <a:t>caleb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896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27C-48C3-4332-A62C-32A1C349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Backlog items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328653D-110F-4C7B-8B69-F2D3C7AE5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740871"/>
              </p:ext>
            </p:extLst>
          </p:nvPr>
        </p:nvGraphicFramePr>
        <p:xfrm>
          <a:off x="1450975" y="2016125"/>
          <a:ext cx="9604375" cy="319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034">
                  <a:extLst>
                    <a:ext uri="{9D8B030D-6E8A-4147-A177-3AD203B41FA5}">
                      <a16:colId xmlns:a16="http://schemas.microsoft.com/office/drawing/2014/main" val="3992228054"/>
                    </a:ext>
                  </a:extLst>
                </a:gridCol>
                <a:gridCol w="1322341">
                  <a:extLst>
                    <a:ext uri="{9D8B030D-6E8A-4147-A177-3AD203B41FA5}">
                      <a16:colId xmlns:a16="http://schemas.microsoft.com/office/drawing/2014/main" val="3214963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Story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Point/Hours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2349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make correct moves, so I can play the game properly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5407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the game to understand the rules of chess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2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10886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have a standardized interface, so that I can clearly see the game state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2885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protect my turn via log-in, so that my friend cannot cheat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50370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 a board and pieces</a:t>
                      </a:r>
                      <a:endParaRPr lang="en-AU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77682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Allow Pieces to be moved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997847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154956-A3DF-43C3-83F3-0DFF342C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9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0AF5-BF6E-4563-9FFF-96973BEC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A003-53C3-4BC2-80A5-9376AF46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- Generate board 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46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131-0560-4316-A801-48BA023F0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Game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9F86-486F-4A4F-B6FF-B3DA328AD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151869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06A-43ED-4D17-B483-24FEC11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Product Backlog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DEE520-FA00-4446-8432-A0A5D6E35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142214"/>
              </p:ext>
            </p:extLst>
          </p:nvPr>
        </p:nvGraphicFramePr>
        <p:xfrm>
          <a:off x="1449875" y="1890287"/>
          <a:ext cx="9604375" cy="386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37">
                  <a:extLst>
                    <a:ext uri="{9D8B030D-6E8A-4147-A177-3AD203B41FA5}">
                      <a16:colId xmlns:a16="http://schemas.microsoft.com/office/drawing/2014/main" val="82085625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390290931"/>
                    </a:ext>
                  </a:extLst>
                </a:gridCol>
              </a:tblGrid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Story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Points / Hours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516443548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Make a ‘start menu’ / Add initial sign in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2212220556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 a board and pieces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1672882851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Allow Pieces to be moved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1810209211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 turn timer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2763199039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protect my turn via log-in, so that my friend cannot cheat.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2484568079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make correct moves, so I can play the game properly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3435989994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see the current score, so that I can judge how the game is going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4182617981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see all valid moves for my pieces so that I can use the best possible move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4132353023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be able to undo my moves to a certain extent, so I can understand more variations of the moves I can do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65492048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be able to take my turn, so that we both take turns playing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2150412045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have a standardised interface, so that I can clearly see the game state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1839659777"/>
                  </a:ext>
                </a:extLst>
              </a:tr>
              <a:tr h="28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 player, I want to see all valid moves for my pieces so that I can use the best possible move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extLst>
                  <a:ext uri="{0D108BD9-81ED-4DB2-BD59-A6C34878D82A}">
                    <a16:rowId xmlns:a16="http://schemas.microsoft.com/office/drawing/2014/main" val="328993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27C-48C3-4332-A62C-32A1C349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Backlog items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328653D-110F-4C7B-8B69-F2D3C7AE5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162281"/>
              </p:ext>
            </p:extLst>
          </p:nvPr>
        </p:nvGraphicFramePr>
        <p:xfrm>
          <a:off x="1450975" y="2016125"/>
          <a:ext cx="9604375" cy="319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034">
                  <a:extLst>
                    <a:ext uri="{9D8B030D-6E8A-4147-A177-3AD203B41FA5}">
                      <a16:colId xmlns:a16="http://schemas.microsoft.com/office/drawing/2014/main" val="3992228054"/>
                    </a:ext>
                  </a:extLst>
                </a:gridCol>
                <a:gridCol w="1322341">
                  <a:extLst>
                    <a:ext uri="{9D8B030D-6E8A-4147-A177-3AD203B41FA5}">
                      <a16:colId xmlns:a16="http://schemas.microsoft.com/office/drawing/2014/main" val="3214963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Story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Point/Hours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2349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make correct moves, so I can play the game properly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5407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the game to understand the rules of chess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2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10886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have a standardized interface, so that I can clearly see the game state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2885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protect my turn via log-in, so that my friend cannot cheat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50370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 a board and pieces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77682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Allow Pieces to be moved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997847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154956-A3DF-43C3-83F3-0DFF342C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DA47-7E30-486F-8CE5-01F0E7B8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5897-AD49-4C72-9F83-A218FE3B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Player points are increased by 5 whenever an opponent piece is removed </a:t>
            </a:r>
          </a:p>
          <a:p>
            <a:pPr marL="0" indent="0">
              <a:buNone/>
            </a:pPr>
            <a:r>
              <a:rPr lang="en-US" dirty="0"/>
              <a:t>- Both players enter the same desired turns and the set amount of turns is correct </a:t>
            </a:r>
          </a:p>
          <a:p>
            <a:pPr marL="0" indent="0">
              <a:buNone/>
            </a:pPr>
            <a:r>
              <a:rPr lang="en-US" dirty="0"/>
              <a:t>- Attempt to undo 1 move </a:t>
            </a:r>
            <a:br>
              <a:rPr lang="en-US" dirty="0"/>
            </a:br>
            <a:r>
              <a:rPr lang="en-US" dirty="0"/>
              <a:t>- Attempt to undo 2 moves </a:t>
            </a:r>
            <a:br>
              <a:rPr lang="en-US" dirty="0"/>
            </a:br>
            <a:r>
              <a:rPr lang="en-US" dirty="0"/>
              <a:t>- Attempt to undo more than 2 moves </a:t>
            </a:r>
            <a:br>
              <a:rPr lang="en-US" dirty="0"/>
            </a:br>
            <a:r>
              <a:rPr lang="en-US" dirty="0"/>
              <a:t>- Each player enters a different desired turn number and the set amount of turns is correct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45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27C-48C3-4332-A62C-32A1C349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Initial Release Backlog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328653D-110F-4C7B-8B69-F2D3C7AE5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17444"/>
              </p:ext>
            </p:extLst>
          </p:nvPr>
        </p:nvGraphicFramePr>
        <p:xfrm>
          <a:off x="1450975" y="2016125"/>
          <a:ext cx="9604375" cy="282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034">
                  <a:extLst>
                    <a:ext uri="{9D8B030D-6E8A-4147-A177-3AD203B41FA5}">
                      <a16:colId xmlns:a16="http://schemas.microsoft.com/office/drawing/2014/main" val="3992228054"/>
                    </a:ext>
                  </a:extLst>
                </a:gridCol>
                <a:gridCol w="1322341">
                  <a:extLst>
                    <a:ext uri="{9D8B030D-6E8A-4147-A177-3AD203B41FA5}">
                      <a16:colId xmlns:a16="http://schemas.microsoft.com/office/drawing/2014/main" val="3214963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Story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Point/Hours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2349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make correct moves, so I can play the game properly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5407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have a standardized interface, so that I can clearly see the game state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2885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As a player, I want to protect my turn via log-in, so that my friend cannot cheat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3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50370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 a board and pieces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77682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Allow Pieces to be moved</a:t>
                      </a:r>
                      <a:endParaRPr lang="en-AU" sz="1800" dirty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7997" marR="57997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+mn-lt"/>
                        </a:rPr>
                        <a:t>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997847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154956-A3DF-43C3-83F3-0DFF342C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EC62D-CAC5-4A43-957D-46AAFD10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Class Diagram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B1B4D-ACFF-4FC5-91C2-2FCB39C2D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58" y="1116345"/>
            <a:ext cx="5004751" cy="38661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0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E293D-8CDD-4316-8E19-818277ED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Class diagram: Game Engine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documents.lucidchart.com/documents/5fdec503-9785-41cd-90b2-913b00dbe4a5/pages/0_0?a=1351&amp;x=24&amp;y=523&amp;w=352&amp;h=374&amp;store=1&amp;accept=image%2F*&amp;auth=LCA%206682c26851307117bb48d007225025ad82887316-ts%3D1555462100">
            <a:extLst>
              <a:ext uri="{FF2B5EF4-FFF2-40B4-BE49-F238E27FC236}">
                <a16:creationId xmlns:a16="http://schemas.microsoft.com/office/drawing/2014/main" id="{47994DC1-7262-4E66-8F11-219C93498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0458" y="1116345"/>
            <a:ext cx="3638750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3335-5A0E-4A3C-9AFA-B25D9188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Class Diagram: Board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s://documents.lucidchart.com/documents/5fdec503-9785-41cd-90b2-913b00dbe4a5/pages/0_0?a=1351&amp;x=485&amp;y=123&amp;w=330&amp;h=374&amp;store=1&amp;accept=image%2F*&amp;auth=LCA%20ec81a59efb440c96ce1f88895033c524de2bdd9e-ts%3D1555462100">
            <a:extLst>
              <a:ext uri="{FF2B5EF4-FFF2-40B4-BE49-F238E27FC236}">
                <a16:creationId xmlns:a16="http://schemas.microsoft.com/office/drawing/2014/main" id="{EF834D46-811C-4CCD-9AB1-29748C0D66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169" y="1116345"/>
            <a:ext cx="341132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1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E52E2-ED54-41D6-A28F-1A1A4D54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Class Diagram: Player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5" name="Picture 6" descr="https://documents.lucidchart.com/documents/5fdec503-9785-41cd-90b2-913b00dbe4a5/pages/0_0?a=1437&amp;x=465&amp;y=903&amp;w=330&amp;h=374&amp;store=1&amp;accept=image%2F*&amp;auth=LCA%20f8462fc71a4cf417a59e1c62810a0d78fca6bbfb-ts%3D1555462100">
            <a:extLst>
              <a:ext uri="{FF2B5EF4-FFF2-40B4-BE49-F238E27FC236}">
                <a16:creationId xmlns:a16="http://schemas.microsoft.com/office/drawing/2014/main" id="{83EE70DC-4D1E-4321-8E0D-E211230BD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169" y="1116345"/>
            <a:ext cx="341132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7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36344-FC83-43A3-9585-2EB7BE0B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Class Diagram: Piece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49" name="Picture 6" descr="https://documents.lucidchart.com/documents/5fdec503-9785-41cd-90b2-913b00dbe4a5/pages/0_0?a=1368&amp;x=446&amp;y=308&amp;w=1188&amp;h=819&amp;store=1&amp;accept=image%2F*&amp;auth=LCA%20a076356400c3ee2d07a92ea4b27d93bd4181c875-ts%3D1555462100">
            <a:extLst>
              <a:ext uri="{FF2B5EF4-FFF2-40B4-BE49-F238E27FC236}">
                <a16:creationId xmlns:a16="http://schemas.microsoft.com/office/drawing/2014/main" id="{8F967CA8-C849-420A-BA6F-5B9DD101F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8258" y="1116344"/>
            <a:ext cx="5603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DA7BA9-8775-4C45-9BB1-D71DDD27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Use Case Diagram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1D36D67-6E95-4D2B-BE4C-F24508089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459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0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Gallery</vt:lpstr>
      <vt:lpstr>Our Amazing Chess Game</vt:lpstr>
      <vt:lpstr>Product Backlog</vt:lpstr>
      <vt:lpstr>Initial Release Backlog</vt:lpstr>
      <vt:lpstr>Class Diagram</vt:lpstr>
      <vt:lpstr>Class diagram: Game Engine</vt:lpstr>
      <vt:lpstr>Class Diagram: Board</vt:lpstr>
      <vt:lpstr>Class Diagram: Player</vt:lpstr>
      <vt:lpstr>Class Diagram: Piece</vt:lpstr>
      <vt:lpstr>Use Case Diagram</vt:lpstr>
      <vt:lpstr>Piece</vt:lpstr>
      <vt:lpstr>Backlog items</vt:lpstr>
      <vt:lpstr>Piece</vt:lpstr>
      <vt:lpstr>Player</vt:lpstr>
      <vt:lpstr>Backlog items</vt:lpstr>
      <vt:lpstr>Player</vt:lpstr>
      <vt:lpstr>board</vt:lpstr>
      <vt:lpstr>Backlog items</vt:lpstr>
      <vt:lpstr>Board</vt:lpstr>
      <vt:lpstr>Game Engine</vt:lpstr>
      <vt:lpstr>Backlog items</vt:lpstr>
      <vt:lpstr>Game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Amazing Chess Game</dc:title>
  <dc:creator>Duncan Do</dc:creator>
  <cp:lastModifiedBy>Duncan Do</cp:lastModifiedBy>
  <cp:revision>1</cp:revision>
  <dcterms:created xsi:type="dcterms:W3CDTF">2019-04-17T02:46:47Z</dcterms:created>
  <dcterms:modified xsi:type="dcterms:W3CDTF">2019-04-17T02:46:52Z</dcterms:modified>
</cp:coreProperties>
</file>