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627"/>
  </p:normalViewPr>
  <p:slideViewPr>
    <p:cSldViewPr snapToGrid="0" snapToObjects="1">
      <p:cViewPr>
        <p:scale>
          <a:sx n="82" d="100"/>
          <a:sy n="82" d="100"/>
        </p:scale>
        <p:origin x="403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3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1139-9923-124E-8120-46F34DD20C0A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84FE-7BEE-DD4E-B28F-A0DBFA91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5" y="463007"/>
            <a:ext cx="3103404" cy="1813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842" y="2489420"/>
            <a:ext cx="3995646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effectLst/>
                <a:latin typeface="Calibri" charset="0"/>
                <a:ea typeface="맑은 고딕" charset="-127"/>
                <a:cs typeface="Times New Roman" charset="0"/>
              </a:rPr>
              <a:t>1. The game starts with 2 sets of cards (1~10).</a:t>
            </a:r>
            <a:endParaRPr lang="en-GB" sz="1600" dirty="0">
              <a:effectLst/>
              <a:latin typeface="Calibri" charset="0"/>
              <a:ea typeface="맑은 고딕" charset="-127"/>
              <a:cs typeface="Times New Roman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04" y="478505"/>
            <a:ext cx="2696083" cy="17844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85286" y="2489420"/>
            <a:ext cx="3539687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effectLst/>
                <a:latin typeface="Calibri" charset="0"/>
                <a:ea typeface="맑은 고딕" charset="-127"/>
                <a:cs typeface="Times New Roman" charset="0"/>
              </a:rPr>
              <a:t>2. Each player will be given one of them.</a:t>
            </a:r>
            <a:endParaRPr lang="en-GB" sz="1600" dirty="0">
              <a:effectLst/>
              <a:latin typeface="Calibri" charset="0"/>
              <a:ea typeface="맑은 고딕" charset="-127"/>
              <a:cs typeface="Times New Roman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36" y="474296"/>
            <a:ext cx="2932530" cy="17186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83097" y="2454327"/>
            <a:ext cx="3468517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effectLst/>
                <a:latin typeface="Calibri" charset="0"/>
                <a:ea typeface="맑은 고딕" charset="-127"/>
                <a:cs typeface="Times New Roman" charset="0"/>
              </a:rPr>
              <a:t>3. They do not know what they have. The system shows only their counterparts’ card.</a:t>
            </a:r>
            <a:endParaRPr lang="en-GB" sz="1600" dirty="0">
              <a:effectLst/>
              <a:latin typeface="Calibri" charset="0"/>
              <a:ea typeface="맑은 고딕" charset="-127"/>
              <a:cs typeface="Times New Roman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2" y="3733910"/>
            <a:ext cx="3753332" cy="17636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07867" y="5633049"/>
            <a:ext cx="2382961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effectLst/>
                <a:latin typeface="Calibri" charset="0"/>
                <a:ea typeface="맑은 고딕" charset="-127"/>
                <a:cs typeface="Times New Roman" charset="0"/>
              </a:rPr>
              <a:t>4. They start betting chips.</a:t>
            </a:r>
            <a:endParaRPr lang="en-GB" sz="1600" dirty="0">
              <a:effectLst/>
              <a:latin typeface="Calibri" charset="0"/>
              <a:ea typeface="맑은 고딕" charset="-127"/>
              <a:cs typeface="Times New Roman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2" y="3689534"/>
            <a:ext cx="3309249" cy="17636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44704" y="5633049"/>
            <a:ext cx="3960903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effectLst/>
                <a:latin typeface="Calibri" charset="0"/>
                <a:ea typeface="맑은 고딕" charset="-127"/>
                <a:cs typeface="Times New Roman" charset="0"/>
              </a:rPr>
              <a:t>5. When the numbers of chips that they bet become the same, the game finishes and a player who has a higher number wins. </a:t>
            </a:r>
            <a:endParaRPr lang="en-GB" sz="1600" dirty="0">
              <a:effectLst/>
              <a:latin typeface="Calibri" charset="0"/>
              <a:ea typeface="맑은 고딕" charset="-127"/>
              <a:cs typeface="Times New Roman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58" y="3711677"/>
            <a:ext cx="3208577" cy="17192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529591" y="5664638"/>
            <a:ext cx="3416038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effectLst/>
                <a:latin typeface="Calibri" charset="0"/>
                <a:ea typeface="맑은 고딕" charset="-127"/>
                <a:cs typeface="Times New Roman" charset="0"/>
              </a:rPr>
              <a:t>6. Players can give up the game when they assume that they might lose.</a:t>
            </a:r>
            <a:endParaRPr lang="en-GB" sz="1600" dirty="0">
              <a:effectLst/>
              <a:latin typeface="Calibri" charset="0"/>
              <a:ea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9" y="706848"/>
            <a:ext cx="3442403" cy="175738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88" y="717185"/>
            <a:ext cx="3556116" cy="173670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60" y="702316"/>
            <a:ext cx="3597467" cy="17160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3446" y="2701316"/>
            <a:ext cx="10974495" cy="3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effectLst/>
                <a:latin typeface="Calibri" charset="0"/>
                <a:ea typeface="맑은 고딕" charset="-127"/>
                <a:cs typeface="Times New Roman" charset="0"/>
              </a:rPr>
              <a:t>7. If a player who has a number 10 card gives up, the player will lose double amount of chips that the players bet.</a:t>
            </a:r>
            <a:endParaRPr lang="en-GB" sz="1600" dirty="0">
              <a:effectLst/>
              <a:latin typeface="Calibri" charset="0"/>
              <a:ea typeface="맑은 고딕" charset="-127"/>
              <a:cs typeface="Times New Roman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9" y="3612137"/>
            <a:ext cx="3452739" cy="18504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68208" y="4820586"/>
            <a:ext cx="6096000" cy="64197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effectLst/>
                <a:latin typeface="Calibri" charset="0"/>
                <a:ea typeface="맑은 고딕" charset="-127"/>
                <a:cs typeface="Times New Roman" charset="0"/>
              </a:rPr>
              <a:t>8. Once a player obtains all chips that its counterpart has, the final game finishes. Then, a winner can exchange the chips for garnets.   </a:t>
            </a:r>
            <a:endParaRPr lang="en-GB" sz="1600" dirty="0">
              <a:effectLst/>
              <a:latin typeface="Calibri" charset="0"/>
              <a:ea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Times New Roman</vt:lpstr>
      <vt:lpstr>맑은 고딕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2018-06-09T05:28:41Z</dcterms:created>
  <dcterms:modified xsi:type="dcterms:W3CDTF">2018-06-09T05:39:45Z</dcterms:modified>
</cp:coreProperties>
</file>