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98" r:id="rId3"/>
    <p:sldId id="299" r:id="rId4"/>
    <p:sldId id="285" r:id="rId5"/>
    <p:sldId id="287" r:id="rId6"/>
    <p:sldId id="288" r:id="rId7"/>
    <p:sldId id="286" r:id="rId8"/>
    <p:sldId id="300" r:id="rId9"/>
    <p:sldId id="292" r:id="rId10"/>
    <p:sldId id="301" r:id="rId11"/>
    <p:sldId id="297" r:id="rId12"/>
  </p:sldIdLst>
  <p:sldSz cx="9144000" cy="5143500" type="screen16x9"/>
  <p:notesSz cx="6858000" cy="9144000"/>
  <p:embeddedFontLst>
    <p:embeddedFont>
      <p:font typeface="Amatic SC" panose="02020500000000000000" charset="-79"/>
      <p:regular r:id="rId14"/>
      <p:bold r:id="rId15"/>
    </p:embeddedFont>
    <p:embeddedFont>
      <p:font typeface="Muli Light" panose="02020500000000000000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1A8F"/>
    <a:srgbClr val="FDECE7"/>
    <a:srgbClr val="FBCDBE"/>
    <a:srgbClr val="F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242949-E992-4618-8F4B-1A225DE7C96A}">
  <a:tblStyle styleId="{DB242949-E992-4618-8F4B-1A225DE7C9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33" autoAdjust="0"/>
  </p:normalViewPr>
  <p:slideViewPr>
    <p:cSldViewPr snapToGrid="0">
      <p:cViewPr varScale="1">
        <p:scale>
          <a:sx n="73" d="100"/>
          <a:sy n="73" d="100"/>
        </p:scale>
        <p:origin x="10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890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33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zh-TW" altLang="en-US" dirty="0"/>
              <a:t>色相、飽和度、明度</a:t>
            </a:r>
          </a:p>
        </p:txBody>
      </p:sp>
    </p:spTree>
    <p:extLst>
      <p:ext uri="{BB962C8B-B14F-4D97-AF65-F5344CB8AC3E}">
        <p14:creationId xmlns:p14="http://schemas.microsoft.com/office/powerpoint/2010/main" val="2291992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BCDB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84100" y="125700"/>
            <a:ext cx="8775855" cy="4892131"/>
          </a:xfrm>
          <a:custGeom>
            <a:avLst/>
            <a:gdLst/>
            <a:ahLst/>
            <a:cxnLst/>
            <a:rect l="0" t="0" r="0" b="0"/>
            <a:pathLst>
              <a:path w="92849" h="51759" extrusionOk="0">
                <a:moveTo>
                  <a:pt x="3110" y="336"/>
                </a:moveTo>
                <a:lnTo>
                  <a:pt x="2942" y="578"/>
                </a:lnTo>
                <a:lnTo>
                  <a:pt x="2756" y="783"/>
                </a:lnTo>
                <a:lnTo>
                  <a:pt x="2812" y="652"/>
                </a:lnTo>
                <a:lnTo>
                  <a:pt x="2886" y="522"/>
                </a:lnTo>
                <a:lnTo>
                  <a:pt x="2979" y="410"/>
                </a:lnTo>
                <a:lnTo>
                  <a:pt x="3110" y="336"/>
                </a:lnTo>
                <a:close/>
                <a:moveTo>
                  <a:pt x="19252" y="336"/>
                </a:moveTo>
                <a:lnTo>
                  <a:pt x="19103" y="559"/>
                </a:lnTo>
                <a:lnTo>
                  <a:pt x="18935" y="783"/>
                </a:lnTo>
                <a:lnTo>
                  <a:pt x="18935" y="708"/>
                </a:lnTo>
                <a:lnTo>
                  <a:pt x="18954" y="634"/>
                </a:lnTo>
                <a:lnTo>
                  <a:pt x="18991" y="578"/>
                </a:lnTo>
                <a:lnTo>
                  <a:pt x="19028" y="503"/>
                </a:lnTo>
                <a:lnTo>
                  <a:pt x="19065" y="448"/>
                </a:lnTo>
                <a:lnTo>
                  <a:pt x="19121" y="392"/>
                </a:lnTo>
                <a:lnTo>
                  <a:pt x="19177" y="355"/>
                </a:lnTo>
                <a:lnTo>
                  <a:pt x="19252" y="336"/>
                </a:lnTo>
                <a:close/>
                <a:moveTo>
                  <a:pt x="9980" y="373"/>
                </a:moveTo>
                <a:lnTo>
                  <a:pt x="9924" y="503"/>
                </a:lnTo>
                <a:lnTo>
                  <a:pt x="9849" y="634"/>
                </a:lnTo>
                <a:lnTo>
                  <a:pt x="9756" y="746"/>
                </a:lnTo>
                <a:lnTo>
                  <a:pt x="9663" y="857"/>
                </a:lnTo>
                <a:lnTo>
                  <a:pt x="9700" y="708"/>
                </a:lnTo>
                <a:lnTo>
                  <a:pt x="9775" y="578"/>
                </a:lnTo>
                <a:lnTo>
                  <a:pt x="9868" y="466"/>
                </a:lnTo>
                <a:lnTo>
                  <a:pt x="9980" y="373"/>
                </a:lnTo>
                <a:close/>
                <a:moveTo>
                  <a:pt x="32172" y="615"/>
                </a:moveTo>
                <a:lnTo>
                  <a:pt x="32079" y="783"/>
                </a:lnTo>
                <a:lnTo>
                  <a:pt x="31949" y="932"/>
                </a:lnTo>
                <a:lnTo>
                  <a:pt x="31968" y="820"/>
                </a:lnTo>
                <a:lnTo>
                  <a:pt x="32024" y="727"/>
                </a:lnTo>
                <a:lnTo>
                  <a:pt x="32098" y="652"/>
                </a:lnTo>
                <a:lnTo>
                  <a:pt x="32172" y="615"/>
                </a:lnTo>
                <a:close/>
                <a:moveTo>
                  <a:pt x="5772" y="801"/>
                </a:moveTo>
                <a:lnTo>
                  <a:pt x="5660" y="894"/>
                </a:lnTo>
                <a:lnTo>
                  <a:pt x="5549" y="969"/>
                </a:lnTo>
                <a:lnTo>
                  <a:pt x="5660" y="876"/>
                </a:lnTo>
                <a:lnTo>
                  <a:pt x="5772" y="801"/>
                </a:lnTo>
                <a:close/>
                <a:moveTo>
                  <a:pt x="60621" y="708"/>
                </a:moveTo>
                <a:lnTo>
                  <a:pt x="60472" y="857"/>
                </a:lnTo>
                <a:lnTo>
                  <a:pt x="60304" y="988"/>
                </a:lnTo>
                <a:lnTo>
                  <a:pt x="60360" y="894"/>
                </a:lnTo>
                <a:lnTo>
                  <a:pt x="60435" y="801"/>
                </a:lnTo>
                <a:lnTo>
                  <a:pt x="60528" y="746"/>
                </a:lnTo>
                <a:lnTo>
                  <a:pt x="60621" y="708"/>
                </a:lnTo>
                <a:close/>
                <a:moveTo>
                  <a:pt x="33383" y="690"/>
                </a:moveTo>
                <a:lnTo>
                  <a:pt x="33271" y="839"/>
                </a:lnTo>
                <a:lnTo>
                  <a:pt x="33141" y="1006"/>
                </a:lnTo>
                <a:lnTo>
                  <a:pt x="33141" y="1006"/>
                </a:lnTo>
                <a:lnTo>
                  <a:pt x="33178" y="894"/>
                </a:lnTo>
                <a:lnTo>
                  <a:pt x="33215" y="801"/>
                </a:lnTo>
                <a:lnTo>
                  <a:pt x="33290" y="727"/>
                </a:lnTo>
                <a:lnTo>
                  <a:pt x="33383" y="690"/>
                </a:lnTo>
                <a:close/>
                <a:moveTo>
                  <a:pt x="59020" y="727"/>
                </a:moveTo>
                <a:lnTo>
                  <a:pt x="58945" y="932"/>
                </a:lnTo>
                <a:lnTo>
                  <a:pt x="58908" y="1006"/>
                </a:lnTo>
                <a:lnTo>
                  <a:pt x="58927" y="913"/>
                </a:lnTo>
                <a:lnTo>
                  <a:pt x="59020" y="727"/>
                </a:lnTo>
                <a:close/>
                <a:moveTo>
                  <a:pt x="43232" y="522"/>
                </a:moveTo>
                <a:lnTo>
                  <a:pt x="43176" y="652"/>
                </a:lnTo>
                <a:lnTo>
                  <a:pt x="43101" y="783"/>
                </a:lnTo>
                <a:lnTo>
                  <a:pt x="43008" y="913"/>
                </a:lnTo>
                <a:lnTo>
                  <a:pt x="42915" y="1025"/>
                </a:lnTo>
                <a:lnTo>
                  <a:pt x="42896" y="950"/>
                </a:lnTo>
                <a:lnTo>
                  <a:pt x="42915" y="857"/>
                </a:lnTo>
                <a:lnTo>
                  <a:pt x="42952" y="783"/>
                </a:lnTo>
                <a:lnTo>
                  <a:pt x="42990" y="708"/>
                </a:lnTo>
                <a:lnTo>
                  <a:pt x="43027" y="652"/>
                </a:lnTo>
                <a:lnTo>
                  <a:pt x="43083" y="597"/>
                </a:lnTo>
                <a:lnTo>
                  <a:pt x="43157" y="541"/>
                </a:lnTo>
                <a:lnTo>
                  <a:pt x="43232" y="522"/>
                </a:lnTo>
                <a:close/>
                <a:moveTo>
                  <a:pt x="36771" y="801"/>
                </a:moveTo>
                <a:lnTo>
                  <a:pt x="36380" y="1043"/>
                </a:lnTo>
                <a:lnTo>
                  <a:pt x="36455" y="950"/>
                </a:lnTo>
                <a:lnTo>
                  <a:pt x="36548" y="894"/>
                </a:lnTo>
                <a:lnTo>
                  <a:pt x="36659" y="839"/>
                </a:lnTo>
                <a:lnTo>
                  <a:pt x="36771" y="801"/>
                </a:lnTo>
                <a:close/>
                <a:moveTo>
                  <a:pt x="92048" y="746"/>
                </a:moveTo>
                <a:lnTo>
                  <a:pt x="91862" y="932"/>
                </a:lnTo>
                <a:lnTo>
                  <a:pt x="91657" y="1081"/>
                </a:lnTo>
                <a:lnTo>
                  <a:pt x="91657" y="1081"/>
                </a:lnTo>
                <a:lnTo>
                  <a:pt x="91843" y="894"/>
                </a:lnTo>
                <a:lnTo>
                  <a:pt x="91936" y="820"/>
                </a:lnTo>
                <a:lnTo>
                  <a:pt x="92048" y="746"/>
                </a:lnTo>
                <a:close/>
                <a:moveTo>
                  <a:pt x="8509" y="634"/>
                </a:moveTo>
                <a:lnTo>
                  <a:pt x="8360" y="876"/>
                </a:lnTo>
                <a:lnTo>
                  <a:pt x="8267" y="969"/>
                </a:lnTo>
                <a:lnTo>
                  <a:pt x="8155" y="1081"/>
                </a:lnTo>
                <a:lnTo>
                  <a:pt x="8211" y="950"/>
                </a:lnTo>
                <a:lnTo>
                  <a:pt x="8286" y="839"/>
                </a:lnTo>
                <a:lnTo>
                  <a:pt x="8397" y="727"/>
                </a:lnTo>
                <a:lnTo>
                  <a:pt x="8509" y="634"/>
                </a:lnTo>
                <a:close/>
                <a:moveTo>
                  <a:pt x="14411" y="652"/>
                </a:moveTo>
                <a:lnTo>
                  <a:pt x="14281" y="783"/>
                </a:lnTo>
                <a:lnTo>
                  <a:pt x="14150" y="913"/>
                </a:lnTo>
                <a:lnTo>
                  <a:pt x="14001" y="1006"/>
                </a:lnTo>
                <a:lnTo>
                  <a:pt x="13834" y="1081"/>
                </a:lnTo>
                <a:lnTo>
                  <a:pt x="13871" y="1006"/>
                </a:lnTo>
                <a:lnTo>
                  <a:pt x="13927" y="932"/>
                </a:lnTo>
                <a:lnTo>
                  <a:pt x="13983" y="857"/>
                </a:lnTo>
                <a:lnTo>
                  <a:pt x="14057" y="783"/>
                </a:lnTo>
                <a:lnTo>
                  <a:pt x="14132" y="746"/>
                </a:lnTo>
                <a:lnTo>
                  <a:pt x="14225" y="690"/>
                </a:lnTo>
                <a:lnTo>
                  <a:pt x="14318" y="671"/>
                </a:lnTo>
                <a:lnTo>
                  <a:pt x="14411" y="652"/>
                </a:lnTo>
                <a:close/>
                <a:moveTo>
                  <a:pt x="17315" y="634"/>
                </a:moveTo>
                <a:lnTo>
                  <a:pt x="17185" y="857"/>
                </a:lnTo>
                <a:lnTo>
                  <a:pt x="17017" y="1081"/>
                </a:lnTo>
                <a:lnTo>
                  <a:pt x="17036" y="857"/>
                </a:lnTo>
                <a:lnTo>
                  <a:pt x="17166" y="727"/>
                </a:lnTo>
                <a:lnTo>
                  <a:pt x="17315" y="634"/>
                </a:lnTo>
                <a:close/>
                <a:moveTo>
                  <a:pt x="38074" y="969"/>
                </a:moveTo>
                <a:lnTo>
                  <a:pt x="37944" y="1081"/>
                </a:lnTo>
                <a:lnTo>
                  <a:pt x="38000" y="1025"/>
                </a:lnTo>
                <a:lnTo>
                  <a:pt x="38074" y="969"/>
                </a:lnTo>
                <a:close/>
                <a:moveTo>
                  <a:pt x="49431" y="988"/>
                </a:moveTo>
                <a:lnTo>
                  <a:pt x="49394" y="1081"/>
                </a:lnTo>
                <a:lnTo>
                  <a:pt x="49357" y="1025"/>
                </a:lnTo>
                <a:lnTo>
                  <a:pt x="49357" y="1006"/>
                </a:lnTo>
                <a:lnTo>
                  <a:pt x="49394" y="988"/>
                </a:lnTo>
                <a:close/>
                <a:moveTo>
                  <a:pt x="86816" y="783"/>
                </a:moveTo>
                <a:lnTo>
                  <a:pt x="86612" y="932"/>
                </a:lnTo>
                <a:lnTo>
                  <a:pt x="86407" y="1081"/>
                </a:lnTo>
                <a:lnTo>
                  <a:pt x="86481" y="988"/>
                </a:lnTo>
                <a:lnTo>
                  <a:pt x="86593" y="894"/>
                </a:lnTo>
                <a:lnTo>
                  <a:pt x="86686" y="820"/>
                </a:lnTo>
                <a:lnTo>
                  <a:pt x="86816" y="783"/>
                </a:lnTo>
                <a:close/>
                <a:moveTo>
                  <a:pt x="633" y="224"/>
                </a:moveTo>
                <a:lnTo>
                  <a:pt x="801" y="261"/>
                </a:lnTo>
                <a:lnTo>
                  <a:pt x="950" y="317"/>
                </a:lnTo>
                <a:lnTo>
                  <a:pt x="1099" y="410"/>
                </a:lnTo>
                <a:lnTo>
                  <a:pt x="1211" y="522"/>
                </a:lnTo>
                <a:lnTo>
                  <a:pt x="1304" y="652"/>
                </a:lnTo>
                <a:lnTo>
                  <a:pt x="1360" y="783"/>
                </a:lnTo>
                <a:lnTo>
                  <a:pt x="1397" y="950"/>
                </a:lnTo>
                <a:lnTo>
                  <a:pt x="1397" y="1118"/>
                </a:lnTo>
                <a:lnTo>
                  <a:pt x="1136" y="988"/>
                </a:lnTo>
                <a:lnTo>
                  <a:pt x="987" y="876"/>
                </a:lnTo>
                <a:lnTo>
                  <a:pt x="838" y="764"/>
                </a:lnTo>
                <a:lnTo>
                  <a:pt x="727" y="634"/>
                </a:lnTo>
                <a:lnTo>
                  <a:pt x="633" y="503"/>
                </a:lnTo>
                <a:lnTo>
                  <a:pt x="615" y="429"/>
                </a:lnTo>
                <a:lnTo>
                  <a:pt x="615" y="355"/>
                </a:lnTo>
                <a:lnTo>
                  <a:pt x="615" y="299"/>
                </a:lnTo>
                <a:lnTo>
                  <a:pt x="633" y="224"/>
                </a:lnTo>
                <a:close/>
                <a:moveTo>
                  <a:pt x="44591" y="839"/>
                </a:moveTo>
                <a:lnTo>
                  <a:pt x="44460" y="988"/>
                </a:lnTo>
                <a:lnTo>
                  <a:pt x="44330" y="1118"/>
                </a:lnTo>
                <a:lnTo>
                  <a:pt x="44367" y="1025"/>
                </a:lnTo>
                <a:lnTo>
                  <a:pt x="44442" y="969"/>
                </a:lnTo>
                <a:lnTo>
                  <a:pt x="44498" y="894"/>
                </a:lnTo>
                <a:lnTo>
                  <a:pt x="44591" y="839"/>
                </a:lnTo>
                <a:close/>
                <a:moveTo>
                  <a:pt x="84471" y="839"/>
                </a:moveTo>
                <a:lnTo>
                  <a:pt x="84340" y="988"/>
                </a:lnTo>
                <a:lnTo>
                  <a:pt x="84191" y="1118"/>
                </a:lnTo>
                <a:lnTo>
                  <a:pt x="84229" y="988"/>
                </a:lnTo>
                <a:lnTo>
                  <a:pt x="84284" y="913"/>
                </a:lnTo>
                <a:lnTo>
                  <a:pt x="84359" y="857"/>
                </a:lnTo>
                <a:lnTo>
                  <a:pt x="84471" y="839"/>
                </a:lnTo>
                <a:close/>
                <a:moveTo>
                  <a:pt x="20573" y="746"/>
                </a:moveTo>
                <a:lnTo>
                  <a:pt x="20648" y="764"/>
                </a:lnTo>
                <a:lnTo>
                  <a:pt x="20406" y="969"/>
                </a:lnTo>
                <a:lnTo>
                  <a:pt x="20257" y="1062"/>
                </a:lnTo>
                <a:lnTo>
                  <a:pt x="20127" y="1137"/>
                </a:lnTo>
                <a:lnTo>
                  <a:pt x="20127" y="1137"/>
                </a:lnTo>
                <a:lnTo>
                  <a:pt x="20164" y="1062"/>
                </a:lnTo>
                <a:lnTo>
                  <a:pt x="20201" y="988"/>
                </a:lnTo>
                <a:lnTo>
                  <a:pt x="20257" y="913"/>
                </a:lnTo>
                <a:lnTo>
                  <a:pt x="20331" y="839"/>
                </a:lnTo>
                <a:lnTo>
                  <a:pt x="20406" y="801"/>
                </a:lnTo>
                <a:lnTo>
                  <a:pt x="20480" y="764"/>
                </a:lnTo>
                <a:lnTo>
                  <a:pt x="20573" y="746"/>
                </a:lnTo>
                <a:close/>
                <a:moveTo>
                  <a:pt x="24409" y="932"/>
                </a:moveTo>
                <a:lnTo>
                  <a:pt x="24278" y="1155"/>
                </a:lnTo>
                <a:lnTo>
                  <a:pt x="24334" y="1043"/>
                </a:lnTo>
                <a:lnTo>
                  <a:pt x="24409" y="932"/>
                </a:lnTo>
                <a:close/>
                <a:moveTo>
                  <a:pt x="29175" y="652"/>
                </a:moveTo>
                <a:lnTo>
                  <a:pt x="29063" y="820"/>
                </a:lnTo>
                <a:lnTo>
                  <a:pt x="28952" y="969"/>
                </a:lnTo>
                <a:lnTo>
                  <a:pt x="28821" y="1099"/>
                </a:lnTo>
                <a:lnTo>
                  <a:pt x="28672" y="1211"/>
                </a:lnTo>
                <a:lnTo>
                  <a:pt x="28672" y="1118"/>
                </a:lnTo>
                <a:lnTo>
                  <a:pt x="28691" y="1025"/>
                </a:lnTo>
                <a:lnTo>
                  <a:pt x="28728" y="932"/>
                </a:lnTo>
                <a:lnTo>
                  <a:pt x="28803" y="857"/>
                </a:lnTo>
                <a:lnTo>
                  <a:pt x="28877" y="783"/>
                </a:lnTo>
                <a:lnTo>
                  <a:pt x="28970" y="727"/>
                </a:lnTo>
                <a:lnTo>
                  <a:pt x="29082" y="671"/>
                </a:lnTo>
                <a:lnTo>
                  <a:pt x="29175" y="652"/>
                </a:lnTo>
                <a:close/>
                <a:moveTo>
                  <a:pt x="82944" y="839"/>
                </a:moveTo>
                <a:lnTo>
                  <a:pt x="82665" y="1043"/>
                </a:lnTo>
                <a:lnTo>
                  <a:pt x="82367" y="1211"/>
                </a:lnTo>
                <a:lnTo>
                  <a:pt x="82478" y="1062"/>
                </a:lnTo>
                <a:lnTo>
                  <a:pt x="82609" y="950"/>
                </a:lnTo>
                <a:lnTo>
                  <a:pt x="82776" y="876"/>
                </a:lnTo>
                <a:lnTo>
                  <a:pt x="82944" y="839"/>
                </a:lnTo>
                <a:close/>
                <a:moveTo>
                  <a:pt x="80840" y="708"/>
                </a:moveTo>
                <a:lnTo>
                  <a:pt x="80747" y="857"/>
                </a:lnTo>
                <a:lnTo>
                  <a:pt x="80617" y="988"/>
                </a:lnTo>
                <a:lnTo>
                  <a:pt x="80486" y="1118"/>
                </a:lnTo>
                <a:lnTo>
                  <a:pt x="80356" y="1230"/>
                </a:lnTo>
                <a:lnTo>
                  <a:pt x="80375" y="1155"/>
                </a:lnTo>
                <a:lnTo>
                  <a:pt x="80412" y="1081"/>
                </a:lnTo>
                <a:lnTo>
                  <a:pt x="80524" y="932"/>
                </a:lnTo>
                <a:lnTo>
                  <a:pt x="80691" y="801"/>
                </a:lnTo>
                <a:lnTo>
                  <a:pt x="80840" y="708"/>
                </a:lnTo>
                <a:close/>
                <a:moveTo>
                  <a:pt x="39806" y="913"/>
                </a:moveTo>
                <a:lnTo>
                  <a:pt x="39657" y="1099"/>
                </a:lnTo>
                <a:lnTo>
                  <a:pt x="39471" y="1248"/>
                </a:lnTo>
                <a:lnTo>
                  <a:pt x="39620" y="1062"/>
                </a:lnTo>
                <a:lnTo>
                  <a:pt x="39806" y="913"/>
                </a:lnTo>
                <a:close/>
                <a:moveTo>
                  <a:pt x="88325" y="969"/>
                </a:moveTo>
                <a:lnTo>
                  <a:pt x="88380" y="988"/>
                </a:lnTo>
                <a:lnTo>
                  <a:pt x="88231" y="1137"/>
                </a:lnTo>
                <a:lnTo>
                  <a:pt x="88064" y="1267"/>
                </a:lnTo>
                <a:lnTo>
                  <a:pt x="88083" y="1211"/>
                </a:lnTo>
                <a:lnTo>
                  <a:pt x="88101" y="1137"/>
                </a:lnTo>
                <a:lnTo>
                  <a:pt x="88138" y="1081"/>
                </a:lnTo>
                <a:lnTo>
                  <a:pt x="88176" y="1025"/>
                </a:lnTo>
                <a:lnTo>
                  <a:pt x="88213" y="988"/>
                </a:lnTo>
                <a:lnTo>
                  <a:pt x="88269" y="969"/>
                </a:lnTo>
                <a:close/>
                <a:moveTo>
                  <a:pt x="22137" y="708"/>
                </a:moveTo>
                <a:lnTo>
                  <a:pt x="22137" y="727"/>
                </a:lnTo>
                <a:lnTo>
                  <a:pt x="22119" y="783"/>
                </a:lnTo>
                <a:lnTo>
                  <a:pt x="22081" y="857"/>
                </a:lnTo>
                <a:lnTo>
                  <a:pt x="21970" y="1025"/>
                </a:lnTo>
                <a:lnTo>
                  <a:pt x="21746" y="1285"/>
                </a:lnTo>
                <a:lnTo>
                  <a:pt x="21746" y="1230"/>
                </a:lnTo>
                <a:lnTo>
                  <a:pt x="21784" y="1137"/>
                </a:lnTo>
                <a:lnTo>
                  <a:pt x="21933" y="913"/>
                </a:lnTo>
                <a:lnTo>
                  <a:pt x="22063" y="746"/>
                </a:lnTo>
                <a:lnTo>
                  <a:pt x="22119" y="708"/>
                </a:lnTo>
                <a:close/>
                <a:moveTo>
                  <a:pt x="23180" y="746"/>
                </a:moveTo>
                <a:lnTo>
                  <a:pt x="23161" y="894"/>
                </a:lnTo>
                <a:lnTo>
                  <a:pt x="23143" y="1025"/>
                </a:lnTo>
                <a:lnTo>
                  <a:pt x="23087" y="1155"/>
                </a:lnTo>
                <a:lnTo>
                  <a:pt x="23031" y="1285"/>
                </a:lnTo>
                <a:lnTo>
                  <a:pt x="23012" y="1211"/>
                </a:lnTo>
                <a:lnTo>
                  <a:pt x="22994" y="1137"/>
                </a:lnTo>
                <a:lnTo>
                  <a:pt x="22994" y="1062"/>
                </a:lnTo>
                <a:lnTo>
                  <a:pt x="23012" y="988"/>
                </a:lnTo>
                <a:lnTo>
                  <a:pt x="23031" y="913"/>
                </a:lnTo>
                <a:lnTo>
                  <a:pt x="23068" y="857"/>
                </a:lnTo>
                <a:lnTo>
                  <a:pt x="23124" y="801"/>
                </a:lnTo>
                <a:lnTo>
                  <a:pt x="23180" y="746"/>
                </a:lnTo>
                <a:close/>
                <a:moveTo>
                  <a:pt x="34760" y="894"/>
                </a:moveTo>
                <a:lnTo>
                  <a:pt x="34853" y="913"/>
                </a:lnTo>
                <a:lnTo>
                  <a:pt x="34667" y="1099"/>
                </a:lnTo>
                <a:lnTo>
                  <a:pt x="34481" y="1285"/>
                </a:lnTo>
                <a:lnTo>
                  <a:pt x="34463" y="1211"/>
                </a:lnTo>
                <a:lnTo>
                  <a:pt x="34463" y="1137"/>
                </a:lnTo>
                <a:lnTo>
                  <a:pt x="34500" y="1062"/>
                </a:lnTo>
                <a:lnTo>
                  <a:pt x="34537" y="1006"/>
                </a:lnTo>
                <a:lnTo>
                  <a:pt x="34611" y="932"/>
                </a:lnTo>
                <a:lnTo>
                  <a:pt x="34686" y="894"/>
                </a:lnTo>
                <a:close/>
                <a:moveTo>
                  <a:pt x="70712" y="913"/>
                </a:moveTo>
                <a:lnTo>
                  <a:pt x="70656" y="1025"/>
                </a:lnTo>
                <a:lnTo>
                  <a:pt x="70582" y="1137"/>
                </a:lnTo>
                <a:lnTo>
                  <a:pt x="70488" y="1211"/>
                </a:lnTo>
                <a:lnTo>
                  <a:pt x="70395" y="1285"/>
                </a:lnTo>
                <a:lnTo>
                  <a:pt x="70451" y="1192"/>
                </a:lnTo>
                <a:lnTo>
                  <a:pt x="70526" y="1081"/>
                </a:lnTo>
                <a:lnTo>
                  <a:pt x="70619" y="1006"/>
                </a:lnTo>
                <a:lnTo>
                  <a:pt x="70712" y="913"/>
                </a:lnTo>
                <a:close/>
                <a:moveTo>
                  <a:pt x="57400" y="913"/>
                </a:moveTo>
                <a:lnTo>
                  <a:pt x="57661" y="950"/>
                </a:lnTo>
                <a:lnTo>
                  <a:pt x="57549" y="1043"/>
                </a:lnTo>
                <a:lnTo>
                  <a:pt x="57437" y="1137"/>
                </a:lnTo>
                <a:lnTo>
                  <a:pt x="57195" y="1304"/>
                </a:lnTo>
                <a:lnTo>
                  <a:pt x="57195" y="1192"/>
                </a:lnTo>
                <a:lnTo>
                  <a:pt x="57232" y="1062"/>
                </a:lnTo>
                <a:lnTo>
                  <a:pt x="57270" y="1006"/>
                </a:lnTo>
                <a:lnTo>
                  <a:pt x="57307" y="969"/>
                </a:lnTo>
                <a:lnTo>
                  <a:pt x="57344" y="932"/>
                </a:lnTo>
                <a:lnTo>
                  <a:pt x="57400" y="913"/>
                </a:lnTo>
                <a:close/>
                <a:moveTo>
                  <a:pt x="76800" y="876"/>
                </a:moveTo>
                <a:lnTo>
                  <a:pt x="76893" y="894"/>
                </a:lnTo>
                <a:lnTo>
                  <a:pt x="76986" y="950"/>
                </a:lnTo>
                <a:lnTo>
                  <a:pt x="76726" y="1137"/>
                </a:lnTo>
                <a:lnTo>
                  <a:pt x="76446" y="1304"/>
                </a:lnTo>
                <a:lnTo>
                  <a:pt x="76446" y="1211"/>
                </a:lnTo>
                <a:lnTo>
                  <a:pt x="76483" y="1099"/>
                </a:lnTo>
                <a:lnTo>
                  <a:pt x="76539" y="1006"/>
                </a:lnTo>
                <a:lnTo>
                  <a:pt x="76614" y="950"/>
                </a:lnTo>
                <a:lnTo>
                  <a:pt x="76707" y="894"/>
                </a:lnTo>
                <a:lnTo>
                  <a:pt x="76800" y="876"/>
                </a:lnTo>
                <a:close/>
                <a:moveTo>
                  <a:pt x="30627" y="932"/>
                </a:moveTo>
                <a:lnTo>
                  <a:pt x="30515" y="1043"/>
                </a:lnTo>
                <a:lnTo>
                  <a:pt x="30404" y="1155"/>
                </a:lnTo>
                <a:lnTo>
                  <a:pt x="30273" y="1248"/>
                </a:lnTo>
                <a:lnTo>
                  <a:pt x="30143" y="1323"/>
                </a:lnTo>
                <a:lnTo>
                  <a:pt x="30143" y="1323"/>
                </a:lnTo>
                <a:lnTo>
                  <a:pt x="30218" y="1192"/>
                </a:lnTo>
                <a:lnTo>
                  <a:pt x="30329" y="1081"/>
                </a:lnTo>
                <a:lnTo>
                  <a:pt x="30478" y="988"/>
                </a:lnTo>
                <a:lnTo>
                  <a:pt x="30553" y="950"/>
                </a:lnTo>
                <a:lnTo>
                  <a:pt x="30627" y="932"/>
                </a:lnTo>
                <a:close/>
                <a:moveTo>
                  <a:pt x="63805" y="1006"/>
                </a:moveTo>
                <a:lnTo>
                  <a:pt x="63823" y="1025"/>
                </a:lnTo>
                <a:lnTo>
                  <a:pt x="63823" y="1062"/>
                </a:lnTo>
                <a:lnTo>
                  <a:pt x="63749" y="1192"/>
                </a:lnTo>
                <a:lnTo>
                  <a:pt x="63693" y="1267"/>
                </a:lnTo>
                <a:lnTo>
                  <a:pt x="63656" y="1323"/>
                </a:lnTo>
                <a:lnTo>
                  <a:pt x="63618" y="1323"/>
                </a:lnTo>
                <a:lnTo>
                  <a:pt x="63618" y="1285"/>
                </a:lnTo>
                <a:lnTo>
                  <a:pt x="63637" y="1211"/>
                </a:lnTo>
                <a:lnTo>
                  <a:pt x="63674" y="1137"/>
                </a:lnTo>
                <a:lnTo>
                  <a:pt x="63730" y="1062"/>
                </a:lnTo>
                <a:lnTo>
                  <a:pt x="63786" y="1006"/>
                </a:lnTo>
                <a:close/>
                <a:moveTo>
                  <a:pt x="65759" y="1006"/>
                </a:moveTo>
                <a:lnTo>
                  <a:pt x="65834" y="1025"/>
                </a:lnTo>
                <a:lnTo>
                  <a:pt x="65648" y="1174"/>
                </a:lnTo>
                <a:lnTo>
                  <a:pt x="65462" y="1323"/>
                </a:lnTo>
                <a:lnTo>
                  <a:pt x="65480" y="1248"/>
                </a:lnTo>
                <a:lnTo>
                  <a:pt x="65499" y="1192"/>
                </a:lnTo>
                <a:lnTo>
                  <a:pt x="65536" y="1137"/>
                </a:lnTo>
                <a:lnTo>
                  <a:pt x="65592" y="1081"/>
                </a:lnTo>
                <a:lnTo>
                  <a:pt x="65648" y="1043"/>
                </a:lnTo>
                <a:lnTo>
                  <a:pt x="65704" y="1025"/>
                </a:lnTo>
                <a:lnTo>
                  <a:pt x="65759" y="1006"/>
                </a:lnTo>
                <a:close/>
                <a:moveTo>
                  <a:pt x="75068" y="783"/>
                </a:moveTo>
                <a:lnTo>
                  <a:pt x="75143" y="801"/>
                </a:lnTo>
                <a:lnTo>
                  <a:pt x="75180" y="820"/>
                </a:lnTo>
                <a:lnTo>
                  <a:pt x="75199" y="876"/>
                </a:lnTo>
                <a:lnTo>
                  <a:pt x="75199" y="950"/>
                </a:lnTo>
                <a:lnTo>
                  <a:pt x="75180" y="1006"/>
                </a:lnTo>
                <a:lnTo>
                  <a:pt x="75143" y="1062"/>
                </a:lnTo>
                <a:lnTo>
                  <a:pt x="75031" y="1155"/>
                </a:lnTo>
                <a:lnTo>
                  <a:pt x="74771" y="1323"/>
                </a:lnTo>
                <a:lnTo>
                  <a:pt x="74715" y="1211"/>
                </a:lnTo>
                <a:lnTo>
                  <a:pt x="74715" y="1099"/>
                </a:lnTo>
                <a:lnTo>
                  <a:pt x="74752" y="988"/>
                </a:lnTo>
                <a:lnTo>
                  <a:pt x="74826" y="894"/>
                </a:lnTo>
                <a:lnTo>
                  <a:pt x="74882" y="839"/>
                </a:lnTo>
                <a:lnTo>
                  <a:pt x="74938" y="801"/>
                </a:lnTo>
                <a:lnTo>
                  <a:pt x="75013" y="783"/>
                </a:lnTo>
                <a:close/>
                <a:moveTo>
                  <a:pt x="25917" y="783"/>
                </a:moveTo>
                <a:lnTo>
                  <a:pt x="25842" y="969"/>
                </a:lnTo>
                <a:lnTo>
                  <a:pt x="25731" y="1118"/>
                </a:lnTo>
                <a:lnTo>
                  <a:pt x="25600" y="1267"/>
                </a:lnTo>
                <a:lnTo>
                  <a:pt x="25433" y="1379"/>
                </a:lnTo>
                <a:lnTo>
                  <a:pt x="25451" y="1285"/>
                </a:lnTo>
                <a:lnTo>
                  <a:pt x="25489" y="1174"/>
                </a:lnTo>
                <a:lnTo>
                  <a:pt x="25526" y="1099"/>
                </a:lnTo>
                <a:lnTo>
                  <a:pt x="25600" y="1006"/>
                </a:lnTo>
                <a:lnTo>
                  <a:pt x="25656" y="932"/>
                </a:lnTo>
                <a:lnTo>
                  <a:pt x="25749" y="876"/>
                </a:lnTo>
                <a:lnTo>
                  <a:pt x="25824" y="820"/>
                </a:lnTo>
                <a:lnTo>
                  <a:pt x="25917" y="783"/>
                </a:lnTo>
                <a:close/>
                <a:moveTo>
                  <a:pt x="52541" y="988"/>
                </a:moveTo>
                <a:lnTo>
                  <a:pt x="52373" y="1192"/>
                </a:lnTo>
                <a:lnTo>
                  <a:pt x="52187" y="1379"/>
                </a:lnTo>
                <a:lnTo>
                  <a:pt x="52206" y="1323"/>
                </a:lnTo>
                <a:lnTo>
                  <a:pt x="52224" y="1267"/>
                </a:lnTo>
                <a:lnTo>
                  <a:pt x="52299" y="1155"/>
                </a:lnTo>
                <a:lnTo>
                  <a:pt x="52410" y="1043"/>
                </a:lnTo>
                <a:lnTo>
                  <a:pt x="52541" y="988"/>
                </a:lnTo>
                <a:close/>
                <a:moveTo>
                  <a:pt x="54347" y="1025"/>
                </a:moveTo>
                <a:lnTo>
                  <a:pt x="54216" y="1137"/>
                </a:lnTo>
                <a:lnTo>
                  <a:pt x="54086" y="1230"/>
                </a:lnTo>
                <a:lnTo>
                  <a:pt x="53956" y="1323"/>
                </a:lnTo>
                <a:lnTo>
                  <a:pt x="53825" y="1397"/>
                </a:lnTo>
                <a:lnTo>
                  <a:pt x="53844" y="1323"/>
                </a:lnTo>
                <a:lnTo>
                  <a:pt x="53881" y="1267"/>
                </a:lnTo>
                <a:lnTo>
                  <a:pt x="53937" y="1211"/>
                </a:lnTo>
                <a:lnTo>
                  <a:pt x="54011" y="1155"/>
                </a:lnTo>
                <a:lnTo>
                  <a:pt x="54179" y="1062"/>
                </a:lnTo>
                <a:lnTo>
                  <a:pt x="54347" y="1025"/>
                </a:lnTo>
                <a:close/>
                <a:moveTo>
                  <a:pt x="41630" y="969"/>
                </a:moveTo>
                <a:lnTo>
                  <a:pt x="41537" y="1099"/>
                </a:lnTo>
                <a:lnTo>
                  <a:pt x="41426" y="1230"/>
                </a:lnTo>
                <a:lnTo>
                  <a:pt x="41295" y="1341"/>
                </a:lnTo>
                <a:lnTo>
                  <a:pt x="41146" y="1434"/>
                </a:lnTo>
                <a:lnTo>
                  <a:pt x="41109" y="1360"/>
                </a:lnTo>
                <a:lnTo>
                  <a:pt x="41091" y="1267"/>
                </a:lnTo>
                <a:lnTo>
                  <a:pt x="41128" y="1192"/>
                </a:lnTo>
                <a:lnTo>
                  <a:pt x="41202" y="1118"/>
                </a:lnTo>
                <a:lnTo>
                  <a:pt x="41295" y="1043"/>
                </a:lnTo>
                <a:lnTo>
                  <a:pt x="41407" y="988"/>
                </a:lnTo>
                <a:lnTo>
                  <a:pt x="41519" y="969"/>
                </a:lnTo>
                <a:close/>
                <a:moveTo>
                  <a:pt x="71959" y="969"/>
                </a:moveTo>
                <a:lnTo>
                  <a:pt x="71903" y="1099"/>
                </a:lnTo>
                <a:lnTo>
                  <a:pt x="71829" y="1230"/>
                </a:lnTo>
                <a:lnTo>
                  <a:pt x="71736" y="1323"/>
                </a:lnTo>
                <a:lnTo>
                  <a:pt x="71624" y="1434"/>
                </a:lnTo>
                <a:lnTo>
                  <a:pt x="71606" y="1341"/>
                </a:lnTo>
                <a:lnTo>
                  <a:pt x="71624" y="1267"/>
                </a:lnTo>
                <a:lnTo>
                  <a:pt x="71643" y="1192"/>
                </a:lnTo>
                <a:lnTo>
                  <a:pt x="71680" y="1118"/>
                </a:lnTo>
                <a:lnTo>
                  <a:pt x="71736" y="1062"/>
                </a:lnTo>
                <a:lnTo>
                  <a:pt x="71810" y="1025"/>
                </a:lnTo>
                <a:lnTo>
                  <a:pt x="71885" y="988"/>
                </a:lnTo>
                <a:lnTo>
                  <a:pt x="71959" y="969"/>
                </a:lnTo>
                <a:close/>
                <a:moveTo>
                  <a:pt x="67510" y="969"/>
                </a:moveTo>
                <a:lnTo>
                  <a:pt x="67398" y="1099"/>
                </a:lnTo>
                <a:lnTo>
                  <a:pt x="67268" y="1230"/>
                </a:lnTo>
                <a:lnTo>
                  <a:pt x="67137" y="1341"/>
                </a:lnTo>
                <a:lnTo>
                  <a:pt x="66988" y="1453"/>
                </a:lnTo>
                <a:lnTo>
                  <a:pt x="67063" y="1323"/>
                </a:lnTo>
                <a:lnTo>
                  <a:pt x="67156" y="1192"/>
                </a:lnTo>
                <a:lnTo>
                  <a:pt x="67230" y="1118"/>
                </a:lnTo>
                <a:lnTo>
                  <a:pt x="67323" y="1062"/>
                </a:lnTo>
                <a:lnTo>
                  <a:pt x="67416" y="1006"/>
                </a:lnTo>
                <a:lnTo>
                  <a:pt x="67510" y="969"/>
                </a:lnTo>
                <a:close/>
                <a:moveTo>
                  <a:pt x="55817" y="932"/>
                </a:moveTo>
                <a:lnTo>
                  <a:pt x="55873" y="950"/>
                </a:lnTo>
                <a:lnTo>
                  <a:pt x="55892" y="988"/>
                </a:lnTo>
                <a:lnTo>
                  <a:pt x="55892" y="1025"/>
                </a:lnTo>
                <a:lnTo>
                  <a:pt x="55892" y="1062"/>
                </a:lnTo>
                <a:lnTo>
                  <a:pt x="55873" y="1099"/>
                </a:lnTo>
                <a:lnTo>
                  <a:pt x="55799" y="1174"/>
                </a:lnTo>
                <a:lnTo>
                  <a:pt x="55706" y="1267"/>
                </a:lnTo>
                <a:lnTo>
                  <a:pt x="55482" y="1416"/>
                </a:lnTo>
                <a:lnTo>
                  <a:pt x="55352" y="1490"/>
                </a:lnTo>
                <a:lnTo>
                  <a:pt x="55352" y="1416"/>
                </a:lnTo>
                <a:lnTo>
                  <a:pt x="55371" y="1323"/>
                </a:lnTo>
                <a:lnTo>
                  <a:pt x="55389" y="1267"/>
                </a:lnTo>
                <a:lnTo>
                  <a:pt x="55445" y="1192"/>
                </a:lnTo>
                <a:lnTo>
                  <a:pt x="55520" y="1118"/>
                </a:lnTo>
                <a:lnTo>
                  <a:pt x="55631" y="1006"/>
                </a:lnTo>
                <a:lnTo>
                  <a:pt x="55706" y="969"/>
                </a:lnTo>
                <a:lnTo>
                  <a:pt x="55762" y="932"/>
                </a:lnTo>
                <a:close/>
                <a:moveTo>
                  <a:pt x="69334" y="932"/>
                </a:moveTo>
                <a:lnTo>
                  <a:pt x="69353" y="950"/>
                </a:lnTo>
                <a:lnTo>
                  <a:pt x="69353" y="969"/>
                </a:lnTo>
                <a:lnTo>
                  <a:pt x="69334" y="1006"/>
                </a:lnTo>
                <a:lnTo>
                  <a:pt x="69297" y="1081"/>
                </a:lnTo>
                <a:lnTo>
                  <a:pt x="69111" y="1248"/>
                </a:lnTo>
                <a:lnTo>
                  <a:pt x="68906" y="1397"/>
                </a:lnTo>
                <a:lnTo>
                  <a:pt x="68776" y="1490"/>
                </a:lnTo>
                <a:lnTo>
                  <a:pt x="68831" y="1379"/>
                </a:lnTo>
                <a:lnTo>
                  <a:pt x="68887" y="1285"/>
                </a:lnTo>
                <a:lnTo>
                  <a:pt x="68962" y="1192"/>
                </a:lnTo>
                <a:lnTo>
                  <a:pt x="69036" y="1118"/>
                </a:lnTo>
                <a:lnTo>
                  <a:pt x="69185" y="1006"/>
                </a:lnTo>
                <a:lnTo>
                  <a:pt x="69297" y="950"/>
                </a:lnTo>
                <a:lnTo>
                  <a:pt x="69334" y="932"/>
                </a:lnTo>
                <a:close/>
                <a:moveTo>
                  <a:pt x="73095" y="1174"/>
                </a:moveTo>
                <a:lnTo>
                  <a:pt x="72946" y="1341"/>
                </a:lnTo>
                <a:lnTo>
                  <a:pt x="72797" y="1490"/>
                </a:lnTo>
                <a:lnTo>
                  <a:pt x="72760" y="1379"/>
                </a:lnTo>
                <a:lnTo>
                  <a:pt x="72741" y="1304"/>
                </a:lnTo>
                <a:lnTo>
                  <a:pt x="72741" y="1248"/>
                </a:lnTo>
                <a:lnTo>
                  <a:pt x="72778" y="1211"/>
                </a:lnTo>
                <a:lnTo>
                  <a:pt x="72834" y="1174"/>
                </a:lnTo>
                <a:close/>
                <a:moveTo>
                  <a:pt x="79332" y="988"/>
                </a:moveTo>
                <a:lnTo>
                  <a:pt x="79183" y="1137"/>
                </a:lnTo>
                <a:lnTo>
                  <a:pt x="79016" y="1267"/>
                </a:lnTo>
                <a:lnTo>
                  <a:pt x="78848" y="1379"/>
                </a:lnTo>
                <a:lnTo>
                  <a:pt x="78662" y="1490"/>
                </a:lnTo>
                <a:lnTo>
                  <a:pt x="78718" y="1379"/>
                </a:lnTo>
                <a:lnTo>
                  <a:pt x="78773" y="1304"/>
                </a:lnTo>
                <a:lnTo>
                  <a:pt x="78848" y="1230"/>
                </a:lnTo>
                <a:lnTo>
                  <a:pt x="78941" y="1155"/>
                </a:lnTo>
                <a:lnTo>
                  <a:pt x="79016" y="1099"/>
                </a:lnTo>
                <a:lnTo>
                  <a:pt x="79127" y="1043"/>
                </a:lnTo>
                <a:lnTo>
                  <a:pt x="79220" y="1006"/>
                </a:lnTo>
                <a:lnTo>
                  <a:pt x="79332" y="988"/>
                </a:lnTo>
                <a:close/>
                <a:moveTo>
                  <a:pt x="46229" y="1006"/>
                </a:moveTo>
                <a:lnTo>
                  <a:pt x="46155" y="1155"/>
                </a:lnTo>
                <a:lnTo>
                  <a:pt x="46062" y="1304"/>
                </a:lnTo>
                <a:lnTo>
                  <a:pt x="45950" y="1416"/>
                </a:lnTo>
                <a:lnTo>
                  <a:pt x="45820" y="1527"/>
                </a:lnTo>
                <a:lnTo>
                  <a:pt x="45801" y="1397"/>
                </a:lnTo>
                <a:lnTo>
                  <a:pt x="45820" y="1323"/>
                </a:lnTo>
                <a:lnTo>
                  <a:pt x="45857" y="1267"/>
                </a:lnTo>
                <a:lnTo>
                  <a:pt x="45968" y="1155"/>
                </a:lnTo>
                <a:lnTo>
                  <a:pt x="46099" y="1081"/>
                </a:lnTo>
                <a:lnTo>
                  <a:pt x="46229" y="1006"/>
                </a:lnTo>
                <a:close/>
                <a:moveTo>
                  <a:pt x="50995" y="1341"/>
                </a:moveTo>
                <a:lnTo>
                  <a:pt x="50884" y="1453"/>
                </a:lnTo>
                <a:lnTo>
                  <a:pt x="50791" y="1546"/>
                </a:lnTo>
                <a:lnTo>
                  <a:pt x="50809" y="1490"/>
                </a:lnTo>
                <a:lnTo>
                  <a:pt x="50846" y="1453"/>
                </a:lnTo>
                <a:lnTo>
                  <a:pt x="50995" y="1341"/>
                </a:lnTo>
                <a:close/>
                <a:moveTo>
                  <a:pt x="25712" y="1751"/>
                </a:moveTo>
                <a:lnTo>
                  <a:pt x="25786" y="1770"/>
                </a:lnTo>
                <a:lnTo>
                  <a:pt x="25786" y="1751"/>
                </a:lnTo>
                <a:close/>
                <a:moveTo>
                  <a:pt x="1043" y="1956"/>
                </a:moveTo>
                <a:lnTo>
                  <a:pt x="969" y="2030"/>
                </a:lnTo>
                <a:lnTo>
                  <a:pt x="876" y="2067"/>
                </a:lnTo>
                <a:lnTo>
                  <a:pt x="782" y="2123"/>
                </a:lnTo>
                <a:lnTo>
                  <a:pt x="689" y="2142"/>
                </a:lnTo>
                <a:lnTo>
                  <a:pt x="745" y="2067"/>
                </a:lnTo>
                <a:lnTo>
                  <a:pt x="838" y="1993"/>
                </a:lnTo>
                <a:lnTo>
                  <a:pt x="950" y="1974"/>
                </a:lnTo>
                <a:lnTo>
                  <a:pt x="1043" y="1956"/>
                </a:lnTo>
                <a:close/>
                <a:moveTo>
                  <a:pt x="92085" y="2142"/>
                </a:moveTo>
                <a:lnTo>
                  <a:pt x="92067" y="2198"/>
                </a:lnTo>
                <a:lnTo>
                  <a:pt x="92030" y="2254"/>
                </a:lnTo>
                <a:lnTo>
                  <a:pt x="91992" y="2309"/>
                </a:lnTo>
                <a:lnTo>
                  <a:pt x="91936" y="2347"/>
                </a:lnTo>
                <a:lnTo>
                  <a:pt x="91806" y="2403"/>
                </a:lnTo>
                <a:lnTo>
                  <a:pt x="91676" y="2403"/>
                </a:lnTo>
                <a:lnTo>
                  <a:pt x="91769" y="2309"/>
                </a:lnTo>
                <a:lnTo>
                  <a:pt x="91862" y="2235"/>
                </a:lnTo>
                <a:lnTo>
                  <a:pt x="91974" y="2179"/>
                </a:lnTo>
                <a:lnTo>
                  <a:pt x="92085" y="2142"/>
                </a:lnTo>
                <a:close/>
                <a:moveTo>
                  <a:pt x="92123" y="6759"/>
                </a:moveTo>
                <a:lnTo>
                  <a:pt x="92067" y="6796"/>
                </a:lnTo>
                <a:lnTo>
                  <a:pt x="91992" y="6834"/>
                </a:lnTo>
                <a:lnTo>
                  <a:pt x="91918" y="6852"/>
                </a:lnTo>
                <a:lnTo>
                  <a:pt x="91843" y="6871"/>
                </a:lnTo>
                <a:lnTo>
                  <a:pt x="91992" y="6815"/>
                </a:lnTo>
                <a:lnTo>
                  <a:pt x="92123" y="6759"/>
                </a:lnTo>
                <a:close/>
                <a:moveTo>
                  <a:pt x="91955" y="9850"/>
                </a:moveTo>
                <a:lnTo>
                  <a:pt x="91992" y="9868"/>
                </a:lnTo>
                <a:lnTo>
                  <a:pt x="91992" y="9906"/>
                </a:lnTo>
                <a:lnTo>
                  <a:pt x="91955" y="9924"/>
                </a:lnTo>
                <a:lnTo>
                  <a:pt x="91899" y="9961"/>
                </a:lnTo>
                <a:lnTo>
                  <a:pt x="91750" y="9999"/>
                </a:lnTo>
                <a:lnTo>
                  <a:pt x="91639" y="10017"/>
                </a:lnTo>
                <a:lnTo>
                  <a:pt x="91694" y="9943"/>
                </a:lnTo>
                <a:lnTo>
                  <a:pt x="91788" y="9906"/>
                </a:lnTo>
                <a:lnTo>
                  <a:pt x="91862" y="9868"/>
                </a:lnTo>
                <a:lnTo>
                  <a:pt x="91955" y="9850"/>
                </a:lnTo>
                <a:close/>
                <a:moveTo>
                  <a:pt x="1304" y="10297"/>
                </a:moveTo>
                <a:lnTo>
                  <a:pt x="1341" y="10315"/>
                </a:lnTo>
                <a:lnTo>
                  <a:pt x="1378" y="10315"/>
                </a:lnTo>
                <a:lnTo>
                  <a:pt x="1378" y="10352"/>
                </a:lnTo>
                <a:lnTo>
                  <a:pt x="1378" y="10371"/>
                </a:lnTo>
                <a:lnTo>
                  <a:pt x="1322" y="10446"/>
                </a:lnTo>
                <a:lnTo>
                  <a:pt x="1229" y="10539"/>
                </a:lnTo>
                <a:lnTo>
                  <a:pt x="1118" y="10650"/>
                </a:lnTo>
                <a:lnTo>
                  <a:pt x="1006" y="10743"/>
                </a:lnTo>
                <a:lnTo>
                  <a:pt x="894" y="10799"/>
                </a:lnTo>
                <a:lnTo>
                  <a:pt x="838" y="10818"/>
                </a:lnTo>
                <a:lnTo>
                  <a:pt x="782" y="10818"/>
                </a:lnTo>
                <a:lnTo>
                  <a:pt x="745" y="10799"/>
                </a:lnTo>
                <a:lnTo>
                  <a:pt x="727" y="10781"/>
                </a:lnTo>
                <a:lnTo>
                  <a:pt x="708" y="10725"/>
                </a:lnTo>
                <a:lnTo>
                  <a:pt x="727" y="10650"/>
                </a:lnTo>
                <a:lnTo>
                  <a:pt x="727" y="10594"/>
                </a:lnTo>
                <a:lnTo>
                  <a:pt x="764" y="10539"/>
                </a:lnTo>
                <a:lnTo>
                  <a:pt x="838" y="10464"/>
                </a:lnTo>
                <a:lnTo>
                  <a:pt x="969" y="10390"/>
                </a:lnTo>
                <a:lnTo>
                  <a:pt x="1080" y="10334"/>
                </a:lnTo>
                <a:lnTo>
                  <a:pt x="1211" y="10297"/>
                </a:lnTo>
                <a:close/>
                <a:moveTo>
                  <a:pt x="91639" y="11637"/>
                </a:moveTo>
                <a:lnTo>
                  <a:pt x="91583" y="11693"/>
                </a:lnTo>
                <a:lnTo>
                  <a:pt x="91527" y="11674"/>
                </a:lnTo>
                <a:lnTo>
                  <a:pt x="91639" y="11637"/>
                </a:lnTo>
                <a:close/>
                <a:moveTo>
                  <a:pt x="1099" y="12438"/>
                </a:moveTo>
                <a:lnTo>
                  <a:pt x="1211" y="12456"/>
                </a:lnTo>
                <a:lnTo>
                  <a:pt x="1341" y="12475"/>
                </a:lnTo>
                <a:lnTo>
                  <a:pt x="1434" y="12512"/>
                </a:lnTo>
                <a:lnTo>
                  <a:pt x="1304" y="12680"/>
                </a:lnTo>
                <a:lnTo>
                  <a:pt x="1155" y="12829"/>
                </a:lnTo>
                <a:lnTo>
                  <a:pt x="1006" y="12922"/>
                </a:lnTo>
                <a:lnTo>
                  <a:pt x="913" y="12959"/>
                </a:lnTo>
                <a:lnTo>
                  <a:pt x="857" y="12978"/>
                </a:lnTo>
                <a:lnTo>
                  <a:pt x="782" y="12978"/>
                </a:lnTo>
                <a:lnTo>
                  <a:pt x="727" y="12940"/>
                </a:lnTo>
                <a:lnTo>
                  <a:pt x="708" y="12866"/>
                </a:lnTo>
                <a:lnTo>
                  <a:pt x="689" y="12736"/>
                </a:lnTo>
                <a:lnTo>
                  <a:pt x="689" y="12680"/>
                </a:lnTo>
                <a:lnTo>
                  <a:pt x="708" y="12642"/>
                </a:lnTo>
                <a:lnTo>
                  <a:pt x="764" y="12549"/>
                </a:lnTo>
                <a:lnTo>
                  <a:pt x="857" y="12494"/>
                </a:lnTo>
                <a:lnTo>
                  <a:pt x="969" y="12456"/>
                </a:lnTo>
                <a:lnTo>
                  <a:pt x="1099" y="12438"/>
                </a:lnTo>
                <a:close/>
                <a:moveTo>
                  <a:pt x="91750" y="13201"/>
                </a:moveTo>
                <a:lnTo>
                  <a:pt x="91713" y="13275"/>
                </a:lnTo>
                <a:lnTo>
                  <a:pt x="91657" y="13331"/>
                </a:lnTo>
                <a:lnTo>
                  <a:pt x="91583" y="13387"/>
                </a:lnTo>
                <a:lnTo>
                  <a:pt x="91508" y="13406"/>
                </a:lnTo>
                <a:lnTo>
                  <a:pt x="91508" y="13406"/>
                </a:lnTo>
                <a:lnTo>
                  <a:pt x="91750" y="13201"/>
                </a:lnTo>
                <a:close/>
                <a:moveTo>
                  <a:pt x="1024" y="14355"/>
                </a:moveTo>
                <a:lnTo>
                  <a:pt x="1118" y="14374"/>
                </a:lnTo>
                <a:lnTo>
                  <a:pt x="820" y="14560"/>
                </a:lnTo>
                <a:lnTo>
                  <a:pt x="540" y="14709"/>
                </a:lnTo>
                <a:lnTo>
                  <a:pt x="540" y="14709"/>
                </a:lnTo>
                <a:lnTo>
                  <a:pt x="559" y="14635"/>
                </a:lnTo>
                <a:lnTo>
                  <a:pt x="615" y="14560"/>
                </a:lnTo>
                <a:lnTo>
                  <a:pt x="671" y="14486"/>
                </a:lnTo>
                <a:lnTo>
                  <a:pt x="764" y="14448"/>
                </a:lnTo>
                <a:lnTo>
                  <a:pt x="838" y="14393"/>
                </a:lnTo>
                <a:lnTo>
                  <a:pt x="931" y="14374"/>
                </a:lnTo>
                <a:lnTo>
                  <a:pt x="1024" y="14355"/>
                </a:lnTo>
                <a:close/>
                <a:moveTo>
                  <a:pt x="92104" y="14784"/>
                </a:moveTo>
                <a:lnTo>
                  <a:pt x="92067" y="14839"/>
                </a:lnTo>
                <a:lnTo>
                  <a:pt x="92030" y="14895"/>
                </a:lnTo>
                <a:lnTo>
                  <a:pt x="91918" y="14988"/>
                </a:lnTo>
                <a:lnTo>
                  <a:pt x="91769" y="15063"/>
                </a:lnTo>
                <a:lnTo>
                  <a:pt x="91620" y="15081"/>
                </a:lnTo>
                <a:lnTo>
                  <a:pt x="91620" y="15081"/>
                </a:lnTo>
                <a:lnTo>
                  <a:pt x="91862" y="14914"/>
                </a:lnTo>
                <a:lnTo>
                  <a:pt x="92104" y="14784"/>
                </a:lnTo>
                <a:close/>
                <a:moveTo>
                  <a:pt x="1173" y="15901"/>
                </a:moveTo>
                <a:lnTo>
                  <a:pt x="950" y="16087"/>
                </a:lnTo>
                <a:lnTo>
                  <a:pt x="727" y="16236"/>
                </a:lnTo>
                <a:lnTo>
                  <a:pt x="727" y="16143"/>
                </a:lnTo>
                <a:lnTo>
                  <a:pt x="764" y="16068"/>
                </a:lnTo>
                <a:lnTo>
                  <a:pt x="801" y="16012"/>
                </a:lnTo>
                <a:lnTo>
                  <a:pt x="876" y="15956"/>
                </a:lnTo>
                <a:lnTo>
                  <a:pt x="931" y="15938"/>
                </a:lnTo>
                <a:lnTo>
                  <a:pt x="1006" y="15901"/>
                </a:lnTo>
                <a:close/>
                <a:moveTo>
                  <a:pt x="92141" y="16366"/>
                </a:moveTo>
                <a:lnTo>
                  <a:pt x="92067" y="16459"/>
                </a:lnTo>
                <a:lnTo>
                  <a:pt x="91955" y="16515"/>
                </a:lnTo>
                <a:lnTo>
                  <a:pt x="91843" y="16552"/>
                </a:lnTo>
                <a:lnTo>
                  <a:pt x="91732" y="16552"/>
                </a:lnTo>
                <a:lnTo>
                  <a:pt x="91936" y="16459"/>
                </a:lnTo>
                <a:lnTo>
                  <a:pt x="92141" y="16366"/>
                </a:lnTo>
                <a:close/>
                <a:moveTo>
                  <a:pt x="876" y="17688"/>
                </a:moveTo>
                <a:lnTo>
                  <a:pt x="969" y="17725"/>
                </a:lnTo>
                <a:lnTo>
                  <a:pt x="801" y="17781"/>
                </a:lnTo>
                <a:lnTo>
                  <a:pt x="633" y="17818"/>
                </a:lnTo>
                <a:lnTo>
                  <a:pt x="633" y="17818"/>
                </a:lnTo>
                <a:lnTo>
                  <a:pt x="652" y="17762"/>
                </a:lnTo>
                <a:lnTo>
                  <a:pt x="689" y="17725"/>
                </a:lnTo>
                <a:lnTo>
                  <a:pt x="727" y="17707"/>
                </a:lnTo>
                <a:lnTo>
                  <a:pt x="764" y="17688"/>
                </a:lnTo>
                <a:close/>
                <a:moveTo>
                  <a:pt x="91992" y="17930"/>
                </a:moveTo>
                <a:lnTo>
                  <a:pt x="91899" y="17986"/>
                </a:lnTo>
                <a:lnTo>
                  <a:pt x="91806" y="18023"/>
                </a:lnTo>
                <a:lnTo>
                  <a:pt x="91694" y="18042"/>
                </a:lnTo>
                <a:lnTo>
                  <a:pt x="91583" y="18042"/>
                </a:lnTo>
                <a:lnTo>
                  <a:pt x="91788" y="17967"/>
                </a:lnTo>
                <a:lnTo>
                  <a:pt x="91992" y="17930"/>
                </a:lnTo>
                <a:close/>
                <a:moveTo>
                  <a:pt x="91955" y="19475"/>
                </a:moveTo>
                <a:lnTo>
                  <a:pt x="91881" y="19568"/>
                </a:lnTo>
                <a:lnTo>
                  <a:pt x="91806" y="19643"/>
                </a:lnTo>
                <a:lnTo>
                  <a:pt x="91694" y="19699"/>
                </a:lnTo>
                <a:lnTo>
                  <a:pt x="91583" y="19736"/>
                </a:lnTo>
                <a:lnTo>
                  <a:pt x="91359" y="19736"/>
                </a:lnTo>
                <a:lnTo>
                  <a:pt x="91248" y="19699"/>
                </a:lnTo>
                <a:lnTo>
                  <a:pt x="91136" y="19661"/>
                </a:lnTo>
                <a:lnTo>
                  <a:pt x="91229" y="19606"/>
                </a:lnTo>
                <a:lnTo>
                  <a:pt x="91341" y="19550"/>
                </a:lnTo>
                <a:lnTo>
                  <a:pt x="91527" y="19494"/>
                </a:lnTo>
                <a:lnTo>
                  <a:pt x="91750" y="19475"/>
                </a:lnTo>
                <a:close/>
                <a:moveTo>
                  <a:pt x="91769" y="20555"/>
                </a:moveTo>
                <a:lnTo>
                  <a:pt x="91676" y="20611"/>
                </a:lnTo>
                <a:lnTo>
                  <a:pt x="91564" y="20648"/>
                </a:lnTo>
                <a:lnTo>
                  <a:pt x="91564" y="20648"/>
                </a:lnTo>
                <a:lnTo>
                  <a:pt x="91657" y="20592"/>
                </a:lnTo>
                <a:lnTo>
                  <a:pt x="91769" y="20555"/>
                </a:lnTo>
                <a:close/>
                <a:moveTo>
                  <a:pt x="1118" y="20648"/>
                </a:moveTo>
                <a:lnTo>
                  <a:pt x="1024" y="20741"/>
                </a:lnTo>
                <a:lnTo>
                  <a:pt x="913" y="20797"/>
                </a:lnTo>
                <a:lnTo>
                  <a:pt x="801" y="20853"/>
                </a:lnTo>
                <a:lnTo>
                  <a:pt x="671" y="20872"/>
                </a:lnTo>
                <a:lnTo>
                  <a:pt x="671" y="20872"/>
                </a:lnTo>
                <a:lnTo>
                  <a:pt x="708" y="20816"/>
                </a:lnTo>
                <a:lnTo>
                  <a:pt x="764" y="20779"/>
                </a:lnTo>
                <a:lnTo>
                  <a:pt x="857" y="20704"/>
                </a:lnTo>
                <a:lnTo>
                  <a:pt x="987" y="20667"/>
                </a:lnTo>
                <a:lnTo>
                  <a:pt x="1118" y="20648"/>
                </a:lnTo>
                <a:close/>
                <a:moveTo>
                  <a:pt x="92141" y="30888"/>
                </a:moveTo>
                <a:lnTo>
                  <a:pt x="92104" y="30944"/>
                </a:lnTo>
                <a:lnTo>
                  <a:pt x="92067" y="31000"/>
                </a:lnTo>
                <a:lnTo>
                  <a:pt x="91955" y="31056"/>
                </a:lnTo>
                <a:lnTo>
                  <a:pt x="91825" y="31112"/>
                </a:lnTo>
                <a:lnTo>
                  <a:pt x="91694" y="31112"/>
                </a:lnTo>
                <a:lnTo>
                  <a:pt x="91788" y="31037"/>
                </a:lnTo>
                <a:lnTo>
                  <a:pt x="91899" y="30963"/>
                </a:lnTo>
                <a:lnTo>
                  <a:pt x="92011" y="30925"/>
                </a:lnTo>
                <a:lnTo>
                  <a:pt x="92141" y="30888"/>
                </a:lnTo>
                <a:close/>
                <a:moveTo>
                  <a:pt x="1266" y="31112"/>
                </a:moveTo>
                <a:lnTo>
                  <a:pt x="1155" y="31167"/>
                </a:lnTo>
                <a:lnTo>
                  <a:pt x="1062" y="31205"/>
                </a:lnTo>
                <a:lnTo>
                  <a:pt x="1155" y="31149"/>
                </a:lnTo>
                <a:lnTo>
                  <a:pt x="1266" y="31112"/>
                </a:lnTo>
                <a:close/>
                <a:moveTo>
                  <a:pt x="1341" y="32024"/>
                </a:moveTo>
                <a:lnTo>
                  <a:pt x="1453" y="32042"/>
                </a:lnTo>
                <a:lnTo>
                  <a:pt x="1564" y="32061"/>
                </a:lnTo>
                <a:lnTo>
                  <a:pt x="1676" y="32117"/>
                </a:lnTo>
                <a:lnTo>
                  <a:pt x="1583" y="32173"/>
                </a:lnTo>
                <a:lnTo>
                  <a:pt x="1490" y="32210"/>
                </a:lnTo>
                <a:lnTo>
                  <a:pt x="1285" y="32266"/>
                </a:lnTo>
                <a:lnTo>
                  <a:pt x="1080" y="32303"/>
                </a:lnTo>
                <a:lnTo>
                  <a:pt x="857" y="32285"/>
                </a:lnTo>
                <a:lnTo>
                  <a:pt x="931" y="32210"/>
                </a:lnTo>
                <a:lnTo>
                  <a:pt x="1024" y="32136"/>
                </a:lnTo>
                <a:lnTo>
                  <a:pt x="1118" y="32080"/>
                </a:lnTo>
                <a:lnTo>
                  <a:pt x="1229" y="32042"/>
                </a:lnTo>
                <a:lnTo>
                  <a:pt x="1341" y="32024"/>
                </a:lnTo>
                <a:close/>
                <a:moveTo>
                  <a:pt x="1118" y="33718"/>
                </a:moveTo>
                <a:lnTo>
                  <a:pt x="1229" y="33737"/>
                </a:lnTo>
                <a:lnTo>
                  <a:pt x="1024" y="33811"/>
                </a:lnTo>
                <a:lnTo>
                  <a:pt x="820" y="33830"/>
                </a:lnTo>
                <a:lnTo>
                  <a:pt x="913" y="33774"/>
                </a:lnTo>
                <a:lnTo>
                  <a:pt x="1024" y="33737"/>
                </a:lnTo>
                <a:lnTo>
                  <a:pt x="1118" y="33718"/>
                </a:lnTo>
                <a:close/>
                <a:moveTo>
                  <a:pt x="92197" y="33960"/>
                </a:moveTo>
                <a:lnTo>
                  <a:pt x="92160" y="33997"/>
                </a:lnTo>
                <a:lnTo>
                  <a:pt x="92141" y="34035"/>
                </a:lnTo>
                <a:lnTo>
                  <a:pt x="92104" y="34072"/>
                </a:lnTo>
                <a:lnTo>
                  <a:pt x="92048" y="34090"/>
                </a:lnTo>
                <a:lnTo>
                  <a:pt x="91955" y="34072"/>
                </a:lnTo>
                <a:lnTo>
                  <a:pt x="91843" y="34035"/>
                </a:lnTo>
                <a:lnTo>
                  <a:pt x="92011" y="33979"/>
                </a:lnTo>
                <a:lnTo>
                  <a:pt x="92197" y="33960"/>
                </a:lnTo>
                <a:close/>
                <a:moveTo>
                  <a:pt x="1099" y="35208"/>
                </a:moveTo>
                <a:lnTo>
                  <a:pt x="894" y="35319"/>
                </a:lnTo>
                <a:lnTo>
                  <a:pt x="671" y="35394"/>
                </a:lnTo>
                <a:lnTo>
                  <a:pt x="764" y="35319"/>
                </a:lnTo>
                <a:lnTo>
                  <a:pt x="857" y="35263"/>
                </a:lnTo>
                <a:lnTo>
                  <a:pt x="969" y="35226"/>
                </a:lnTo>
                <a:lnTo>
                  <a:pt x="1099" y="35208"/>
                </a:lnTo>
                <a:close/>
                <a:moveTo>
                  <a:pt x="92104" y="35543"/>
                </a:moveTo>
                <a:lnTo>
                  <a:pt x="92085" y="35636"/>
                </a:lnTo>
                <a:lnTo>
                  <a:pt x="92048" y="35692"/>
                </a:lnTo>
                <a:lnTo>
                  <a:pt x="92011" y="35766"/>
                </a:lnTo>
                <a:lnTo>
                  <a:pt x="91955" y="35803"/>
                </a:lnTo>
                <a:lnTo>
                  <a:pt x="91881" y="35841"/>
                </a:lnTo>
                <a:lnTo>
                  <a:pt x="91806" y="35859"/>
                </a:lnTo>
                <a:lnTo>
                  <a:pt x="91732" y="35878"/>
                </a:lnTo>
                <a:lnTo>
                  <a:pt x="91639" y="35859"/>
                </a:lnTo>
                <a:lnTo>
                  <a:pt x="91862" y="35692"/>
                </a:lnTo>
                <a:lnTo>
                  <a:pt x="92104" y="35543"/>
                </a:lnTo>
                <a:close/>
                <a:moveTo>
                  <a:pt x="1211" y="36697"/>
                </a:moveTo>
                <a:lnTo>
                  <a:pt x="969" y="36846"/>
                </a:lnTo>
                <a:lnTo>
                  <a:pt x="708" y="36995"/>
                </a:lnTo>
                <a:lnTo>
                  <a:pt x="745" y="36920"/>
                </a:lnTo>
                <a:lnTo>
                  <a:pt x="801" y="36865"/>
                </a:lnTo>
                <a:lnTo>
                  <a:pt x="913" y="36771"/>
                </a:lnTo>
                <a:lnTo>
                  <a:pt x="1043" y="36716"/>
                </a:lnTo>
                <a:lnTo>
                  <a:pt x="1211" y="36697"/>
                </a:lnTo>
                <a:close/>
                <a:moveTo>
                  <a:pt x="92290" y="37051"/>
                </a:moveTo>
                <a:lnTo>
                  <a:pt x="92253" y="37144"/>
                </a:lnTo>
                <a:lnTo>
                  <a:pt x="92197" y="37218"/>
                </a:lnTo>
                <a:lnTo>
                  <a:pt x="92141" y="37274"/>
                </a:lnTo>
                <a:lnTo>
                  <a:pt x="92067" y="37330"/>
                </a:lnTo>
                <a:lnTo>
                  <a:pt x="91974" y="37367"/>
                </a:lnTo>
                <a:lnTo>
                  <a:pt x="91899" y="37386"/>
                </a:lnTo>
                <a:lnTo>
                  <a:pt x="91806" y="37404"/>
                </a:lnTo>
                <a:lnTo>
                  <a:pt x="91713" y="37404"/>
                </a:lnTo>
                <a:lnTo>
                  <a:pt x="91992" y="37218"/>
                </a:lnTo>
                <a:lnTo>
                  <a:pt x="92290" y="37051"/>
                </a:lnTo>
                <a:close/>
                <a:moveTo>
                  <a:pt x="1322" y="38354"/>
                </a:moveTo>
                <a:lnTo>
                  <a:pt x="1062" y="38577"/>
                </a:lnTo>
                <a:lnTo>
                  <a:pt x="1062" y="38577"/>
                </a:lnTo>
                <a:lnTo>
                  <a:pt x="1099" y="38503"/>
                </a:lnTo>
                <a:lnTo>
                  <a:pt x="1155" y="38428"/>
                </a:lnTo>
                <a:lnTo>
                  <a:pt x="1229" y="38391"/>
                </a:lnTo>
                <a:lnTo>
                  <a:pt x="1322" y="38354"/>
                </a:lnTo>
                <a:close/>
                <a:moveTo>
                  <a:pt x="91974" y="38782"/>
                </a:moveTo>
                <a:lnTo>
                  <a:pt x="92030" y="38801"/>
                </a:lnTo>
                <a:lnTo>
                  <a:pt x="92085" y="38838"/>
                </a:lnTo>
                <a:lnTo>
                  <a:pt x="92123" y="38913"/>
                </a:lnTo>
                <a:lnTo>
                  <a:pt x="92123" y="39024"/>
                </a:lnTo>
                <a:lnTo>
                  <a:pt x="92123" y="39080"/>
                </a:lnTo>
                <a:lnTo>
                  <a:pt x="92104" y="39136"/>
                </a:lnTo>
                <a:lnTo>
                  <a:pt x="92048" y="39210"/>
                </a:lnTo>
                <a:lnTo>
                  <a:pt x="91955" y="39266"/>
                </a:lnTo>
                <a:lnTo>
                  <a:pt x="91843" y="39304"/>
                </a:lnTo>
                <a:lnTo>
                  <a:pt x="91732" y="39322"/>
                </a:lnTo>
                <a:lnTo>
                  <a:pt x="91601" y="39322"/>
                </a:lnTo>
                <a:lnTo>
                  <a:pt x="91490" y="39304"/>
                </a:lnTo>
                <a:lnTo>
                  <a:pt x="91378" y="39248"/>
                </a:lnTo>
                <a:lnTo>
                  <a:pt x="91508" y="39080"/>
                </a:lnTo>
                <a:lnTo>
                  <a:pt x="91676" y="38931"/>
                </a:lnTo>
                <a:lnTo>
                  <a:pt x="91825" y="38838"/>
                </a:lnTo>
                <a:lnTo>
                  <a:pt x="91899" y="38801"/>
                </a:lnTo>
                <a:lnTo>
                  <a:pt x="91974" y="38782"/>
                </a:lnTo>
                <a:close/>
                <a:moveTo>
                  <a:pt x="1285" y="40085"/>
                </a:moveTo>
                <a:lnTo>
                  <a:pt x="1192" y="40141"/>
                </a:lnTo>
                <a:lnTo>
                  <a:pt x="1192" y="40123"/>
                </a:lnTo>
                <a:lnTo>
                  <a:pt x="1229" y="40085"/>
                </a:lnTo>
                <a:close/>
                <a:moveTo>
                  <a:pt x="92030" y="40942"/>
                </a:moveTo>
                <a:lnTo>
                  <a:pt x="92067" y="40961"/>
                </a:lnTo>
                <a:lnTo>
                  <a:pt x="92085" y="40998"/>
                </a:lnTo>
                <a:lnTo>
                  <a:pt x="92104" y="41054"/>
                </a:lnTo>
                <a:lnTo>
                  <a:pt x="92104" y="41128"/>
                </a:lnTo>
                <a:lnTo>
                  <a:pt x="92085" y="41165"/>
                </a:lnTo>
                <a:lnTo>
                  <a:pt x="92067" y="41221"/>
                </a:lnTo>
                <a:lnTo>
                  <a:pt x="91974" y="41314"/>
                </a:lnTo>
                <a:lnTo>
                  <a:pt x="91862" y="41389"/>
                </a:lnTo>
                <a:lnTo>
                  <a:pt x="91732" y="41445"/>
                </a:lnTo>
                <a:lnTo>
                  <a:pt x="91601" y="41463"/>
                </a:lnTo>
                <a:lnTo>
                  <a:pt x="91471" y="41463"/>
                </a:lnTo>
                <a:lnTo>
                  <a:pt x="91452" y="41445"/>
                </a:lnTo>
                <a:lnTo>
                  <a:pt x="91434" y="41426"/>
                </a:lnTo>
                <a:lnTo>
                  <a:pt x="91452" y="41389"/>
                </a:lnTo>
                <a:lnTo>
                  <a:pt x="91490" y="41333"/>
                </a:lnTo>
                <a:lnTo>
                  <a:pt x="91583" y="41221"/>
                </a:lnTo>
                <a:lnTo>
                  <a:pt x="91694" y="41128"/>
                </a:lnTo>
                <a:lnTo>
                  <a:pt x="91825" y="41035"/>
                </a:lnTo>
                <a:lnTo>
                  <a:pt x="91936" y="40961"/>
                </a:lnTo>
                <a:lnTo>
                  <a:pt x="91992" y="40942"/>
                </a:lnTo>
                <a:close/>
                <a:moveTo>
                  <a:pt x="1192" y="41761"/>
                </a:moveTo>
                <a:lnTo>
                  <a:pt x="1118" y="41817"/>
                </a:lnTo>
                <a:lnTo>
                  <a:pt x="1043" y="41873"/>
                </a:lnTo>
                <a:lnTo>
                  <a:pt x="950" y="41891"/>
                </a:lnTo>
                <a:lnTo>
                  <a:pt x="857" y="41910"/>
                </a:lnTo>
                <a:lnTo>
                  <a:pt x="820" y="41891"/>
                </a:lnTo>
                <a:lnTo>
                  <a:pt x="838" y="41873"/>
                </a:lnTo>
                <a:lnTo>
                  <a:pt x="876" y="41836"/>
                </a:lnTo>
                <a:lnTo>
                  <a:pt x="931" y="41817"/>
                </a:lnTo>
                <a:lnTo>
                  <a:pt x="1080" y="41761"/>
                </a:lnTo>
                <a:close/>
                <a:moveTo>
                  <a:pt x="969" y="44908"/>
                </a:moveTo>
                <a:lnTo>
                  <a:pt x="838" y="44963"/>
                </a:lnTo>
                <a:lnTo>
                  <a:pt x="689" y="45019"/>
                </a:lnTo>
                <a:lnTo>
                  <a:pt x="689" y="45019"/>
                </a:lnTo>
                <a:lnTo>
                  <a:pt x="745" y="44963"/>
                </a:lnTo>
                <a:lnTo>
                  <a:pt x="820" y="44926"/>
                </a:lnTo>
                <a:lnTo>
                  <a:pt x="894" y="44908"/>
                </a:lnTo>
                <a:close/>
                <a:moveTo>
                  <a:pt x="1155" y="49357"/>
                </a:moveTo>
                <a:lnTo>
                  <a:pt x="1062" y="49450"/>
                </a:lnTo>
                <a:lnTo>
                  <a:pt x="950" y="49525"/>
                </a:lnTo>
                <a:lnTo>
                  <a:pt x="838" y="49581"/>
                </a:lnTo>
                <a:lnTo>
                  <a:pt x="745" y="49637"/>
                </a:lnTo>
                <a:lnTo>
                  <a:pt x="764" y="49562"/>
                </a:lnTo>
                <a:lnTo>
                  <a:pt x="801" y="49506"/>
                </a:lnTo>
                <a:lnTo>
                  <a:pt x="838" y="49469"/>
                </a:lnTo>
                <a:lnTo>
                  <a:pt x="894" y="49413"/>
                </a:lnTo>
                <a:lnTo>
                  <a:pt x="1006" y="49376"/>
                </a:lnTo>
                <a:lnTo>
                  <a:pt x="1155" y="49357"/>
                </a:lnTo>
                <a:close/>
                <a:moveTo>
                  <a:pt x="42040" y="50232"/>
                </a:moveTo>
                <a:lnTo>
                  <a:pt x="42021" y="50270"/>
                </a:lnTo>
                <a:lnTo>
                  <a:pt x="41966" y="50325"/>
                </a:lnTo>
                <a:lnTo>
                  <a:pt x="41835" y="50437"/>
                </a:lnTo>
                <a:lnTo>
                  <a:pt x="41928" y="50325"/>
                </a:lnTo>
                <a:lnTo>
                  <a:pt x="42040" y="50232"/>
                </a:lnTo>
                <a:close/>
                <a:moveTo>
                  <a:pt x="20015" y="50288"/>
                </a:moveTo>
                <a:lnTo>
                  <a:pt x="20034" y="50493"/>
                </a:lnTo>
                <a:lnTo>
                  <a:pt x="20015" y="50549"/>
                </a:lnTo>
                <a:lnTo>
                  <a:pt x="19996" y="50605"/>
                </a:lnTo>
                <a:lnTo>
                  <a:pt x="19959" y="50661"/>
                </a:lnTo>
                <a:lnTo>
                  <a:pt x="19922" y="50679"/>
                </a:lnTo>
                <a:lnTo>
                  <a:pt x="19754" y="50679"/>
                </a:lnTo>
                <a:lnTo>
                  <a:pt x="19829" y="50586"/>
                </a:lnTo>
                <a:lnTo>
                  <a:pt x="19885" y="50474"/>
                </a:lnTo>
                <a:lnTo>
                  <a:pt x="19940" y="50363"/>
                </a:lnTo>
                <a:lnTo>
                  <a:pt x="20015" y="50288"/>
                </a:lnTo>
                <a:close/>
                <a:moveTo>
                  <a:pt x="39005" y="50363"/>
                </a:moveTo>
                <a:lnTo>
                  <a:pt x="38987" y="50437"/>
                </a:lnTo>
                <a:lnTo>
                  <a:pt x="38949" y="50512"/>
                </a:lnTo>
                <a:lnTo>
                  <a:pt x="38894" y="50567"/>
                </a:lnTo>
                <a:lnTo>
                  <a:pt x="38819" y="50623"/>
                </a:lnTo>
                <a:lnTo>
                  <a:pt x="38652" y="50698"/>
                </a:lnTo>
                <a:lnTo>
                  <a:pt x="38484" y="50754"/>
                </a:lnTo>
                <a:lnTo>
                  <a:pt x="38484" y="50754"/>
                </a:lnTo>
                <a:lnTo>
                  <a:pt x="38596" y="50642"/>
                </a:lnTo>
                <a:lnTo>
                  <a:pt x="38726" y="50530"/>
                </a:lnTo>
                <a:lnTo>
                  <a:pt x="38856" y="50456"/>
                </a:lnTo>
                <a:lnTo>
                  <a:pt x="39005" y="50363"/>
                </a:lnTo>
                <a:close/>
                <a:moveTo>
                  <a:pt x="27369" y="50437"/>
                </a:moveTo>
                <a:lnTo>
                  <a:pt x="27350" y="50512"/>
                </a:lnTo>
                <a:lnTo>
                  <a:pt x="27313" y="50586"/>
                </a:lnTo>
                <a:lnTo>
                  <a:pt x="27276" y="50642"/>
                </a:lnTo>
                <a:lnTo>
                  <a:pt x="27239" y="50679"/>
                </a:lnTo>
                <a:lnTo>
                  <a:pt x="27183" y="50716"/>
                </a:lnTo>
                <a:lnTo>
                  <a:pt x="27127" y="50754"/>
                </a:lnTo>
                <a:lnTo>
                  <a:pt x="26997" y="50754"/>
                </a:lnTo>
                <a:lnTo>
                  <a:pt x="27183" y="50586"/>
                </a:lnTo>
                <a:lnTo>
                  <a:pt x="27369" y="50437"/>
                </a:lnTo>
                <a:close/>
                <a:moveTo>
                  <a:pt x="29194" y="50437"/>
                </a:moveTo>
                <a:lnTo>
                  <a:pt x="29194" y="50493"/>
                </a:lnTo>
                <a:lnTo>
                  <a:pt x="29175" y="50549"/>
                </a:lnTo>
                <a:lnTo>
                  <a:pt x="29138" y="50642"/>
                </a:lnTo>
                <a:lnTo>
                  <a:pt x="29082" y="50716"/>
                </a:lnTo>
                <a:lnTo>
                  <a:pt x="29026" y="50754"/>
                </a:lnTo>
                <a:lnTo>
                  <a:pt x="29007" y="50754"/>
                </a:lnTo>
                <a:lnTo>
                  <a:pt x="29007" y="50716"/>
                </a:lnTo>
                <a:lnTo>
                  <a:pt x="29082" y="50567"/>
                </a:lnTo>
                <a:lnTo>
                  <a:pt x="29119" y="50493"/>
                </a:lnTo>
                <a:lnTo>
                  <a:pt x="29175" y="50456"/>
                </a:lnTo>
                <a:lnTo>
                  <a:pt x="29194" y="50437"/>
                </a:lnTo>
                <a:close/>
                <a:moveTo>
                  <a:pt x="47011" y="50251"/>
                </a:moveTo>
                <a:lnTo>
                  <a:pt x="47011" y="50381"/>
                </a:lnTo>
                <a:lnTo>
                  <a:pt x="46992" y="50437"/>
                </a:lnTo>
                <a:lnTo>
                  <a:pt x="46955" y="50512"/>
                </a:lnTo>
                <a:lnTo>
                  <a:pt x="46844" y="50605"/>
                </a:lnTo>
                <a:lnTo>
                  <a:pt x="46713" y="50698"/>
                </a:lnTo>
                <a:lnTo>
                  <a:pt x="46583" y="50754"/>
                </a:lnTo>
                <a:lnTo>
                  <a:pt x="46657" y="50605"/>
                </a:lnTo>
                <a:lnTo>
                  <a:pt x="46750" y="50474"/>
                </a:lnTo>
                <a:lnTo>
                  <a:pt x="46881" y="50344"/>
                </a:lnTo>
                <a:lnTo>
                  <a:pt x="47011" y="50251"/>
                </a:lnTo>
                <a:close/>
                <a:moveTo>
                  <a:pt x="14150" y="50288"/>
                </a:moveTo>
                <a:lnTo>
                  <a:pt x="14113" y="50381"/>
                </a:lnTo>
                <a:lnTo>
                  <a:pt x="14038" y="50474"/>
                </a:lnTo>
                <a:lnTo>
                  <a:pt x="13964" y="50549"/>
                </a:lnTo>
                <a:lnTo>
                  <a:pt x="13890" y="50623"/>
                </a:lnTo>
                <a:lnTo>
                  <a:pt x="13796" y="50679"/>
                </a:lnTo>
                <a:lnTo>
                  <a:pt x="13703" y="50716"/>
                </a:lnTo>
                <a:lnTo>
                  <a:pt x="13592" y="50754"/>
                </a:lnTo>
                <a:lnTo>
                  <a:pt x="13499" y="50772"/>
                </a:lnTo>
                <a:lnTo>
                  <a:pt x="13648" y="50623"/>
                </a:lnTo>
                <a:lnTo>
                  <a:pt x="13796" y="50493"/>
                </a:lnTo>
                <a:lnTo>
                  <a:pt x="13983" y="50381"/>
                </a:lnTo>
                <a:lnTo>
                  <a:pt x="14150" y="50288"/>
                </a:lnTo>
                <a:close/>
                <a:moveTo>
                  <a:pt x="25824" y="50307"/>
                </a:moveTo>
                <a:lnTo>
                  <a:pt x="25749" y="50456"/>
                </a:lnTo>
                <a:lnTo>
                  <a:pt x="25656" y="50586"/>
                </a:lnTo>
                <a:lnTo>
                  <a:pt x="25582" y="50642"/>
                </a:lnTo>
                <a:lnTo>
                  <a:pt x="25507" y="50716"/>
                </a:lnTo>
                <a:lnTo>
                  <a:pt x="25414" y="50754"/>
                </a:lnTo>
                <a:lnTo>
                  <a:pt x="25321" y="50791"/>
                </a:lnTo>
                <a:lnTo>
                  <a:pt x="25321" y="50791"/>
                </a:lnTo>
                <a:lnTo>
                  <a:pt x="25433" y="50661"/>
                </a:lnTo>
                <a:lnTo>
                  <a:pt x="25544" y="50530"/>
                </a:lnTo>
                <a:lnTo>
                  <a:pt x="25675" y="50419"/>
                </a:lnTo>
                <a:lnTo>
                  <a:pt x="25824" y="50307"/>
                </a:lnTo>
                <a:close/>
                <a:moveTo>
                  <a:pt x="54868" y="50679"/>
                </a:moveTo>
                <a:lnTo>
                  <a:pt x="54812" y="50754"/>
                </a:lnTo>
                <a:lnTo>
                  <a:pt x="54738" y="50791"/>
                </a:lnTo>
                <a:lnTo>
                  <a:pt x="54738" y="50791"/>
                </a:lnTo>
                <a:lnTo>
                  <a:pt x="54868" y="50679"/>
                </a:lnTo>
                <a:close/>
                <a:moveTo>
                  <a:pt x="4748" y="50493"/>
                </a:moveTo>
                <a:lnTo>
                  <a:pt x="4748" y="50567"/>
                </a:lnTo>
                <a:lnTo>
                  <a:pt x="4729" y="50623"/>
                </a:lnTo>
                <a:lnTo>
                  <a:pt x="4692" y="50679"/>
                </a:lnTo>
                <a:lnTo>
                  <a:pt x="4636" y="50735"/>
                </a:lnTo>
                <a:lnTo>
                  <a:pt x="4599" y="50772"/>
                </a:lnTo>
                <a:lnTo>
                  <a:pt x="4543" y="50791"/>
                </a:lnTo>
                <a:lnTo>
                  <a:pt x="4487" y="50791"/>
                </a:lnTo>
                <a:lnTo>
                  <a:pt x="4432" y="50772"/>
                </a:lnTo>
                <a:lnTo>
                  <a:pt x="4581" y="50623"/>
                </a:lnTo>
                <a:lnTo>
                  <a:pt x="4748" y="50493"/>
                </a:lnTo>
                <a:close/>
                <a:moveTo>
                  <a:pt x="21188" y="50344"/>
                </a:moveTo>
                <a:lnTo>
                  <a:pt x="21206" y="50419"/>
                </a:lnTo>
                <a:lnTo>
                  <a:pt x="21188" y="50493"/>
                </a:lnTo>
                <a:lnTo>
                  <a:pt x="21169" y="50567"/>
                </a:lnTo>
                <a:lnTo>
                  <a:pt x="21132" y="50642"/>
                </a:lnTo>
                <a:lnTo>
                  <a:pt x="21076" y="50698"/>
                </a:lnTo>
                <a:lnTo>
                  <a:pt x="21020" y="50754"/>
                </a:lnTo>
                <a:lnTo>
                  <a:pt x="20946" y="50791"/>
                </a:lnTo>
                <a:lnTo>
                  <a:pt x="20853" y="50791"/>
                </a:lnTo>
                <a:lnTo>
                  <a:pt x="20927" y="50661"/>
                </a:lnTo>
                <a:lnTo>
                  <a:pt x="21002" y="50549"/>
                </a:lnTo>
                <a:lnTo>
                  <a:pt x="21095" y="50437"/>
                </a:lnTo>
                <a:lnTo>
                  <a:pt x="21188" y="50344"/>
                </a:lnTo>
                <a:close/>
                <a:moveTo>
                  <a:pt x="40625" y="50400"/>
                </a:moveTo>
                <a:lnTo>
                  <a:pt x="40625" y="50456"/>
                </a:lnTo>
                <a:lnTo>
                  <a:pt x="40606" y="50512"/>
                </a:lnTo>
                <a:lnTo>
                  <a:pt x="40532" y="50623"/>
                </a:lnTo>
                <a:lnTo>
                  <a:pt x="40420" y="50716"/>
                </a:lnTo>
                <a:lnTo>
                  <a:pt x="40290" y="50791"/>
                </a:lnTo>
                <a:lnTo>
                  <a:pt x="40439" y="50586"/>
                </a:lnTo>
                <a:lnTo>
                  <a:pt x="40625" y="50400"/>
                </a:lnTo>
                <a:close/>
                <a:moveTo>
                  <a:pt x="43436" y="50698"/>
                </a:moveTo>
                <a:lnTo>
                  <a:pt x="43455" y="50735"/>
                </a:lnTo>
                <a:lnTo>
                  <a:pt x="43455" y="50772"/>
                </a:lnTo>
                <a:lnTo>
                  <a:pt x="43436" y="50791"/>
                </a:lnTo>
                <a:lnTo>
                  <a:pt x="43381" y="50772"/>
                </a:lnTo>
                <a:lnTo>
                  <a:pt x="43436" y="50698"/>
                </a:lnTo>
                <a:close/>
                <a:moveTo>
                  <a:pt x="12624" y="988"/>
                </a:moveTo>
                <a:lnTo>
                  <a:pt x="12624" y="1062"/>
                </a:lnTo>
                <a:lnTo>
                  <a:pt x="12642" y="1118"/>
                </a:lnTo>
                <a:lnTo>
                  <a:pt x="12679" y="1174"/>
                </a:lnTo>
                <a:lnTo>
                  <a:pt x="12735" y="1211"/>
                </a:lnTo>
                <a:lnTo>
                  <a:pt x="12791" y="1248"/>
                </a:lnTo>
                <a:lnTo>
                  <a:pt x="12866" y="1285"/>
                </a:lnTo>
                <a:lnTo>
                  <a:pt x="13033" y="1304"/>
                </a:lnTo>
                <a:lnTo>
                  <a:pt x="13219" y="1323"/>
                </a:lnTo>
                <a:lnTo>
                  <a:pt x="13387" y="1323"/>
                </a:lnTo>
                <a:lnTo>
                  <a:pt x="13554" y="1304"/>
                </a:lnTo>
                <a:lnTo>
                  <a:pt x="13666" y="1285"/>
                </a:lnTo>
                <a:lnTo>
                  <a:pt x="13648" y="1453"/>
                </a:lnTo>
                <a:lnTo>
                  <a:pt x="13666" y="1527"/>
                </a:lnTo>
                <a:lnTo>
                  <a:pt x="13685" y="1583"/>
                </a:lnTo>
                <a:lnTo>
                  <a:pt x="13703" y="1639"/>
                </a:lnTo>
                <a:lnTo>
                  <a:pt x="13759" y="1676"/>
                </a:lnTo>
                <a:lnTo>
                  <a:pt x="13852" y="1751"/>
                </a:lnTo>
                <a:lnTo>
                  <a:pt x="13964" y="1770"/>
                </a:lnTo>
                <a:lnTo>
                  <a:pt x="14113" y="1788"/>
                </a:lnTo>
                <a:lnTo>
                  <a:pt x="14281" y="1770"/>
                </a:lnTo>
                <a:lnTo>
                  <a:pt x="14448" y="1732"/>
                </a:lnTo>
                <a:lnTo>
                  <a:pt x="14634" y="1676"/>
                </a:lnTo>
                <a:lnTo>
                  <a:pt x="14802" y="1602"/>
                </a:lnTo>
                <a:lnTo>
                  <a:pt x="15156" y="1453"/>
                </a:lnTo>
                <a:lnTo>
                  <a:pt x="15435" y="1285"/>
                </a:lnTo>
                <a:lnTo>
                  <a:pt x="15621" y="1155"/>
                </a:lnTo>
                <a:lnTo>
                  <a:pt x="15677" y="1267"/>
                </a:lnTo>
                <a:lnTo>
                  <a:pt x="15733" y="1360"/>
                </a:lnTo>
                <a:lnTo>
                  <a:pt x="15826" y="1453"/>
                </a:lnTo>
                <a:lnTo>
                  <a:pt x="15919" y="1527"/>
                </a:lnTo>
                <a:lnTo>
                  <a:pt x="16031" y="1565"/>
                </a:lnTo>
                <a:lnTo>
                  <a:pt x="16142" y="1602"/>
                </a:lnTo>
                <a:lnTo>
                  <a:pt x="16273" y="1621"/>
                </a:lnTo>
                <a:lnTo>
                  <a:pt x="16384" y="1621"/>
                </a:lnTo>
                <a:lnTo>
                  <a:pt x="16496" y="1583"/>
                </a:lnTo>
                <a:lnTo>
                  <a:pt x="16608" y="1527"/>
                </a:lnTo>
                <a:lnTo>
                  <a:pt x="16719" y="1472"/>
                </a:lnTo>
                <a:lnTo>
                  <a:pt x="16831" y="1434"/>
                </a:lnTo>
                <a:lnTo>
                  <a:pt x="17017" y="1248"/>
                </a:lnTo>
                <a:lnTo>
                  <a:pt x="17129" y="1379"/>
                </a:lnTo>
                <a:lnTo>
                  <a:pt x="17259" y="1453"/>
                </a:lnTo>
                <a:lnTo>
                  <a:pt x="17501" y="1527"/>
                </a:lnTo>
                <a:lnTo>
                  <a:pt x="17725" y="1565"/>
                </a:lnTo>
                <a:lnTo>
                  <a:pt x="17930" y="1565"/>
                </a:lnTo>
                <a:lnTo>
                  <a:pt x="18134" y="1546"/>
                </a:lnTo>
                <a:lnTo>
                  <a:pt x="18339" y="1472"/>
                </a:lnTo>
                <a:lnTo>
                  <a:pt x="18525" y="1379"/>
                </a:lnTo>
                <a:lnTo>
                  <a:pt x="18712" y="1230"/>
                </a:lnTo>
                <a:lnTo>
                  <a:pt x="18898" y="1062"/>
                </a:lnTo>
                <a:lnTo>
                  <a:pt x="18991" y="1192"/>
                </a:lnTo>
                <a:lnTo>
                  <a:pt x="19103" y="1285"/>
                </a:lnTo>
                <a:lnTo>
                  <a:pt x="19233" y="1360"/>
                </a:lnTo>
                <a:lnTo>
                  <a:pt x="19382" y="1397"/>
                </a:lnTo>
                <a:lnTo>
                  <a:pt x="19549" y="1416"/>
                </a:lnTo>
                <a:lnTo>
                  <a:pt x="19698" y="1416"/>
                </a:lnTo>
                <a:lnTo>
                  <a:pt x="19866" y="1379"/>
                </a:lnTo>
                <a:lnTo>
                  <a:pt x="19996" y="1341"/>
                </a:lnTo>
                <a:lnTo>
                  <a:pt x="20034" y="1509"/>
                </a:lnTo>
                <a:lnTo>
                  <a:pt x="20089" y="1639"/>
                </a:lnTo>
                <a:lnTo>
                  <a:pt x="20164" y="1751"/>
                </a:lnTo>
                <a:lnTo>
                  <a:pt x="20257" y="1844"/>
                </a:lnTo>
                <a:lnTo>
                  <a:pt x="20350" y="1900"/>
                </a:lnTo>
                <a:lnTo>
                  <a:pt x="20480" y="1918"/>
                </a:lnTo>
                <a:lnTo>
                  <a:pt x="20611" y="1937"/>
                </a:lnTo>
                <a:lnTo>
                  <a:pt x="20741" y="1937"/>
                </a:lnTo>
                <a:lnTo>
                  <a:pt x="20890" y="1900"/>
                </a:lnTo>
                <a:lnTo>
                  <a:pt x="21020" y="1863"/>
                </a:lnTo>
                <a:lnTo>
                  <a:pt x="21169" y="1807"/>
                </a:lnTo>
                <a:lnTo>
                  <a:pt x="21300" y="1751"/>
                </a:lnTo>
                <a:lnTo>
                  <a:pt x="21430" y="1676"/>
                </a:lnTo>
                <a:lnTo>
                  <a:pt x="21542" y="1602"/>
                </a:lnTo>
                <a:lnTo>
                  <a:pt x="21635" y="1527"/>
                </a:lnTo>
                <a:lnTo>
                  <a:pt x="21728" y="1434"/>
                </a:lnTo>
                <a:lnTo>
                  <a:pt x="21765" y="1527"/>
                </a:lnTo>
                <a:lnTo>
                  <a:pt x="21821" y="1621"/>
                </a:lnTo>
                <a:lnTo>
                  <a:pt x="21877" y="1676"/>
                </a:lnTo>
                <a:lnTo>
                  <a:pt x="21933" y="1732"/>
                </a:lnTo>
                <a:lnTo>
                  <a:pt x="22007" y="1770"/>
                </a:lnTo>
                <a:lnTo>
                  <a:pt x="22081" y="1788"/>
                </a:lnTo>
                <a:lnTo>
                  <a:pt x="22230" y="1825"/>
                </a:lnTo>
                <a:lnTo>
                  <a:pt x="22398" y="1807"/>
                </a:lnTo>
                <a:lnTo>
                  <a:pt x="22547" y="1770"/>
                </a:lnTo>
                <a:lnTo>
                  <a:pt x="22882" y="1676"/>
                </a:lnTo>
                <a:lnTo>
                  <a:pt x="23031" y="1527"/>
                </a:lnTo>
                <a:lnTo>
                  <a:pt x="23105" y="1583"/>
                </a:lnTo>
                <a:lnTo>
                  <a:pt x="23199" y="1639"/>
                </a:lnTo>
                <a:lnTo>
                  <a:pt x="23292" y="1676"/>
                </a:lnTo>
                <a:lnTo>
                  <a:pt x="23385" y="1714"/>
                </a:lnTo>
                <a:lnTo>
                  <a:pt x="23571" y="1732"/>
                </a:lnTo>
                <a:lnTo>
                  <a:pt x="23738" y="1695"/>
                </a:lnTo>
                <a:lnTo>
                  <a:pt x="23887" y="1639"/>
                </a:lnTo>
                <a:lnTo>
                  <a:pt x="24036" y="1565"/>
                </a:lnTo>
                <a:lnTo>
                  <a:pt x="24036" y="1621"/>
                </a:lnTo>
                <a:lnTo>
                  <a:pt x="24074" y="1676"/>
                </a:lnTo>
                <a:lnTo>
                  <a:pt x="24129" y="1732"/>
                </a:lnTo>
                <a:lnTo>
                  <a:pt x="24204" y="1751"/>
                </a:lnTo>
                <a:lnTo>
                  <a:pt x="24297" y="1770"/>
                </a:lnTo>
                <a:lnTo>
                  <a:pt x="24390" y="1770"/>
                </a:lnTo>
                <a:lnTo>
                  <a:pt x="24632" y="1751"/>
                </a:lnTo>
                <a:lnTo>
                  <a:pt x="24874" y="1714"/>
                </a:lnTo>
                <a:lnTo>
                  <a:pt x="25098" y="1658"/>
                </a:lnTo>
                <a:lnTo>
                  <a:pt x="25340" y="1602"/>
                </a:lnTo>
                <a:lnTo>
                  <a:pt x="25321" y="1621"/>
                </a:lnTo>
                <a:lnTo>
                  <a:pt x="25358" y="1639"/>
                </a:lnTo>
                <a:lnTo>
                  <a:pt x="25582" y="1695"/>
                </a:lnTo>
                <a:lnTo>
                  <a:pt x="25786" y="1751"/>
                </a:lnTo>
                <a:lnTo>
                  <a:pt x="25973" y="1751"/>
                </a:lnTo>
                <a:lnTo>
                  <a:pt x="26122" y="1732"/>
                </a:lnTo>
                <a:lnTo>
                  <a:pt x="26252" y="1676"/>
                </a:lnTo>
                <a:lnTo>
                  <a:pt x="26531" y="1583"/>
                </a:lnTo>
                <a:lnTo>
                  <a:pt x="26755" y="1453"/>
                </a:lnTo>
                <a:lnTo>
                  <a:pt x="26773" y="1527"/>
                </a:lnTo>
                <a:lnTo>
                  <a:pt x="26810" y="1583"/>
                </a:lnTo>
                <a:lnTo>
                  <a:pt x="26866" y="1621"/>
                </a:lnTo>
                <a:lnTo>
                  <a:pt x="26922" y="1658"/>
                </a:lnTo>
                <a:lnTo>
                  <a:pt x="27015" y="1695"/>
                </a:lnTo>
                <a:lnTo>
                  <a:pt x="27108" y="1714"/>
                </a:lnTo>
                <a:lnTo>
                  <a:pt x="27332" y="1732"/>
                </a:lnTo>
                <a:lnTo>
                  <a:pt x="27555" y="1732"/>
                </a:lnTo>
                <a:lnTo>
                  <a:pt x="27779" y="1714"/>
                </a:lnTo>
                <a:lnTo>
                  <a:pt x="27965" y="1676"/>
                </a:lnTo>
                <a:lnTo>
                  <a:pt x="28095" y="1658"/>
                </a:lnTo>
                <a:lnTo>
                  <a:pt x="28319" y="1546"/>
                </a:lnTo>
                <a:lnTo>
                  <a:pt x="28449" y="1490"/>
                </a:lnTo>
                <a:lnTo>
                  <a:pt x="28561" y="1453"/>
                </a:lnTo>
                <a:lnTo>
                  <a:pt x="28598" y="1472"/>
                </a:lnTo>
                <a:lnTo>
                  <a:pt x="28635" y="1509"/>
                </a:lnTo>
                <a:lnTo>
                  <a:pt x="28672" y="1565"/>
                </a:lnTo>
                <a:lnTo>
                  <a:pt x="28710" y="1583"/>
                </a:lnTo>
                <a:lnTo>
                  <a:pt x="28840" y="1602"/>
                </a:lnTo>
                <a:lnTo>
                  <a:pt x="28970" y="1639"/>
                </a:lnTo>
                <a:lnTo>
                  <a:pt x="29101" y="1676"/>
                </a:lnTo>
                <a:lnTo>
                  <a:pt x="29231" y="1695"/>
                </a:lnTo>
                <a:lnTo>
                  <a:pt x="29324" y="1676"/>
                </a:lnTo>
                <a:lnTo>
                  <a:pt x="29417" y="1676"/>
                </a:lnTo>
                <a:lnTo>
                  <a:pt x="29603" y="1639"/>
                </a:lnTo>
                <a:lnTo>
                  <a:pt x="29771" y="1583"/>
                </a:lnTo>
                <a:lnTo>
                  <a:pt x="29957" y="1583"/>
                </a:lnTo>
                <a:lnTo>
                  <a:pt x="30124" y="1658"/>
                </a:lnTo>
                <a:lnTo>
                  <a:pt x="30255" y="1714"/>
                </a:lnTo>
                <a:lnTo>
                  <a:pt x="30385" y="1732"/>
                </a:lnTo>
                <a:lnTo>
                  <a:pt x="30590" y="1751"/>
                </a:lnTo>
                <a:lnTo>
                  <a:pt x="30813" y="1714"/>
                </a:lnTo>
                <a:lnTo>
                  <a:pt x="31018" y="1676"/>
                </a:lnTo>
                <a:lnTo>
                  <a:pt x="31223" y="1621"/>
                </a:lnTo>
                <a:lnTo>
                  <a:pt x="31409" y="1527"/>
                </a:lnTo>
                <a:lnTo>
                  <a:pt x="31595" y="1416"/>
                </a:lnTo>
                <a:lnTo>
                  <a:pt x="31670" y="1379"/>
                </a:lnTo>
                <a:lnTo>
                  <a:pt x="31763" y="1341"/>
                </a:lnTo>
                <a:lnTo>
                  <a:pt x="31930" y="1341"/>
                </a:lnTo>
                <a:lnTo>
                  <a:pt x="31986" y="1379"/>
                </a:lnTo>
                <a:lnTo>
                  <a:pt x="32079" y="1453"/>
                </a:lnTo>
                <a:lnTo>
                  <a:pt x="32172" y="1509"/>
                </a:lnTo>
                <a:lnTo>
                  <a:pt x="32266" y="1565"/>
                </a:lnTo>
                <a:lnTo>
                  <a:pt x="32359" y="1583"/>
                </a:lnTo>
                <a:lnTo>
                  <a:pt x="32433" y="1565"/>
                </a:lnTo>
                <a:lnTo>
                  <a:pt x="32582" y="1527"/>
                </a:lnTo>
                <a:lnTo>
                  <a:pt x="32731" y="1472"/>
                </a:lnTo>
                <a:lnTo>
                  <a:pt x="32805" y="1453"/>
                </a:lnTo>
                <a:lnTo>
                  <a:pt x="32861" y="1453"/>
                </a:lnTo>
                <a:lnTo>
                  <a:pt x="32936" y="1490"/>
                </a:lnTo>
                <a:lnTo>
                  <a:pt x="33010" y="1527"/>
                </a:lnTo>
                <a:lnTo>
                  <a:pt x="33178" y="1621"/>
                </a:lnTo>
                <a:lnTo>
                  <a:pt x="33345" y="1732"/>
                </a:lnTo>
                <a:lnTo>
                  <a:pt x="33439" y="1770"/>
                </a:lnTo>
                <a:lnTo>
                  <a:pt x="33550" y="1807"/>
                </a:lnTo>
                <a:lnTo>
                  <a:pt x="33755" y="1807"/>
                </a:lnTo>
                <a:lnTo>
                  <a:pt x="33848" y="1770"/>
                </a:lnTo>
                <a:lnTo>
                  <a:pt x="33941" y="1732"/>
                </a:lnTo>
                <a:lnTo>
                  <a:pt x="34127" y="1676"/>
                </a:lnTo>
                <a:lnTo>
                  <a:pt x="34220" y="1639"/>
                </a:lnTo>
                <a:lnTo>
                  <a:pt x="34388" y="1639"/>
                </a:lnTo>
                <a:lnTo>
                  <a:pt x="34481" y="1658"/>
                </a:lnTo>
                <a:lnTo>
                  <a:pt x="34649" y="1732"/>
                </a:lnTo>
                <a:lnTo>
                  <a:pt x="34835" y="1807"/>
                </a:lnTo>
                <a:lnTo>
                  <a:pt x="34947" y="1825"/>
                </a:lnTo>
                <a:lnTo>
                  <a:pt x="35040" y="1844"/>
                </a:lnTo>
                <a:lnTo>
                  <a:pt x="35189" y="1825"/>
                </a:lnTo>
                <a:lnTo>
                  <a:pt x="35319" y="1788"/>
                </a:lnTo>
                <a:lnTo>
                  <a:pt x="35431" y="1732"/>
                </a:lnTo>
                <a:lnTo>
                  <a:pt x="35561" y="1676"/>
                </a:lnTo>
                <a:lnTo>
                  <a:pt x="35803" y="1546"/>
                </a:lnTo>
                <a:lnTo>
                  <a:pt x="35915" y="1509"/>
                </a:lnTo>
                <a:lnTo>
                  <a:pt x="36045" y="1490"/>
                </a:lnTo>
                <a:lnTo>
                  <a:pt x="36120" y="1490"/>
                </a:lnTo>
                <a:lnTo>
                  <a:pt x="36231" y="1509"/>
                </a:lnTo>
                <a:lnTo>
                  <a:pt x="36455" y="1583"/>
                </a:lnTo>
                <a:lnTo>
                  <a:pt x="36697" y="1658"/>
                </a:lnTo>
                <a:lnTo>
                  <a:pt x="36808" y="1676"/>
                </a:lnTo>
                <a:lnTo>
                  <a:pt x="36920" y="1695"/>
                </a:lnTo>
                <a:lnTo>
                  <a:pt x="37144" y="1658"/>
                </a:lnTo>
                <a:lnTo>
                  <a:pt x="37367" y="1602"/>
                </a:lnTo>
                <a:lnTo>
                  <a:pt x="37590" y="1583"/>
                </a:lnTo>
                <a:lnTo>
                  <a:pt x="37683" y="1565"/>
                </a:lnTo>
                <a:lnTo>
                  <a:pt x="37758" y="1583"/>
                </a:lnTo>
                <a:lnTo>
                  <a:pt x="37851" y="1621"/>
                </a:lnTo>
                <a:lnTo>
                  <a:pt x="37944" y="1676"/>
                </a:lnTo>
                <a:lnTo>
                  <a:pt x="38093" y="1788"/>
                </a:lnTo>
                <a:lnTo>
                  <a:pt x="38167" y="1844"/>
                </a:lnTo>
                <a:lnTo>
                  <a:pt x="38261" y="1881"/>
                </a:lnTo>
                <a:lnTo>
                  <a:pt x="38354" y="1918"/>
                </a:lnTo>
                <a:lnTo>
                  <a:pt x="38577" y="1918"/>
                </a:lnTo>
                <a:lnTo>
                  <a:pt x="38689" y="1900"/>
                </a:lnTo>
                <a:lnTo>
                  <a:pt x="38875" y="1844"/>
                </a:lnTo>
                <a:lnTo>
                  <a:pt x="39061" y="1770"/>
                </a:lnTo>
                <a:lnTo>
                  <a:pt x="39136" y="1751"/>
                </a:lnTo>
                <a:lnTo>
                  <a:pt x="39322" y="1751"/>
                </a:lnTo>
                <a:lnTo>
                  <a:pt x="39434" y="1788"/>
                </a:lnTo>
                <a:lnTo>
                  <a:pt x="39638" y="1844"/>
                </a:lnTo>
                <a:lnTo>
                  <a:pt x="39862" y="1918"/>
                </a:lnTo>
                <a:lnTo>
                  <a:pt x="39973" y="1956"/>
                </a:lnTo>
                <a:lnTo>
                  <a:pt x="40309" y="1956"/>
                </a:lnTo>
                <a:lnTo>
                  <a:pt x="40513" y="1918"/>
                </a:lnTo>
                <a:lnTo>
                  <a:pt x="40942" y="1807"/>
                </a:lnTo>
                <a:lnTo>
                  <a:pt x="41146" y="1770"/>
                </a:lnTo>
                <a:lnTo>
                  <a:pt x="41351" y="1770"/>
                </a:lnTo>
                <a:lnTo>
                  <a:pt x="41779" y="1751"/>
                </a:lnTo>
                <a:lnTo>
                  <a:pt x="41910" y="1732"/>
                </a:lnTo>
                <a:lnTo>
                  <a:pt x="42021" y="1695"/>
                </a:lnTo>
                <a:lnTo>
                  <a:pt x="42263" y="1583"/>
                </a:lnTo>
                <a:lnTo>
                  <a:pt x="42506" y="1472"/>
                </a:lnTo>
                <a:lnTo>
                  <a:pt x="42617" y="1434"/>
                </a:lnTo>
                <a:lnTo>
                  <a:pt x="42710" y="1416"/>
                </a:lnTo>
                <a:lnTo>
                  <a:pt x="42803" y="1434"/>
                </a:lnTo>
                <a:lnTo>
                  <a:pt x="42878" y="1453"/>
                </a:lnTo>
                <a:lnTo>
                  <a:pt x="43027" y="1546"/>
                </a:lnTo>
                <a:lnTo>
                  <a:pt x="43213" y="1639"/>
                </a:lnTo>
                <a:lnTo>
                  <a:pt x="43306" y="1676"/>
                </a:lnTo>
                <a:lnTo>
                  <a:pt x="43418" y="1714"/>
                </a:lnTo>
                <a:lnTo>
                  <a:pt x="43548" y="1714"/>
                </a:lnTo>
                <a:lnTo>
                  <a:pt x="43660" y="1695"/>
                </a:lnTo>
                <a:lnTo>
                  <a:pt x="43753" y="1658"/>
                </a:lnTo>
                <a:lnTo>
                  <a:pt x="43883" y="1639"/>
                </a:lnTo>
                <a:lnTo>
                  <a:pt x="44032" y="1639"/>
                </a:lnTo>
                <a:lnTo>
                  <a:pt x="44051" y="1621"/>
                </a:lnTo>
                <a:lnTo>
                  <a:pt x="44237" y="1695"/>
                </a:lnTo>
                <a:lnTo>
                  <a:pt x="44367" y="1751"/>
                </a:lnTo>
                <a:lnTo>
                  <a:pt x="44498" y="1825"/>
                </a:lnTo>
                <a:lnTo>
                  <a:pt x="44628" y="1900"/>
                </a:lnTo>
                <a:lnTo>
                  <a:pt x="44777" y="1937"/>
                </a:lnTo>
                <a:lnTo>
                  <a:pt x="44926" y="1956"/>
                </a:lnTo>
                <a:lnTo>
                  <a:pt x="45056" y="1956"/>
                </a:lnTo>
                <a:lnTo>
                  <a:pt x="45187" y="1937"/>
                </a:lnTo>
                <a:lnTo>
                  <a:pt x="45317" y="1900"/>
                </a:lnTo>
                <a:lnTo>
                  <a:pt x="45540" y="1844"/>
                </a:lnTo>
                <a:lnTo>
                  <a:pt x="45671" y="1825"/>
                </a:lnTo>
                <a:lnTo>
                  <a:pt x="45875" y="1825"/>
                </a:lnTo>
                <a:lnTo>
                  <a:pt x="45950" y="1844"/>
                </a:lnTo>
                <a:lnTo>
                  <a:pt x="46099" y="1900"/>
                </a:lnTo>
                <a:lnTo>
                  <a:pt x="46266" y="1956"/>
                </a:lnTo>
                <a:lnTo>
                  <a:pt x="46341" y="1974"/>
                </a:lnTo>
                <a:lnTo>
                  <a:pt x="46434" y="1974"/>
                </a:lnTo>
                <a:lnTo>
                  <a:pt x="46527" y="1956"/>
                </a:lnTo>
                <a:lnTo>
                  <a:pt x="46620" y="1918"/>
                </a:lnTo>
                <a:lnTo>
                  <a:pt x="46769" y="1844"/>
                </a:lnTo>
                <a:lnTo>
                  <a:pt x="46918" y="1732"/>
                </a:lnTo>
                <a:lnTo>
                  <a:pt x="46992" y="1695"/>
                </a:lnTo>
                <a:lnTo>
                  <a:pt x="47067" y="1658"/>
                </a:lnTo>
                <a:lnTo>
                  <a:pt x="47234" y="1621"/>
                </a:lnTo>
                <a:lnTo>
                  <a:pt x="47439" y="1602"/>
                </a:lnTo>
                <a:lnTo>
                  <a:pt x="47663" y="1602"/>
                </a:lnTo>
                <a:lnTo>
                  <a:pt x="47849" y="1621"/>
                </a:lnTo>
                <a:lnTo>
                  <a:pt x="47979" y="1565"/>
                </a:lnTo>
                <a:lnTo>
                  <a:pt x="48072" y="1509"/>
                </a:lnTo>
                <a:lnTo>
                  <a:pt x="48128" y="1509"/>
                </a:lnTo>
                <a:lnTo>
                  <a:pt x="48165" y="1527"/>
                </a:lnTo>
                <a:lnTo>
                  <a:pt x="48203" y="1546"/>
                </a:lnTo>
                <a:lnTo>
                  <a:pt x="48221" y="1583"/>
                </a:lnTo>
                <a:lnTo>
                  <a:pt x="48277" y="1714"/>
                </a:lnTo>
                <a:lnTo>
                  <a:pt x="48389" y="1751"/>
                </a:lnTo>
                <a:lnTo>
                  <a:pt x="48501" y="1807"/>
                </a:lnTo>
                <a:lnTo>
                  <a:pt x="48612" y="1844"/>
                </a:lnTo>
                <a:lnTo>
                  <a:pt x="48743" y="1863"/>
                </a:lnTo>
                <a:lnTo>
                  <a:pt x="48854" y="1844"/>
                </a:lnTo>
                <a:lnTo>
                  <a:pt x="48947" y="1807"/>
                </a:lnTo>
                <a:lnTo>
                  <a:pt x="49115" y="1695"/>
                </a:lnTo>
                <a:lnTo>
                  <a:pt x="49264" y="1621"/>
                </a:lnTo>
                <a:lnTo>
                  <a:pt x="49338" y="1602"/>
                </a:lnTo>
                <a:lnTo>
                  <a:pt x="49431" y="1602"/>
                </a:lnTo>
                <a:lnTo>
                  <a:pt x="49506" y="1621"/>
                </a:lnTo>
                <a:lnTo>
                  <a:pt x="49580" y="1658"/>
                </a:lnTo>
                <a:lnTo>
                  <a:pt x="49729" y="1770"/>
                </a:lnTo>
                <a:lnTo>
                  <a:pt x="49897" y="1881"/>
                </a:lnTo>
                <a:lnTo>
                  <a:pt x="49990" y="1918"/>
                </a:lnTo>
                <a:lnTo>
                  <a:pt x="50083" y="1937"/>
                </a:lnTo>
                <a:lnTo>
                  <a:pt x="50269" y="1956"/>
                </a:lnTo>
                <a:lnTo>
                  <a:pt x="50437" y="1937"/>
                </a:lnTo>
                <a:lnTo>
                  <a:pt x="50623" y="1900"/>
                </a:lnTo>
                <a:lnTo>
                  <a:pt x="50772" y="1918"/>
                </a:lnTo>
                <a:lnTo>
                  <a:pt x="50902" y="1937"/>
                </a:lnTo>
                <a:lnTo>
                  <a:pt x="51014" y="1974"/>
                </a:lnTo>
                <a:lnTo>
                  <a:pt x="51219" y="2030"/>
                </a:lnTo>
                <a:lnTo>
                  <a:pt x="51312" y="2049"/>
                </a:lnTo>
                <a:lnTo>
                  <a:pt x="51424" y="2049"/>
                </a:lnTo>
                <a:lnTo>
                  <a:pt x="51535" y="2030"/>
                </a:lnTo>
                <a:lnTo>
                  <a:pt x="51684" y="1974"/>
                </a:lnTo>
                <a:lnTo>
                  <a:pt x="51759" y="1937"/>
                </a:lnTo>
                <a:lnTo>
                  <a:pt x="51852" y="1863"/>
                </a:lnTo>
                <a:lnTo>
                  <a:pt x="51945" y="1807"/>
                </a:lnTo>
                <a:lnTo>
                  <a:pt x="52019" y="1788"/>
                </a:lnTo>
                <a:lnTo>
                  <a:pt x="52112" y="1770"/>
                </a:lnTo>
                <a:lnTo>
                  <a:pt x="52168" y="1770"/>
                </a:lnTo>
                <a:lnTo>
                  <a:pt x="52224" y="1788"/>
                </a:lnTo>
                <a:lnTo>
                  <a:pt x="52541" y="1788"/>
                </a:lnTo>
                <a:lnTo>
                  <a:pt x="52745" y="1825"/>
                </a:lnTo>
                <a:lnTo>
                  <a:pt x="52969" y="1844"/>
                </a:lnTo>
                <a:lnTo>
                  <a:pt x="53081" y="1825"/>
                </a:lnTo>
                <a:lnTo>
                  <a:pt x="53192" y="1825"/>
                </a:lnTo>
                <a:lnTo>
                  <a:pt x="53285" y="1788"/>
                </a:lnTo>
                <a:lnTo>
                  <a:pt x="53378" y="1751"/>
                </a:lnTo>
                <a:lnTo>
                  <a:pt x="53490" y="1714"/>
                </a:lnTo>
                <a:lnTo>
                  <a:pt x="53676" y="1714"/>
                </a:lnTo>
                <a:lnTo>
                  <a:pt x="53769" y="1751"/>
                </a:lnTo>
                <a:lnTo>
                  <a:pt x="53844" y="1788"/>
                </a:lnTo>
                <a:lnTo>
                  <a:pt x="53956" y="1807"/>
                </a:lnTo>
                <a:lnTo>
                  <a:pt x="54216" y="1863"/>
                </a:lnTo>
                <a:lnTo>
                  <a:pt x="54440" y="1881"/>
                </a:lnTo>
                <a:lnTo>
                  <a:pt x="54682" y="1881"/>
                </a:lnTo>
                <a:lnTo>
                  <a:pt x="54924" y="1863"/>
                </a:lnTo>
                <a:lnTo>
                  <a:pt x="55371" y="1825"/>
                </a:lnTo>
                <a:lnTo>
                  <a:pt x="55817" y="1825"/>
                </a:lnTo>
                <a:lnTo>
                  <a:pt x="56264" y="1788"/>
                </a:lnTo>
                <a:lnTo>
                  <a:pt x="56506" y="1770"/>
                </a:lnTo>
                <a:lnTo>
                  <a:pt x="56730" y="1714"/>
                </a:lnTo>
                <a:lnTo>
                  <a:pt x="57009" y="1639"/>
                </a:lnTo>
                <a:lnTo>
                  <a:pt x="57083" y="1639"/>
                </a:lnTo>
                <a:lnTo>
                  <a:pt x="57139" y="1714"/>
                </a:lnTo>
                <a:lnTo>
                  <a:pt x="57195" y="1751"/>
                </a:lnTo>
                <a:lnTo>
                  <a:pt x="57307" y="1807"/>
                </a:lnTo>
                <a:lnTo>
                  <a:pt x="57512" y="1881"/>
                </a:lnTo>
                <a:lnTo>
                  <a:pt x="57698" y="1918"/>
                </a:lnTo>
                <a:lnTo>
                  <a:pt x="57884" y="1918"/>
                </a:lnTo>
                <a:lnTo>
                  <a:pt x="58107" y="1863"/>
                </a:lnTo>
                <a:lnTo>
                  <a:pt x="58182" y="1807"/>
                </a:lnTo>
                <a:lnTo>
                  <a:pt x="58275" y="1751"/>
                </a:lnTo>
                <a:lnTo>
                  <a:pt x="58461" y="1583"/>
                </a:lnTo>
                <a:lnTo>
                  <a:pt x="58647" y="1434"/>
                </a:lnTo>
                <a:lnTo>
                  <a:pt x="58740" y="1379"/>
                </a:lnTo>
                <a:lnTo>
                  <a:pt x="58815" y="1341"/>
                </a:lnTo>
                <a:lnTo>
                  <a:pt x="59001" y="1341"/>
                </a:lnTo>
                <a:lnTo>
                  <a:pt x="59262" y="1379"/>
                </a:lnTo>
                <a:lnTo>
                  <a:pt x="59522" y="1416"/>
                </a:lnTo>
                <a:lnTo>
                  <a:pt x="59709" y="1453"/>
                </a:lnTo>
                <a:lnTo>
                  <a:pt x="59802" y="1434"/>
                </a:lnTo>
                <a:lnTo>
                  <a:pt x="59895" y="1397"/>
                </a:lnTo>
                <a:lnTo>
                  <a:pt x="60006" y="1360"/>
                </a:lnTo>
                <a:lnTo>
                  <a:pt x="60081" y="1360"/>
                </a:lnTo>
                <a:lnTo>
                  <a:pt x="60342" y="1732"/>
                </a:lnTo>
                <a:lnTo>
                  <a:pt x="60435" y="1807"/>
                </a:lnTo>
                <a:lnTo>
                  <a:pt x="60546" y="1863"/>
                </a:lnTo>
                <a:lnTo>
                  <a:pt x="60658" y="1900"/>
                </a:lnTo>
                <a:lnTo>
                  <a:pt x="60788" y="1937"/>
                </a:lnTo>
                <a:lnTo>
                  <a:pt x="61030" y="1937"/>
                </a:lnTo>
                <a:lnTo>
                  <a:pt x="61161" y="1918"/>
                </a:lnTo>
                <a:lnTo>
                  <a:pt x="61273" y="1881"/>
                </a:lnTo>
                <a:lnTo>
                  <a:pt x="61384" y="1844"/>
                </a:lnTo>
                <a:lnTo>
                  <a:pt x="61477" y="1788"/>
                </a:lnTo>
                <a:lnTo>
                  <a:pt x="61663" y="1676"/>
                </a:lnTo>
                <a:lnTo>
                  <a:pt x="61812" y="1583"/>
                </a:lnTo>
                <a:lnTo>
                  <a:pt x="61906" y="1565"/>
                </a:lnTo>
                <a:lnTo>
                  <a:pt x="62054" y="1565"/>
                </a:lnTo>
                <a:lnTo>
                  <a:pt x="62148" y="1602"/>
                </a:lnTo>
                <a:lnTo>
                  <a:pt x="62334" y="1695"/>
                </a:lnTo>
                <a:lnTo>
                  <a:pt x="62539" y="1788"/>
                </a:lnTo>
                <a:lnTo>
                  <a:pt x="62632" y="1807"/>
                </a:lnTo>
                <a:lnTo>
                  <a:pt x="62743" y="1825"/>
                </a:lnTo>
                <a:lnTo>
                  <a:pt x="62855" y="1825"/>
                </a:lnTo>
                <a:lnTo>
                  <a:pt x="62948" y="1807"/>
                </a:lnTo>
                <a:lnTo>
                  <a:pt x="63172" y="1751"/>
                </a:lnTo>
                <a:lnTo>
                  <a:pt x="63376" y="1714"/>
                </a:lnTo>
                <a:lnTo>
                  <a:pt x="63563" y="1714"/>
                </a:lnTo>
                <a:lnTo>
                  <a:pt x="63656" y="1751"/>
                </a:lnTo>
                <a:lnTo>
                  <a:pt x="63749" y="1770"/>
                </a:lnTo>
                <a:lnTo>
                  <a:pt x="63916" y="1863"/>
                </a:lnTo>
                <a:lnTo>
                  <a:pt x="64102" y="1937"/>
                </a:lnTo>
                <a:lnTo>
                  <a:pt x="64196" y="1956"/>
                </a:lnTo>
                <a:lnTo>
                  <a:pt x="64307" y="1974"/>
                </a:lnTo>
                <a:lnTo>
                  <a:pt x="64419" y="1974"/>
                </a:lnTo>
                <a:lnTo>
                  <a:pt x="64531" y="1956"/>
                </a:lnTo>
                <a:lnTo>
                  <a:pt x="64735" y="1900"/>
                </a:lnTo>
                <a:lnTo>
                  <a:pt x="64922" y="1825"/>
                </a:lnTo>
                <a:lnTo>
                  <a:pt x="65126" y="1788"/>
                </a:lnTo>
                <a:lnTo>
                  <a:pt x="65331" y="1751"/>
                </a:lnTo>
                <a:lnTo>
                  <a:pt x="65347" y="1748"/>
                </a:lnTo>
                <a:lnTo>
                  <a:pt x="65347" y="1748"/>
                </a:lnTo>
                <a:lnTo>
                  <a:pt x="65350" y="1751"/>
                </a:lnTo>
                <a:lnTo>
                  <a:pt x="65424" y="1788"/>
                </a:lnTo>
                <a:lnTo>
                  <a:pt x="65517" y="1825"/>
                </a:lnTo>
                <a:lnTo>
                  <a:pt x="65592" y="1900"/>
                </a:lnTo>
                <a:lnTo>
                  <a:pt x="65685" y="1974"/>
                </a:lnTo>
                <a:lnTo>
                  <a:pt x="65778" y="2012"/>
                </a:lnTo>
                <a:lnTo>
                  <a:pt x="65890" y="2049"/>
                </a:lnTo>
                <a:lnTo>
                  <a:pt x="66020" y="2030"/>
                </a:lnTo>
                <a:lnTo>
                  <a:pt x="66169" y="2012"/>
                </a:lnTo>
                <a:lnTo>
                  <a:pt x="66318" y="1974"/>
                </a:lnTo>
                <a:lnTo>
                  <a:pt x="66597" y="1900"/>
                </a:lnTo>
                <a:lnTo>
                  <a:pt x="66728" y="1863"/>
                </a:lnTo>
                <a:lnTo>
                  <a:pt x="66970" y="1863"/>
                </a:lnTo>
                <a:lnTo>
                  <a:pt x="67137" y="1918"/>
                </a:lnTo>
                <a:lnTo>
                  <a:pt x="67305" y="1974"/>
                </a:lnTo>
                <a:lnTo>
                  <a:pt x="67472" y="2012"/>
                </a:lnTo>
                <a:lnTo>
                  <a:pt x="67714" y="2012"/>
                </a:lnTo>
                <a:lnTo>
                  <a:pt x="67938" y="1974"/>
                </a:lnTo>
                <a:lnTo>
                  <a:pt x="68161" y="1918"/>
                </a:lnTo>
                <a:lnTo>
                  <a:pt x="68385" y="1863"/>
                </a:lnTo>
                <a:lnTo>
                  <a:pt x="68608" y="1825"/>
                </a:lnTo>
                <a:lnTo>
                  <a:pt x="68906" y="1844"/>
                </a:lnTo>
                <a:lnTo>
                  <a:pt x="69111" y="1863"/>
                </a:lnTo>
                <a:lnTo>
                  <a:pt x="69316" y="1881"/>
                </a:lnTo>
                <a:lnTo>
                  <a:pt x="69409" y="1863"/>
                </a:lnTo>
                <a:lnTo>
                  <a:pt x="69539" y="1844"/>
                </a:lnTo>
                <a:lnTo>
                  <a:pt x="69781" y="1751"/>
                </a:lnTo>
                <a:lnTo>
                  <a:pt x="70004" y="1658"/>
                </a:lnTo>
                <a:lnTo>
                  <a:pt x="70116" y="1621"/>
                </a:lnTo>
                <a:lnTo>
                  <a:pt x="70209" y="1621"/>
                </a:lnTo>
                <a:lnTo>
                  <a:pt x="70302" y="1732"/>
                </a:lnTo>
                <a:lnTo>
                  <a:pt x="70358" y="1807"/>
                </a:lnTo>
                <a:lnTo>
                  <a:pt x="70414" y="1844"/>
                </a:lnTo>
                <a:lnTo>
                  <a:pt x="70637" y="1881"/>
                </a:lnTo>
                <a:lnTo>
                  <a:pt x="70861" y="1900"/>
                </a:lnTo>
                <a:lnTo>
                  <a:pt x="70954" y="1900"/>
                </a:lnTo>
                <a:lnTo>
                  <a:pt x="71047" y="1881"/>
                </a:lnTo>
                <a:lnTo>
                  <a:pt x="71233" y="1807"/>
                </a:lnTo>
                <a:lnTo>
                  <a:pt x="71401" y="1751"/>
                </a:lnTo>
                <a:lnTo>
                  <a:pt x="71550" y="1751"/>
                </a:lnTo>
                <a:lnTo>
                  <a:pt x="71643" y="1770"/>
                </a:lnTo>
                <a:lnTo>
                  <a:pt x="71717" y="1807"/>
                </a:lnTo>
                <a:lnTo>
                  <a:pt x="71866" y="1900"/>
                </a:lnTo>
                <a:lnTo>
                  <a:pt x="71922" y="1937"/>
                </a:lnTo>
                <a:lnTo>
                  <a:pt x="72015" y="1974"/>
                </a:lnTo>
                <a:lnTo>
                  <a:pt x="72090" y="1993"/>
                </a:lnTo>
                <a:lnTo>
                  <a:pt x="72201" y="1993"/>
                </a:lnTo>
                <a:lnTo>
                  <a:pt x="72313" y="1956"/>
                </a:lnTo>
                <a:lnTo>
                  <a:pt x="72406" y="1918"/>
                </a:lnTo>
                <a:lnTo>
                  <a:pt x="72481" y="1863"/>
                </a:lnTo>
                <a:lnTo>
                  <a:pt x="72592" y="1825"/>
                </a:lnTo>
                <a:lnTo>
                  <a:pt x="72704" y="1807"/>
                </a:lnTo>
                <a:lnTo>
                  <a:pt x="72741" y="1788"/>
                </a:lnTo>
                <a:lnTo>
                  <a:pt x="72760" y="1788"/>
                </a:lnTo>
                <a:lnTo>
                  <a:pt x="72890" y="1807"/>
                </a:lnTo>
                <a:lnTo>
                  <a:pt x="73095" y="1844"/>
                </a:lnTo>
                <a:lnTo>
                  <a:pt x="73281" y="1900"/>
                </a:lnTo>
                <a:lnTo>
                  <a:pt x="73486" y="1937"/>
                </a:lnTo>
                <a:lnTo>
                  <a:pt x="73598" y="1937"/>
                </a:lnTo>
                <a:lnTo>
                  <a:pt x="73728" y="1918"/>
                </a:lnTo>
                <a:lnTo>
                  <a:pt x="73914" y="1863"/>
                </a:lnTo>
                <a:lnTo>
                  <a:pt x="74100" y="1788"/>
                </a:lnTo>
                <a:lnTo>
                  <a:pt x="74268" y="1714"/>
                </a:lnTo>
                <a:lnTo>
                  <a:pt x="74454" y="1658"/>
                </a:lnTo>
                <a:lnTo>
                  <a:pt x="74622" y="1621"/>
                </a:lnTo>
                <a:lnTo>
                  <a:pt x="74678" y="1621"/>
                </a:lnTo>
                <a:lnTo>
                  <a:pt x="74715" y="1658"/>
                </a:lnTo>
                <a:lnTo>
                  <a:pt x="74864" y="1714"/>
                </a:lnTo>
                <a:lnTo>
                  <a:pt x="75050" y="1788"/>
                </a:lnTo>
                <a:lnTo>
                  <a:pt x="75199" y="1844"/>
                </a:lnTo>
                <a:lnTo>
                  <a:pt x="75366" y="1881"/>
                </a:lnTo>
                <a:lnTo>
                  <a:pt x="75571" y="1863"/>
                </a:lnTo>
                <a:lnTo>
                  <a:pt x="75683" y="1844"/>
                </a:lnTo>
                <a:lnTo>
                  <a:pt x="75795" y="1825"/>
                </a:lnTo>
                <a:lnTo>
                  <a:pt x="76018" y="1732"/>
                </a:lnTo>
                <a:lnTo>
                  <a:pt x="76223" y="1676"/>
                </a:lnTo>
                <a:lnTo>
                  <a:pt x="76316" y="1658"/>
                </a:lnTo>
                <a:lnTo>
                  <a:pt x="76390" y="1676"/>
                </a:lnTo>
                <a:lnTo>
                  <a:pt x="76483" y="1714"/>
                </a:lnTo>
                <a:lnTo>
                  <a:pt x="76558" y="1751"/>
                </a:lnTo>
                <a:lnTo>
                  <a:pt x="76707" y="1881"/>
                </a:lnTo>
                <a:lnTo>
                  <a:pt x="76874" y="1993"/>
                </a:lnTo>
                <a:lnTo>
                  <a:pt x="76986" y="2030"/>
                </a:lnTo>
                <a:lnTo>
                  <a:pt x="77079" y="2067"/>
                </a:lnTo>
                <a:lnTo>
                  <a:pt x="77359" y="2067"/>
                </a:lnTo>
                <a:lnTo>
                  <a:pt x="77601" y="2049"/>
                </a:lnTo>
                <a:lnTo>
                  <a:pt x="78122" y="1918"/>
                </a:lnTo>
                <a:lnTo>
                  <a:pt x="78308" y="1881"/>
                </a:lnTo>
                <a:lnTo>
                  <a:pt x="79127" y="1881"/>
                </a:lnTo>
                <a:lnTo>
                  <a:pt x="79332" y="1863"/>
                </a:lnTo>
                <a:lnTo>
                  <a:pt x="79537" y="1844"/>
                </a:lnTo>
                <a:lnTo>
                  <a:pt x="79742" y="1788"/>
                </a:lnTo>
                <a:lnTo>
                  <a:pt x="79984" y="1714"/>
                </a:lnTo>
                <a:lnTo>
                  <a:pt x="80151" y="1676"/>
                </a:lnTo>
                <a:lnTo>
                  <a:pt x="80319" y="1658"/>
                </a:lnTo>
                <a:lnTo>
                  <a:pt x="80561" y="1676"/>
                </a:lnTo>
                <a:lnTo>
                  <a:pt x="80859" y="1695"/>
                </a:lnTo>
                <a:lnTo>
                  <a:pt x="81157" y="1676"/>
                </a:lnTo>
                <a:lnTo>
                  <a:pt x="81752" y="1639"/>
                </a:lnTo>
                <a:lnTo>
                  <a:pt x="81883" y="1621"/>
                </a:lnTo>
                <a:lnTo>
                  <a:pt x="81994" y="1639"/>
                </a:lnTo>
                <a:lnTo>
                  <a:pt x="82218" y="1676"/>
                </a:lnTo>
                <a:lnTo>
                  <a:pt x="82441" y="1714"/>
                </a:lnTo>
                <a:lnTo>
                  <a:pt x="82721" y="1751"/>
                </a:lnTo>
                <a:lnTo>
                  <a:pt x="82851" y="1770"/>
                </a:lnTo>
                <a:lnTo>
                  <a:pt x="82963" y="1751"/>
                </a:lnTo>
                <a:lnTo>
                  <a:pt x="83205" y="1732"/>
                </a:lnTo>
                <a:lnTo>
                  <a:pt x="83707" y="1621"/>
                </a:lnTo>
                <a:lnTo>
                  <a:pt x="83838" y="1602"/>
                </a:lnTo>
                <a:lnTo>
                  <a:pt x="83931" y="1565"/>
                </a:lnTo>
                <a:lnTo>
                  <a:pt x="84005" y="1546"/>
                </a:lnTo>
                <a:lnTo>
                  <a:pt x="84117" y="1565"/>
                </a:lnTo>
                <a:lnTo>
                  <a:pt x="84210" y="1602"/>
                </a:lnTo>
                <a:lnTo>
                  <a:pt x="84322" y="1695"/>
                </a:lnTo>
                <a:lnTo>
                  <a:pt x="84415" y="1770"/>
                </a:lnTo>
                <a:lnTo>
                  <a:pt x="84526" y="1825"/>
                </a:lnTo>
                <a:lnTo>
                  <a:pt x="84675" y="1881"/>
                </a:lnTo>
                <a:lnTo>
                  <a:pt x="84843" y="1900"/>
                </a:lnTo>
                <a:lnTo>
                  <a:pt x="84973" y="1881"/>
                </a:lnTo>
                <a:lnTo>
                  <a:pt x="85122" y="1863"/>
                </a:lnTo>
                <a:lnTo>
                  <a:pt x="85420" y="1788"/>
                </a:lnTo>
                <a:lnTo>
                  <a:pt x="85718" y="1714"/>
                </a:lnTo>
                <a:lnTo>
                  <a:pt x="85774" y="1695"/>
                </a:lnTo>
                <a:lnTo>
                  <a:pt x="85848" y="1658"/>
                </a:lnTo>
                <a:lnTo>
                  <a:pt x="85923" y="1621"/>
                </a:lnTo>
                <a:lnTo>
                  <a:pt x="85997" y="1602"/>
                </a:lnTo>
                <a:lnTo>
                  <a:pt x="86053" y="1639"/>
                </a:lnTo>
                <a:lnTo>
                  <a:pt x="86090" y="1695"/>
                </a:lnTo>
                <a:lnTo>
                  <a:pt x="86146" y="1751"/>
                </a:lnTo>
                <a:lnTo>
                  <a:pt x="86221" y="1788"/>
                </a:lnTo>
                <a:lnTo>
                  <a:pt x="86463" y="1844"/>
                </a:lnTo>
                <a:lnTo>
                  <a:pt x="86705" y="1881"/>
                </a:lnTo>
                <a:lnTo>
                  <a:pt x="86947" y="1900"/>
                </a:lnTo>
                <a:lnTo>
                  <a:pt x="87207" y="1881"/>
                </a:lnTo>
                <a:lnTo>
                  <a:pt x="87338" y="1844"/>
                </a:lnTo>
                <a:lnTo>
                  <a:pt x="87450" y="1807"/>
                </a:lnTo>
                <a:lnTo>
                  <a:pt x="87580" y="1770"/>
                </a:lnTo>
                <a:lnTo>
                  <a:pt x="87692" y="1751"/>
                </a:lnTo>
                <a:lnTo>
                  <a:pt x="87896" y="1751"/>
                </a:lnTo>
                <a:lnTo>
                  <a:pt x="88083" y="1807"/>
                </a:lnTo>
                <a:lnTo>
                  <a:pt x="88492" y="1918"/>
                </a:lnTo>
                <a:lnTo>
                  <a:pt x="88697" y="1956"/>
                </a:lnTo>
                <a:lnTo>
                  <a:pt x="88920" y="1956"/>
                </a:lnTo>
                <a:lnTo>
                  <a:pt x="89181" y="1900"/>
                </a:lnTo>
                <a:lnTo>
                  <a:pt x="89423" y="1825"/>
                </a:lnTo>
                <a:lnTo>
                  <a:pt x="89665" y="1751"/>
                </a:lnTo>
                <a:lnTo>
                  <a:pt x="89795" y="1732"/>
                </a:lnTo>
                <a:lnTo>
                  <a:pt x="89907" y="1714"/>
                </a:lnTo>
                <a:lnTo>
                  <a:pt x="90224" y="1714"/>
                </a:lnTo>
                <a:lnTo>
                  <a:pt x="90503" y="1732"/>
                </a:lnTo>
                <a:lnTo>
                  <a:pt x="90801" y="1714"/>
                </a:lnTo>
                <a:lnTo>
                  <a:pt x="90950" y="1695"/>
                </a:lnTo>
                <a:lnTo>
                  <a:pt x="91117" y="1658"/>
                </a:lnTo>
                <a:lnTo>
                  <a:pt x="91061" y="1732"/>
                </a:lnTo>
                <a:lnTo>
                  <a:pt x="91043" y="1807"/>
                </a:lnTo>
                <a:lnTo>
                  <a:pt x="91043" y="1900"/>
                </a:lnTo>
                <a:lnTo>
                  <a:pt x="91043" y="1974"/>
                </a:lnTo>
                <a:lnTo>
                  <a:pt x="91080" y="2123"/>
                </a:lnTo>
                <a:lnTo>
                  <a:pt x="91136" y="2254"/>
                </a:lnTo>
                <a:lnTo>
                  <a:pt x="91266" y="2477"/>
                </a:lnTo>
                <a:lnTo>
                  <a:pt x="91303" y="2551"/>
                </a:lnTo>
                <a:lnTo>
                  <a:pt x="91303" y="2589"/>
                </a:lnTo>
                <a:lnTo>
                  <a:pt x="91285" y="2607"/>
                </a:lnTo>
                <a:lnTo>
                  <a:pt x="91192" y="2775"/>
                </a:lnTo>
                <a:lnTo>
                  <a:pt x="91117" y="2961"/>
                </a:lnTo>
                <a:lnTo>
                  <a:pt x="91061" y="3147"/>
                </a:lnTo>
                <a:lnTo>
                  <a:pt x="91043" y="3315"/>
                </a:lnTo>
                <a:lnTo>
                  <a:pt x="91061" y="3482"/>
                </a:lnTo>
                <a:lnTo>
                  <a:pt x="91099" y="3631"/>
                </a:lnTo>
                <a:lnTo>
                  <a:pt x="91154" y="3780"/>
                </a:lnTo>
                <a:lnTo>
                  <a:pt x="91248" y="3911"/>
                </a:lnTo>
                <a:lnTo>
                  <a:pt x="91378" y="4022"/>
                </a:lnTo>
                <a:lnTo>
                  <a:pt x="91545" y="4115"/>
                </a:lnTo>
                <a:lnTo>
                  <a:pt x="91434" y="4246"/>
                </a:lnTo>
                <a:lnTo>
                  <a:pt x="91341" y="4395"/>
                </a:lnTo>
                <a:lnTo>
                  <a:pt x="91285" y="4544"/>
                </a:lnTo>
                <a:lnTo>
                  <a:pt x="91266" y="4711"/>
                </a:lnTo>
                <a:lnTo>
                  <a:pt x="91266" y="4860"/>
                </a:lnTo>
                <a:lnTo>
                  <a:pt x="91322" y="5028"/>
                </a:lnTo>
                <a:lnTo>
                  <a:pt x="91397" y="5158"/>
                </a:lnTo>
                <a:lnTo>
                  <a:pt x="91527" y="5288"/>
                </a:lnTo>
                <a:lnTo>
                  <a:pt x="91434" y="5363"/>
                </a:lnTo>
                <a:lnTo>
                  <a:pt x="91341" y="5456"/>
                </a:lnTo>
                <a:lnTo>
                  <a:pt x="91266" y="5549"/>
                </a:lnTo>
                <a:lnTo>
                  <a:pt x="91192" y="5661"/>
                </a:lnTo>
                <a:lnTo>
                  <a:pt x="91117" y="5772"/>
                </a:lnTo>
                <a:lnTo>
                  <a:pt x="91061" y="5903"/>
                </a:lnTo>
                <a:lnTo>
                  <a:pt x="91024" y="6014"/>
                </a:lnTo>
                <a:lnTo>
                  <a:pt x="91006" y="6145"/>
                </a:lnTo>
                <a:lnTo>
                  <a:pt x="90987" y="6256"/>
                </a:lnTo>
                <a:lnTo>
                  <a:pt x="90987" y="6387"/>
                </a:lnTo>
                <a:lnTo>
                  <a:pt x="91006" y="6499"/>
                </a:lnTo>
                <a:lnTo>
                  <a:pt x="91043" y="6610"/>
                </a:lnTo>
                <a:lnTo>
                  <a:pt x="91099" y="6722"/>
                </a:lnTo>
                <a:lnTo>
                  <a:pt x="91173" y="6815"/>
                </a:lnTo>
                <a:lnTo>
                  <a:pt x="91266" y="6908"/>
                </a:lnTo>
                <a:lnTo>
                  <a:pt x="91397" y="6983"/>
                </a:lnTo>
                <a:lnTo>
                  <a:pt x="91322" y="7076"/>
                </a:lnTo>
                <a:lnTo>
                  <a:pt x="91248" y="7169"/>
                </a:lnTo>
                <a:lnTo>
                  <a:pt x="91192" y="7262"/>
                </a:lnTo>
                <a:lnTo>
                  <a:pt x="91154" y="7374"/>
                </a:lnTo>
                <a:lnTo>
                  <a:pt x="91117" y="7485"/>
                </a:lnTo>
                <a:lnTo>
                  <a:pt x="91099" y="7597"/>
                </a:lnTo>
                <a:lnTo>
                  <a:pt x="91080" y="7709"/>
                </a:lnTo>
                <a:lnTo>
                  <a:pt x="91080" y="7820"/>
                </a:lnTo>
                <a:lnTo>
                  <a:pt x="91099" y="7932"/>
                </a:lnTo>
                <a:lnTo>
                  <a:pt x="91117" y="8044"/>
                </a:lnTo>
                <a:lnTo>
                  <a:pt x="91154" y="8156"/>
                </a:lnTo>
                <a:lnTo>
                  <a:pt x="91210" y="8249"/>
                </a:lnTo>
                <a:lnTo>
                  <a:pt x="91266" y="8342"/>
                </a:lnTo>
                <a:lnTo>
                  <a:pt x="91359" y="8416"/>
                </a:lnTo>
                <a:lnTo>
                  <a:pt x="91452" y="8491"/>
                </a:lnTo>
                <a:lnTo>
                  <a:pt x="91564" y="8565"/>
                </a:lnTo>
                <a:lnTo>
                  <a:pt x="91378" y="8695"/>
                </a:lnTo>
                <a:lnTo>
                  <a:pt x="91229" y="8863"/>
                </a:lnTo>
                <a:lnTo>
                  <a:pt x="91154" y="8956"/>
                </a:lnTo>
                <a:lnTo>
                  <a:pt x="91099" y="9049"/>
                </a:lnTo>
                <a:lnTo>
                  <a:pt x="91061" y="9142"/>
                </a:lnTo>
                <a:lnTo>
                  <a:pt x="91043" y="9254"/>
                </a:lnTo>
                <a:lnTo>
                  <a:pt x="91024" y="9366"/>
                </a:lnTo>
                <a:lnTo>
                  <a:pt x="91024" y="9459"/>
                </a:lnTo>
                <a:lnTo>
                  <a:pt x="91024" y="9570"/>
                </a:lnTo>
                <a:lnTo>
                  <a:pt x="91061" y="9664"/>
                </a:lnTo>
                <a:lnTo>
                  <a:pt x="91080" y="9719"/>
                </a:lnTo>
                <a:lnTo>
                  <a:pt x="91117" y="9775"/>
                </a:lnTo>
                <a:lnTo>
                  <a:pt x="91248" y="9906"/>
                </a:lnTo>
                <a:lnTo>
                  <a:pt x="91341" y="10017"/>
                </a:lnTo>
                <a:lnTo>
                  <a:pt x="91359" y="10073"/>
                </a:lnTo>
                <a:lnTo>
                  <a:pt x="91359" y="10092"/>
                </a:lnTo>
                <a:lnTo>
                  <a:pt x="91229" y="10259"/>
                </a:lnTo>
                <a:lnTo>
                  <a:pt x="91080" y="10483"/>
                </a:lnTo>
                <a:lnTo>
                  <a:pt x="90950" y="10706"/>
                </a:lnTo>
                <a:lnTo>
                  <a:pt x="90894" y="10837"/>
                </a:lnTo>
                <a:lnTo>
                  <a:pt x="90875" y="10948"/>
                </a:lnTo>
                <a:lnTo>
                  <a:pt x="90875" y="11060"/>
                </a:lnTo>
                <a:lnTo>
                  <a:pt x="90912" y="11172"/>
                </a:lnTo>
                <a:lnTo>
                  <a:pt x="90968" y="11283"/>
                </a:lnTo>
                <a:lnTo>
                  <a:pt x="91024" y="11376"/>
                </a:lnTo>
                <a:lnTo>
                  <a:pt x="91154" y="11563"/>
                </a:lnTo>
                <a:lnTo>
                  <a:pt x="91192" y="11656"/>
                </a:lnTo>
                <a:lnTo>
                  <a:pt x="91210" y="11730"/>
                </a:lnTo>
                <a:lnTo>
                  <a:pt x="91192" y="11805"/>
                </a:lnTo>
                <a:lnTo>
                  <a:pt x="91154" y="11879"/>
                </a:lnTo>
                <a:lnTo>
                  <a:pt x="91006" y="12065"/>
                </a:lnTo>
                <a:lnTo>
                  <a:pt x="90857" y="12270"/>
                </a:lnTo>
                <a:lnTo>
                  <a:pt x="90782" y="12363"/>
                </a:lnTo>
                <a:lnTo>
                  <a:pt x="90745" y="12438"/>
                </a:lnTo>
                <a:lnTo>
                  <a:pt x="90726" y="12587"/>
                </a:lnTo>
                <a:lnTo>
                  <a:pt x="90708" y="12717"/>
                </a:lnTo>
                <a:lnTo>
                  <a:pt x="90708" y="12829"/>
                </a:lnTo>
                <a:lnTo>
                  <a:pt x="90726" y="12940"/>
                </a:lnTo>
                <a:lnTo>
                  <a:pt x="90745" y="13052"/>
                </a:lnTo>
                <a:lnTo>
                  <a:pt x="90782" y="13145"/>
                </a:lnTo>
                <a:lnTo>
                  <a:pt x="90894" y="13387"/>
                </a:lnTo>
                <a:lnTo>
                  <a:pt x="90987" y="13499"/>
                </a:lnTo>
                <a:lnTo>
                  <a:pt x="91117" y="13573"/>
                </a:lnTo>
                <a:lnTo>
                  <a:pt x="90968" y="13797"/>
                </a:lnTo>
                <a:lnTo>
                  <a:pt x="90931" y="13908"/>
                </a:lnTo>
                <a:lnTo>
                  <a:pt x="90894" y="14020"/>
                </a:lnTo>
                <a:lnTo>
                  <a:pt x="90838" y="14132"/>
                </a:lnTo>
                <a:lnTo>
                  <a:pt x="90801" y="14262"/>
                </a:lnTo>
                <a:lnTo>
                  <a:pt x="90801" y="14393"/>
                </a:lnTo>
                <a:lnTo>
                  <a:pt x="90819" y="14542"/>
                </a:lnTo>
                <a:lnTo>
                  <a:pt x="90838" y="14672"/>
                </a:lnTo>
                <a:lnTo>
                  <a:pt x="90894" y="14802"/>
                </a:lnTo>
                <a:lnTo>
                  <a:pt x="90968" y="14914"/>
                </a:lnTo>
                <a:lnTo>
                  <a:pt x="91043" y="15026"/>
                </a:lnTo>
                <a:lnTo>
                  <a:pt x="91136" y="15119"/>
                </a:lnTo>
                <a:lnTo>
                  <a:pt x="91266" y="15193"/>
                </a:lnTo>
                <a:lnTo>
                  <a:pt x="91136" y="15361"/>
                </a:lnTo>
                <a:lnTo>
                  <a:pt x="91043" y="15547"/>
                </a:lnTo>
                <a:lnTo>
                  <a:pt x="90987" y="15752"/>
                </a:lnTo>
                <a:lnTo>
                  <a:pt x="90968" y="15975"/>
                </a:lnTo>
                <a:lnTo>
                  <a:pt x="90968" y="16068"/>
                </a:lnTo>
                <a:lnTo>
                  <a:pt x="90987" y="16161"/>
                </a:lnTo>
                <a:lnTo>
                  <a:pt x="91024" y="16273"/>
                </a:lnTo>
                <a:lnTo>
                  <a:pt x="91061" y="16366"/>
                </a:lnTo>
                <a:lnTo>
                  <a:pt x="91117" y="16441"/>
                </a:lnTo>
                <a:lnTo>
                  <a:pt x="91192" y="16515"/>
                </a:lnTo>
                <a:lnTo>
                  <a:pt x="91266" y="16589"/>
                </a:lnTo>
                <a:lnTo>
                  <a:pt x="91378" y="16645"/>
                </a:lnTo>
                <a:lnTo>
                  <a:pt x="91229" y="16794"/>
                </a:lnTo>
                <a:lnTo>
                  <a:pt x="91099" y="16962"/>
                </a:lnTo>
                <a:lnTo>
                  <a:pt x="91006" y="17148"/>
                </a:lnTo>
                <a:lnTo>
                  <a:pt x="90950" y="17353"/>
                </a:lnTo>
                <a:lnTo>
                  <a:pt x="90931" y="17446"/>
                </a:lnTo>
                <a:lnTo>
                  <a:pt x="90931" y="17558"/>
                </a:lnTo>
                <a:lnTo>
                  <a:pt x="90950" y="17651"/>
                </a:lnTo>
                <a:lnTo>
                  <a:pt x="90968" y="17744"/>
                </a:lnTo>
                <a:lnTo>
                  <a:pt x="91024" y="17837"/>
                </a:lnTo>
                <a:lnTo>
                  <a:pt x="91080" y="17930"/>
                </a:lnTo>
                <a:lnTo>
                  <a:pt x="91154" y="18004"/>
                </a:lnTo>
                <a:lnTo>
                  <a:pt x="91229" y="18079"/>
                </a:lnTo>
                <a:lnTo>
                  <a:pt x="91117" y="18172"/>
                </a:lnTo>
                <a:lnTo>
                  <a:pt x="91024" y="18284"/>
                </a:lnTo>
                <a:lnTo>
                  <a:pt x="90912" y="18395"/>
                </a:lnTo>
                <a:lnTo>
                  <a:pt x="90838" y="18526"/>
                </a:lnTo>
                <a:lnTo>
                  <a:pt x="90782" y="18656"/>
                </a:lnTo>
                <a:lnTo>
                  <a:pt x="90726" y="18805"/>
                </a:lnTo>
                <a:lnTo>
                  <a:pt x="90708" y="18954"/>
                </a:lnTo>
                <a:lnTo>
                  <a:pt x="90708" y="19103"/>
                </a:lnTo>
                <a:lnTo>
                  <a:pt x="90745" y="19215"/>
                </a:lnTo>
                <a:lnTo>
                  <a:pt x="90819" y="19382"/>
                </a:lnTo>
                <a:lnTo>
                  <a:pt x="90931" y="19643"/>
                </a:lnTo>
                <a:lnTo>
                  <a:pt x="90912" y="19699"/>
                </a:lnTo>
                <a:lnTo>
                  <a:pt x="90875" y="19755"/>
                </a:lnTo>
                <a:lnTo>
                  <a:pt x="90801" y="19848"/>
                </a:lnTo>
                <a:lnTo>
                  <a:pt x="90726" y="19959"/>
                </a:lnTo>
                <a:lnTo>
                  <a:pt x="90689" y="20034"/>
                </a:lnTo>
                <a:lnTo>
                  <a:pt x="90670" y="20090"/>
                </a:lnTo>
                <a:lnTo>
                  <a:pt x="90670" y="20239"/>
                </a:lnTo>
                <a:lnTo>
                  <a:pt x="90689" y="20369"/>
                </a:lnTo>
                <a:lnTo>
                  <a:pt x="90745" y="20481"/>
                </a:lnTo>
                <a:lnTo>
                  <a:pt x="90801" y="20592"/>
                </a:lnTo>
                <a:lnTo>
                  <a:pt x="90950" y="20779"/>
                </a:lnTo>
                <a:lnTo>
                  <a:pt x="91006" y="20872"/>
                </a:lnTo>
                <a:lnTo>
                  <a:pt x="91024" y="20965"/>
                </a:lnTo>
                <a:lnTo>
                  <a:pt x="91024" y="21076"/>
                </a:lnTo>
                <a:lnTo>
                  <a:pt x="91006" y="21207"/>
                </a:lnTo>
                <a:lnTo>
                  <a:pt x="90950" y="21449"/>
                </a:lnTo>
                <a:lnTo>
                  <a:pt x="90931" y="21561"/>
                </a:lnTo>
                <a:lnTo>
                  <a:pt x="90950" y="21616"/>
                </a:lnTo>
                <a:lnTo>
                  <a:pt x="90968" y="21654"/>
                </a:lnTo>
                <a:lnTo>
                  <a:pt x="91006" y="21709"/>
                </a:lnTo>
                <a:lnTo>
                  <a:pt x="91043" y="21747"/>
                </a:lnTo>
                <a:lnTo>
                  <a:pt x="91117" y="21784"/>
                </a:lnTo>
                <a:lnTo>
                  <a:pt x="91210" y="21821"/>
                </a:lnTo>
                <a:lnTo>
                  <a:pt x="91099" y="21914"/>
                </a:lnTo>
                <a:lnTo>
                  <a:pt x="91024" y="22026"/>
                </a:lnTo>
                <a:lnTo>
                  <a:pt x="90931" y="22138"/>
                </a:lnTo>
                <a:lnTo>
                  <a:pt x="90875" y="22249"/>
                </a:lnTo>
                <a:lnTo>
                  <a:pt x="90801" y="22380"/>
                </a:lnTo>
                <a:lnTo>
                  <a:pt x="90764" y="22510"/>
                </a:lnTo>
                <a:lnTo>
                  <a:pt x="90726" y="22640"/>
                </a:lnTo>
                <a:lnTo>
                  <a:pt x="90708" y="22789"/>
                </a:lnTo>
                <a:lnTo>
                  <a:pt x="90708" y="22938"/>
                </a:lnTo>
                <a:lnTo>
                  <a:pt x="90726" y="23087"/>
                </a:lnTo>
                <a:lnTo>
                  <a:pt x="90782" y="23218"/>
                </a:lnTo>
                <a:lnTo>
                  <a:pt x="90838" y="23366"/>
                </a:lnTo>
                <a:lnTo>
                  <a:pt x="90931" y="23609"/>
                </a:lnTo>
                <a:lnTo>
                  <a:pt x="90968" y="23720"/>
                </a:lnTo>
                <a:lnTo>
                  <a:pt x="90968" y="23832"/>
                </a:lnTo>
                <a:lnTo>
                  <a:pt x="90931" y="23999"/>
                </a:lnTo>
                <a:lnTo>
                  <a:pt x="90838" y="24223"/>
                </a:lnTo>
                <a:lnTo>
                  <a:pt x="90745" y="24502"/>
                </a:lnTo>
                <a:lnTo>
                  <a:pt x="90652" y="24781"/>
                </a:lnTo>
                <a:lnTo>
                  <a:pt x="90615" y="24930"/>
                </a:lnTo>
                <a:lnTo>
                  <a:pt x="90596" y="25061"/>
                </a:lnTo>
                <a:lnTo>
                  <a:pt x="90596" y="25191"/>
                </a:lnTo>
                <a:lnTo>
                  <a:pt x="90615" y="25303"/>
                </a:lnTo>
                <a:lnTo>
                  <a:pt x="90652" y="25414"/>
                </a:lnTo>
                <a:lnTo>
                  <a:pt x="90726" y="25508"/>
                </a:lnTo>
                <a:lnTo>
                  <a:pt x="90838" y="25582"/>
                </a:lnTo>
                <a:lnTo>
                  <a:pt x="90968" y="25619"/>
                </a:lnTo>
                <a:lnTo>
                  <a:pt x="90894" y="25731"/>
                </a:lnTo>
                <a:lnTo>
                  <a:pt x="90838" y="25861"/>
                </a:lnTo>
                <a:lnTo>
                  <a:pt x="90801" y="25973"/>
                </a:lnTo>
                <a:lnTo>
                  <a:pt x="90764" y="26103"/>
                </a:lnTo>
                <a:lnTo>
                  <a:pt x="90745" y="26234"/>
                </a:lnTo>
                <a:lnTo>
                  <a:pt x="90745" y="26364"/>
                </a:lnTo>
                <a:lnTo>
                  <a:pt x="90764" y="26476"/>
                </a:lnTo>
                <a:lnTo>
                  <a:pt x="90782" y="26606"/>
                </a:lnTo>
                <a:lnTo>
                  <a:pt x="90819" y="26718"/>
                </a:lnTo>
                <a:lnTo>
                  <a:pt x="90875" y="26848"/>
                </a:lnTo>
                <a:lnTo>
                  <a:pt x="90950" y="26941"/>
                </a:lnTo>
                <a:lnTo>
                  <a:pt x="91024" y="27053"/>
                </a:lnTo>
                <a:lnTo>
                  <a:pt x="91099" y="27146"/>
                </a:lnTo>
                <a:lnTo>
                  <a:pt x="91210" y="27220"/>
                </a:lnTo>
                <a:lnTo>
                  <a:pt x="91322" y="27295"/>
                </a:lnTo>
                <a:lnTo>
                  <a:pt x="91434" y="27369"/>
                </a:lnTo>
                <a:lnTo>
                  <a:pt x="91359" y="27444"/>
                </a:lnTo>
                <a:lnTo>
                  <a:pt x="91303" y="27518"/>
                </a:lnTo>
                <a:lnTo>
                  <a:pt x="91248" y="27611"/>
                </a:lnTo>
                <a:lnTo>
                  <a:pt x="91210" y="27704"/>
                </a:lnTo>
                <a:lnTo>
                  <a:pt x="91154" y="27891"/>
                </a:lnTo>
                <a:lnTo>
                  <a:pt x="91136" y="28095"/>
                </a:lnTo>
                <a:lnTo>
                  <a:pt x="91173" y="28282"/>
                </a:lnTo>
                <a:lnTo>
                  <a:pt x="91248" y="28468"/>
                </a:lnTo>
                <a:lnTo>
                  <a:pt x="91303" y="28542"/>
                </a:lnTo>
                <a:lnTo>
                  <a:pt x="91359" y="28635"/>
                </a:lnTo>
                <a:lnTo>
                  <a:pt x="91434" y="28710"/>
                </a:lnTo>
                <a:lnTo>
                  <a:pt x="91527" y="28766"/>
                </a:lnTo>
                <a:lnTo>
                  <a:pt x="91359" y="28933"/>
                </a:lnTo>
                <a:lnTo>
                  <a:pt x="91210" y="29138"/>
                </a:lnTo>
                <a:lnTo>
                  <a:pt x="91080" y="29361"/>
                </a:lnTo>
                <a:lnTo>
                  <a:pt x="90968" y="29604"/>
                </a:lnTo>
                <a:lnTo>
                  <a:pt x="90894" y="29846"/>
                </a:lnTo>
                <a:lnTo>
                  <a:pt x="90838" y="30106"/>
                </a:lnTo>
                <a:lnTo>
                  <a:pt x="90819" y="30348"/>
                </a:lnTo>
                <a:lnTo>
                  <a:pt x="90838" y="30590"/>
                </a:lnTo>
                <a:lnTo>
                  <a:pt x="90875" y="30702"/>
                </a:lnTo>
                <a:lnTo>
                  <a:pt x="90931" y="30814"/>
                </a:lnTo>
                <a:lnTo>
                  <a:pt x="90987" y="30925"/>
                </a:lnTo>
                <a:lnTo>
                  <a:pt x="91061" y="31018"/>
                </a:lnTo>
                <a:lnTo>
                  <a:pt x="91192" y="31205"/>
                </a:lnTo>
                <a:lnTo>
                  <a:pt x="91248" y="31279"/>
                </a:lnTo>
                <a:lnTo>
                  <a:pt x="91303" y="31372"/>
                </a:lnTo>
                <a:lnTo>
                  <a:pt x="91322" y="31521"/>
                </a:lnTo>
                <a:lnTo>
                  <a:pt x="91341" y="31652"/>
                </a:lnTo>
                <a:lnTo>
                  <a:pt x="91378" y="31894"/>
                </a:lnTo>
                <a:lnTo>
                  <a:pt x="91415" y="32005"/>
                </a:lnTo>
                <a:lnTo>
                  <a:pt x="91471" y="32117"/>
                </a:lnTo>
                <a:lnTo>
                  <a:pt x="91583" y="32210"/>
                </a:lnTo>
                <a:lnTo>
                  <a:pt x="91750" y="32285"/>
                </a:lnTo>
                <a:lnTo>
                  <a:pt x="91639" y="32396"/>
                </a:lnTo>
                <a:lnTo>
                  <a:pt x="91545" y="32527"/>
                </a:lnTo>
                <a:lnTo>
                  <a:pt x="91452" y="32657"/>
                </a:lnTo>
                <a:lnTo>
                  <a:pt x="91378" y="32787"/>
                </a:lnTo>
                <a:lnTo>
                  <a:pt x="91341" y="32936"/>
                </a:lnTo>
                <a:lnTo>
                  <a:pt x="91285" y="33085"/>
                </a:lnTo>
                <a:lnTo>
                  <a:pt x="91266" y="33253"/>
                </a:lnTo>
                <a:lnTo>
                  <a:pt x="91266" y="33402"/>
                </a:lnTo>
                <a:lnTo>
                  <a:pt x="91303" y="33532"/>
                </a:lnTo>
                <a:lnTo>
                  <a:pt x="91359" y="33681"/>
                </a:lnTo>
                <a:lnTo>
                  <a:pt x="91397" y="33830"/>
                </a:lnTo>
                <a:lnTo>
                  <a:pt x="91415" y="33886"/>
                </a:lnTo>
                <a:lnTo>
                  <a:pt x="91415" y="33942"/>
                </a:lnTo>
                <a:lnTo>
                  <a:pt x="91397" y="34072"/>
                </a:lnTo>
                <a:lnTo>
                  <a:pt x="91341" y="34165"/>
                </a:lnTo>
                <a:lnTo>
                  <a:pt x="91173" y="34407"/>
                </a:lnTo>
                <a:lnTo>
                  <a:pt x="91099" y="34537"/>
                </a:lnTo>
                <a:lnTo>
                  <a:pt x="91043" y="34686"/>
                </a:lnTo>
                <a:lnTo>
                  <a:pt x="91006" y="34835"/>
                </a:lnTo>
                <a:lnTo>
                  <a:pt x="90968" y="34984"/>
                </a:lnTo>
                <a:lnTo>
                  <a:pt x="90950" y="35133"/>
                </a:lnTo>
                <a:lnTo>
                  <a:pt x="90950" y="35301"/>
                </a:lnTo>
                <a:lnTo>
                  <a:pt x="90987" y="35450"/>
                </a:lnTo>
                <a:lnTo>
                  <a:pt x="91024" y="35580"/>
                </a:lnTo>
                <a:lnTo>
                  <a:pt x="91099" y="35692"/>
                </a:lnTo>
                <a:lnTo>
                  <a:pt x="91210" y="35841"/>
                </a:lnTo>
                <a:lnTo>
                  <a:pt x="91303" y="35990"/>
                </a:lnTo>
                <a:lnTo>
                  <a:pt x="91322" y="36045"/>
                </a:lnTo>
                <a:lnTo>
                  <a:pt x="91303" y="36083"/>
                </a:lnTo>
                <a:lnTo>
                  <a:pt x="91248" y="36176"/>
                </a:lnTo>
                <a:lnTo>
                  <a:pt x="91192" y="36250"/>
                </a:lnTo>
                <a:lnTo>
                  <a:pt x="91136" y="36585"/>
                </a:lnTo>
                <a:lnTo>
                  <a:pt x="91117" y="36753"/>
                </a:lnTo>
                <a:lnTo>
                  <a:pt x="91099" y="36902"/>
                </a:lnTo>
                <a:lnTo>
                  <a:pt x="91117" y="37051"/>
                </a:lnTo>
                <a:lnTo>
                  <a:pt x="91173" y="37200"/>
                </a:lnTo>
                <a:lnTo>
                  <a:pt x="91229" y="37274"/>
                </a:lnTo>
                <a:lnTo>
                  <a:pt x="91285" y="37330"/>
                </a:lnTo>
                <a:lnTo>
                  <a:pt x="91359" y="37404"/>
                </a:lnTo>
                <a:lnTo>
                  <a:pt x="91434" y="37460"/>
                </a:lnTo>
                <a:lnTo>
                  <a:pt x="91303" y="37572"/>
                </a:lnTo>
                <a:lnTo>
                  <a:pt x="91192" y="37702"/>
                </a:lnTo>
                <a:lnTo>
                  <a:pt x="91080" y="37833"/>
                </a:lnTo>
                <a:lnTo>
                  <a:pt x="90987" y="37982"/>
                </a:lnTo>
                <a:lnTo>
                  <a:pt x="90912" y="38131"/>
                </a:lnTo>
                <a:lnTo>
                  <a:pt x="90875" y="38298"/>
                </a:lnTo>
                <a:lnTo>
                  <a:pt x="90838" y="38466"/>
                </a:lnTo>
                <a:lnTo>
                  <a:pt x="90857" y="38633"/>
                </a:lnTo>
                <a:lnTo>
                  <a:pt x="90875" y="38726"/>
                </a:lnTo>
                <a:lnTo>
                  <a:pt x="90912" y="38819"/>
                </a:lnTo>
                <a:lnTo>
                  <a:pt x="91024" y="39006"/>
                </a:lnTo>
                <a:lnTo>
                  <a:pt x="91136" y="39155"/>
                </a:lnTo>
                <a:lnTo>
                  <a:pt x="91173" y="39229"/>
                </a:lnTo>
                <a:lnTo>
                  <a:pt x="91192" y="39285"/>
                </a:lnTo>
                <a:lnTo>
                  <a:pt x="91173" y="39359"/>
                </a:lnTo>
                <a:lnTo>
                  <a:pt x="91154" y="39434"/>
                </a:lnTo>
                <a:lnTo>
                  <a:pt x="91043" y="39601"/>
                </a:lnTo>
                <a:lnTo>
                  <a:pt x="90912" y="39788"/>
                </a:lnTo>
                <a:lnTo>
                  <a:pt x="90838" y="39918"/>
                </a:lnTo>
                <a:lnTo>
                  <a:pt x="90782" y="40085"/>
                </a:lnTo>
                <a:lnTo>
                  <a:pt x="90745" y="40253"/>
                </a:lnTo>
                <a:lnTo>
                  <a:pt x="90726" y="40421"/>
                </a:lnTo>
                <a:lnTo>
                  <a:pt x="90708" y="40607"/>
                </a:lnTo>
                <a:lnTo>
                  <a:pt x="90708" y="40774"/>
                </a:lnTo>
                <a:lnTo>
                  <a:pt x="90745" y="40942"/>
                </a:lnTo>
                <a:lnTo>
                  <a:pt x="90801" y="41109"/>
                </a:lnTo>
                <a:lnTo>
                  <a:pt x="90894" y="41258"/>
                </a:lnTo>
                <a:lnTo>
                  <a:pt x="90950" y="41352"/>
                </a:lnTo>
                <a:lnTo>
                  <a:pt x="91043" y="41445"/>
                </a:lnTo>
                <a:lnTo>
                  <a:pt x="91136" y="41519"/>
                </a:lnTo>
                <a:lnTo>
                  <a:pt x="91229" y="41575"/>
                </a:lnTo>
                <a:lnTo>
                  <a:pt x="91210" y="41798"/>
                </a:lnTo>
                <a:lnTo>
                  <a:pt x="91285" y="41985"/>
                </a:lnTo>
                <a:lnTo>
                  <a:pt x="91378" y="42152"/>
                </a:lnTo>
                <a:lnTo>
                  <a:pt x="91415" y="42227"/>
                </a:lnTo>
                <a:lnTo>
                  <a:pt x="91471" y="42301"/>
                </a:lnTo>
                <a:lnTo>
                  <a:pt x="91545" y="42357"/>
                </a:lnTo>
                <a:lnTo>
                  <a:pt x="91639" y="42413"/>
                </a:lnTo>
                <a:lnTo>
                  <a:pt x="91490" y="42580"/>
                </a:lnTo>
                <a:lnTo>
                  <a:pt x="91322" y="42785"/>
                </a:lnTo>
                <a:lnTo>
                  <a:pt x="91266" y="42897"/>
                </a:lnTo>
                <a:lnTo>
                  <a:pt x="91210" y="43009"/>
                </a:lnTo>
                <a:lnTo>
                  <a:pt x="91173" y="43120"/>
                </a:lnTo>
                <a:lnTo>
                  <a:pt x="91154" y="43232"/>
                </a:lnTo>
                <a:lnTo>
                  <a:pt x="91154" y="43306"/>
                </a:lnTo>
                <a:lnTo>
                  <a:pt x="91173" y="43381"/>
                </a:lnTo>
                <a:lnTo>
                  <a:pt x="91210" y="43493"/>
                </a:lnTo>
                <a:lnTo>
                  <a:pt x="91266" y="43604"/>
                </a:lnTo>
                <a:lnTo>
                  <a:pt x="91303" y="43716"/>
                </a:lnTo>
                <a:lnTo>
                  <a:pt x="91303" y="43939"/>
                </a:lnTo>
                <a:lnTo>
                  <a:pt x="91303" y="44163"/>
                </a:lnTo>
                <a:lnTo>
                  <a:pt x="91303" y="44368"/>
                </a:lnTo>
                <a:lnTo>
                  <a:pt x="91341" y="44610"/>
                </a:lnTo>
                <a:lnTo>
                  <a:pt x="91397" y="44666"/>
                </a:lnTo>
                <a:lnTo>
                  <a:pt x="91452" y="44703"/>
                </a:lnTo>
                <a:lnTo>
                  <a:pt x="91490" y="44740"/>
                </a:lnTo>
                <a:lnTo>
                  <a:pt x="91508" y="44796"/>
                </a:lnTo>
                <a:lnTo>
                  <a:pt x="91508" y="44833"/>
                </a:lnTo>
                <a:lnTo>
                  <a:pt x="91471" y="44889"/>
                </a:lnTo>
                <a:lnTo>
                  <a:pt x="91434" y="44926"/>
                </a:lnTo>
                <a:lnTo>
                  <a:pt x="91378" y="44982"/>
                </a:lnTo>
                <a:lnTo>
                  <a:pt x="91303" y="45131"/>
                </a:lnTo>
                <a:lnTo>
                  <a:pt x="91248" y="45280"/>
                </a:lnTo>
                <a:lnTo>
                  <a:pt x="91192" y="45503"/>
                </a:lnTo>
                <a:lnTo>
                  <a:pt x="91173" y="45690"/>
                </a:lnTo>
                <a:lnTo>
                  <a:pt x="91192" y="45894"/>
                </a:lnTo>
                <a:lnTo>
                  <a:pt x="91229" y="46081"/>
                </a:lnTo>
                <a:lnTo>
                  <a:pt x="91322" y="46434"/>
                </a:lnTo>
                <a:lnTo>
                  <a:pt x="91341" y="46602"/>
                </a:lnTo>
                <a:lnTo>
                  <a:pt x="91359" y="46769"/>
                </a:lnTo>
                <a:lnTo>
                  <a:pt x="91341" y="46974"/>
                </a:lnTo>
                <a:lnTo>
                  <a:pt x="91285" y="47179"/>
                </a:lnTo>
                <a:lnTo>
                  <a:pt x="91229" y="47384"/>
                </a:lnTo>
                <a:lnTo>
                  <a:pt x="91192" y="47589"/>
                </a:lnTo>
                <a:lnTo>
                  <a:pt x="91173" y="47682"/>
                </a:lnTo>
                <a:lnTo>
                  <a:pt x="91173" y="47775"/>
                </a:lnTo>
                <a:lnTo>
                  <a:pt x="91192" y="47868"/>
                </a:lnTo>
                <a:lnTo>
                  <a:pt x="91229" y="47961"/>
                </a:lnTo>
                <a:lnTo>
                  <a:pt x="91266" y="48054"/>
                </a:lnTo>
                <a:lnTo>
                  <a:pt x="91341" y="48147"/>
                </a:lnTo>
                <a:lnTo>
                  <a:pt x="91434" y="48222"/>
                </a:lnTo>
                <a:lnTo>
                  <a:pt x="91545" y="48315"/>
                </a:lnTo>
                <a:lnTo>
                  <a:pt x="91452" y="48426"/>
                </a:lnTo>
                <a:lnTo>
                  <a:pt x="91359" y="48538"/>
                </a:lnTo>
                <a:lnTo>
                  <a:pt x="91248" y="48762"/>
                </a:lnTo>
                <a:lnTo>
                  <a:pt x="91154" y="49004"/>
                </a:lnTo>
                <a:lnTo>
                  <a:pt x="91099" y="49264"/>
                </a:lnTo>
                <a:lnTo>
                  <a:pt x="91099" y="49506"/>
                </a:lnTo>
                <a:lnTo>
                  <a:pt x="91099" y="49767"/>
                </a:lnTo>
                <a:lnTo>
                  <a:pt x="91136" y="50046"/>
                </a:lnTo>
                <a:lnTo>
                  <a:pt x="91173" y="50307"/>
                </a:lnTo>
                <a:lnTo>
                  <a:pt x="91061" y="50307"/>
                </a:lnTo>
                <a:lnTo>
                  <a:pt x="90950" y="50325"/>
                </a:lnTo>
                <a:lnTo>
                  <a:pt x="90745" y="50400"/>
                </a:lnTo>
                <a:lnTo>
                  <a:pt x="90540" y="50456"/>
                </a:lnTo>
                <a:lnTo>
                  <a:pt x="90447" y="50493"/>
                </a:lnTo>
                <a:lnTo>
                  <a:pt x="90242" y="50493"/>
                </a:lnTo>
                <a:lnTo>
                  <a:pt x="90131" y="50474"/>
                </a:lnTo>
                <a:lnTo>
                  <a:pt x="89888" y="50437"/>
                </a:lnTo>
                <a:lnTo>
                  <a:pt x="89646" y="50400"/>
                </a:lnTo>
                <a:lnTo>
                  <a:pt x="89516" y="50400"/>
                </a:lnTo>
                <a:lnTo>
                  <a:pt x="89367" y="50419"/>
                </a:lnTo>
                <a:lnTo>
                  <a:pt x="89200" y="50474"/>
                </a:lnTo>
                <a:lnTo>
                  <a:pt x="89013" y="50567"/>
                </a:lnTo>
                <a:lnTo>
                  <a:pt x="88827" y="50642"/>
                </a:lnTo>
                <a:lnTo>
                  <a:pt x="88753" y="50661"/>
                </a:lnTo>
                <a:lnTo>
                  <a:pt x="88678" y="50679"/>
                </a:lnTo>
                <a:lnTo>
                  <a:pt x="88529" y="50642"/>
                </a:lnTo>
                <a:lnTo>
                  <a:pt x="88399" y="50605"/>
                </a:lnTo>
                <a:lnTo>
                  <a:pt x="88157" y="50512"/>
                </a:lnTo>
                <a:lnTo>
                  <a:pt x="88027" y="50474"/>
                </a:lnTo>
                <a:lnTo>
                  <a:pt x="87896" y="50437"/>
                </a:lnTo>
                <a:lnTo>
                  <a:pt x="87747" y="50419"/>
                </a:lnTo>
                <a:lnTo>
                  <a:pt x="87598" y="50437"/>
                </a:lnTo>
                <a:lnTo>
                  <a:pt x="87580" y="50270"/>
                </a:lnTo>
                <a:lnTo>
                  <a:pt x="87561" y="50195"/>
                </a:lnTo>
                <a:lnTo>
                  <a:pt x="87543" y="50139"/>
                </a:lnTo>
                <a:lnTo>
                  <a:pt x="87505" y="50083"/>
                </a:lnTo>
                <a:lnTo>
                  <a:pt x="87468" y="50046"/>
                </a:lnTo>
                <a:lnTo>
                  <a:pt x="87375" y="49990"/>
                </a:lnTo>
                <a:lnTo>
                  <a:pt x="87263" y="49972"/>
                </a:lnTo>
                <a:lnTo>
                  <a:pt x="87114" y="49990"/>
                </a:lnTo>
                <a:lnTo>
                  <a:pt x="86965" y="50028"/>
                </a:lnTo>
                <a:lnTo>
                  <a:pt x="86816" y="50083"/>
                </a:lnTo>
                <a:lnTo>
                  <a:pt x="86649" y="50158"/>
                </a:lnTo>
                <a:lnTo>
                  <a:pt x="86481" y="50251"/>
                </a:lnTo>
                <a:lnTo>
                  <a:pt x="86183" y="50437"/>
                </a:lnTo>
                <a:lnTo>
                  <a:pt x="85923" y="50623"/>
                </a:lnTo>
                <a:lnTo>
                  <a:pt x="85774" y="50772"/>
                </a:lnTo>
                <a:lnTo>
                  <a:pt x="85699" y="50623"/>
                </a:lnTo>
                <a:lnTo>
                  <a:pt x="85606" y="50512"/>
                </a:lnTo>
                <a:lnTo>
                  <a:pt x="85495" y="50419"/>
                </a:lnTo>
                <a:lnTo>
                  <a:pt x="85364" y="50363"/>
                </a:lnTo>
                <a:lnTo>
                  <a:pt x="85215" y="50325"/>
                </a:lnTo>
                <a:lnTo>
                  <a:pt x="85066" y="50325"/>
                </a:lnTo>
                <a:lnTo>
                  <a:pt x="84917" y="50363"/>
                </a:lnTo>
                <a:lnTo>
                  <a:pt x="84787" y="50419"/>
                </a:lnTo>
                <a:lnTo>
                  <a:pt x="84750" y="50344"/>
                </a:lnTo>
                <a:lnTo>
                  <a:pt x="84713" y="50270"/>
                </a:lnTo>
                <a:lnTo>
                  <a:pt x="84638" y="50232"/>
                </a:lnTo>
                <a:lnTo>
                  <a:pt x="84545" y="50214"/>
                </a:lnTo>
                <a:lnTo>
                  <a:pt x="84433" y="50214"/>
                </a:lnTo>
                <a:lnTo>
                  <a:pt x="84322" y="50232"/>
                </a:lnTo>
                <a:lnTo>
                  <a:pt x="84061" y="50288"/>
                </a:lnTo>
                <a:lnTo>
                  <a:pt x="83819" y="50381"/>
                </a:lnTo>
                <a:lnTo>
                  <a:pt x="83577" y="50493"/>
                </a:lnTo>
                <a:lnTo>
                  <a:pt x="83372" y="50586"/>
                </a:lnTo>
                <a:lnTo>
                  <a:pt x="83260" y="50679"/>
                </a:lnTo>
                <a:lnTo>
                  <a:pt x="83242" y="50586"/>
                </a:lnTo>
                <a:lnTo>
                  <a:pt x="83205" y="50512"/>
                </a:lnTo>
                <a:lnTo>
                  <a:pt x="83167" y="50456"/>
                </a:lnTo>
                <a:lnTo>
                  <a:pt x="83111" y="50419"/>
                </a:lnTo>
                <a:lnTo>
                  <a:pt x="83037" y="50381"/>
                </a:lnTo>
                <a:lnTo>
                  <a:pt x="82963" y="50363"/>
                </a:lnTo>
                <a:lnTo>
                  <a:pt x="82795" y="50363"/>
                </a:lnTo>
                <a:lnTo>
                  <a:pt x="82609" y="50400"/>
                </a:lnTo>
                <a:lnTo>
                  <a:pt x="82423" y="50456"/>
                </a:lnTo>
                <a:lnTo>
                  <a:pt x="82106" y="50567"/>
                </a:lnTo>
                <a:lnTo>
                  <a:pt x="82106" y="50567"/>
                </a:lnTo>
                <a:lnTo>
                  <a:pt x="82125" y="50456"/>
                </a:lnTo>
                <a:lnTo>
                  <a:pt x="82106" y="50419"/>
                </a:lnTo>
                <a:lnTo>
                  <a:pt x="82088" y="50381"/>
                </a:lnTo>
                <a:lnTo>
                  <a:pt x="82013" y="50325"/>
                </a:lnTo>
                <a:lnTo>
                  <a:pt x="81920" y="50288"/>
                </a:lnTo>
                <a:lnTo>
                  <a:pt x="81641" y="50288"/>
                </a:lnTo>
                <a:lnTo>
                  <a:pt x="81473" y="50307"/>
                </a:lnTo>
                <a:lnTo>
                  <a:pt x="81306" y="50344"/>
                </a:lnTo>
                <a:lnTo>
                  <a:pt x="80952" y="50456"/>
                </a:lnTo>
                <a:lnTo>
                  <a:pt x="80617" y="50567"/>
                </a:lnTo>
                <a:lnTo>
                  <a:pt x="80356" y="50698"/>
                </a:lnTo>
                <a:lnTo>
                  <a:pt x="80188" y="50791"/>
                </a:lnTo>
                <a:lnTo>
                  <a:pt x="80188" y="50716"/>
                </a:lnTo>
                <a:lnTo>
                  <a:pt x="80170" y="50642"/>
                </a:lnTo>
                <a:lnTo>
                  <a:pt x="80133" y="50605"/>
                </a:lnTo>
                <a:lnTo>
                  <a:pt x="80077" y="50549"/>
                </a:lnTo>
                <a:lnTo>
                  <a:pt x="80021" y="50512"/>
                </a:lnTo>
                <a:lnTo>
                  <a:pt x="79946" y="50493"/>
                </a:lnTo>
                <a:lnTo>
                  <a:pt x="79779" y="50456"/>
                </a:lnTo>
                <a:lnTo>
                  <a:pt x="79425" y="50456"/>
                </a:lnTo>
                <a:lnTo>
                  <a:pt x="79276" y="50474"/>
                </a:lnTo>
                <a:lnTo>
                  <a:pt x="79164" y="50493"/>
                </a:lnTo>
                <a:lnTo>
                  <a:pt x="79164" y="50325"/>
                </a:lnTo>
                <a:lnTo>
                  <a:pt x="79164" y="50251"/>
                </a:lnTo>
                <a:lnTo>
                  <a:pt x="79146" y="50176"/>
                </a:lnTo>
                <a:lnTo>
                  <a:pt x="79109" y="50139"/>
                </a:lnTo>
                <a:lnTo>
                  <a:pt x="79071" y="50083"/>
                </a:lnTo>
                <a:lnTo>
                  <a:pt x="78978" y="50028"/>
                </a:lnTo>
                <a:lnTo>
                  <a:pt x="78848" y="49990"/>
                </a:lnTo>
                <a:lnTo>
                  <a:pt x="78699" y="49990"/>
                </a:lnTo>
                <a:lnTo>
                  <a:pt x="78550" y="50009"/>
                </a:lnTo>
                <a:lnTo>
                  <a:pt x="78364" y="50046"/>
                </a:lnTo>
                <a:lnTo>
                  <a:pt x="78196" y="50102"/>
                </a:lnTo>
                <a:lnTo>
                  <a:pt x="78010" y="50158"/>
                </a:lnTo>
                <a:lnTo>
                  <a:pt x="77675" y="50325"/>
                </a:lnTo>
                <a:lnTo>
                  <a:pt x="77377" y="50474"/>
                </a:lnTo>
                <a:lnTo>
                  <a:pt x="77191" y="50605"/>
                </a:lnTo>
                <a:lnTo>
                  <a:pt x="77154" y="50493"/>
                </a:lnTo>
                <a:lnTo>
                  <a:pt x="77079" y="50400"/>
                </a:lnTo>
                <a:lnTo>
                  <a:pt x="76986" y="50325"/>
                </a:lnTo>
                <a:lnTo>
                  <a:pt x="76893" y="50251"/>
                </a:lnTo>
                <a:lnTo>
                  <a:pt x="76781" y="50195"/>
                </a:lnTo>
                <a:lnTo>
                  <a:pt x="76670" y="50158"/>
                </a:lnTo>
                <a:lnTo>
                  <a:pt x="76558" y="50139"/>
                </a:lnTo>
                <a:lnTo>
                  <a:pt x="76446" y="50158"/>
                </a:lnTo>
                <a:lnTo>
                  <a:pt x="76316" y="50176"/>
                </a:lnTo>
                <a:lnTo>
                  <a:pt x="76204" y="50232"/>
                </a:lnTo>
                <a:lnTo>
                  <a:pt x="76111" y="50288"/>
                </a:lnTo>
                <a:lnTo>
                  <a:pt x="75999" y="50344"/>
                </a:lnTo>
                <a:lnTo>
                  <a:pt x="75795" y="50512"/>
                </a:lnTo>
                <a:lnTo>
                  <a:pt x="75683" y="50400"/>
                </a:lnTo>
                <a:lnTo>
                  <a:pt x="75553" y="50307"/>
                </a:lnTo>
                <a:lnTo>
                  <a:pt x="75311" y="50251"/>
                </a:lnTo>
                <a:lnTo>
                  <a:pt x="75087" y="50195"/>
                </a:lnTo>
                <a:lnTo>
                  <a:pt x="74882" y="50195"/>
                </a:lnTo>
                <a:lnTo>
                  <a:pt x="74678" y="50232"/>
                </a:lnTo>
                <a:lnTo>
                  <a:pt x="74473" y="50288"/>
                </a:lnTo>
                <a:lnTo>
                  <a:pt x="74287" y="50400"/>
                </a:lnTo>
                <a:lnTo>
                  <a:pt x="74100" y="50530"/>
                </a:lnTo>
                <a:lnTo>
                  <a:pt x="73933" y="50716"/>
                </a:lnTo>
                <a:lnTo>
                  <a:pt x="73840" y="50586"/>
                </a:lnTo>
                <a:lnTo>
                  <a:pt x="73709" y="50474"/>
                </a:lnTo>
                <a:lnTo>
                  <a:pt x="73579" y="50400"/>
                </a:lnTo>
                <a:lnTo>
                  <a:pt x="73430" y="50363"/>
                </a:lnTo>
                <a:lnTo>
                  <a:pt x="73281" y="50344"/>
                </a:lnTo>
                <a:lnTo>
                  <a:pt x="73114" y="50363"/>
                </a:lnTo>
                <a:lnTo>
                  <a:pt x="72965" y="50381"/>
                </a:lnTo>
                <a:lnTo>
                  <a:pt x="72816" y="50437"/>
                </a:lnTo>
                <a:lnTo>
                  <a:pt x="72778" y="50270"/>
                </a:lnTo>
                <a:lnTo>
                  <a:pt x="72741" y="50121"/>
                </a:lnTo>
                <a:lnTo>
                  <a:pt x="72667" y="50009"/>
                </a:lnTo>
                <a:lnTo>
                  <a:pt x="72574" y="49934"/>
                </a:lnTo>
                <a:lnTo>
                  <a:pt x="72462" y="49879"/>
                </a:lnTo>
                <a:lnTo>
                  <a:pt x="72350" y="49841"/>
                </a:lnTo>
                <a:lnTo>
                  <a:pt x="72220" y="49823"/>
                </a:lnTo>
                <a:lnTo>
                  <a:pt x="72071" y="49841"/>
                </a:lnTo>
                <a:lnTo>
                  <a:pt x="71941" y="49860"/>
                </a:lnTo>
                <a:lnTo>
                  <a:pt x="71792" y="49897"/>
                </a:lnTo>
                <a:lnTo>
                  <a:pt x="71661" y="49953"/>
                </a:lnTo>
                <a:lnTo>
                  <a:pt x="71531" y="50009"/>
                </a:lnTo>
                <a:lnTo>
                  <a:pt x="71401" y="50083"/>
                </a:lnTo>
                <a:lnTo>
                  <a:pt x="71289" y="50176"/>
                </a:lnTo>
                <a:lnTo>
                  <a:pt x="71177" y="50251"/>
                </a:lnTo>
                <a:lnTo>
                  <a:pt x="71103" y="50344"/>
                </a:lnTo>
                <a:lnTo>
                  <a:pt x="71010" y="50158"/>
                </a:lnTo>
                <a:lnTo>
                  <a:pt x="70954" y="50083"/>
                </a:lnTo>
                <a:lnTo>
                  <a:pt x="70879" y="50009"/>
                </a:lnTo>
                <a:lnTo>
                  <a:pt x="70824" y="49972"/>
                </a:lnTo>
                <a:lnTo>
                  <a:pt x="70768" y="49934"/>
                </a:lnTo>
                <a:lnTo>
                  <a:pt x="70693" y="49897"/>
                </a:lnTo>
                <a:lnTo>
                  <a:pt x="70619" y="49879"/>
                </a:lnTo>
                <a:lnTo>
                  <a:pt x="70470" y="49879"/>
                </a:lnTo>
                <a:lnTo>
                  <a:pt x="70302" y="49916"/>
                </a:lnTo>
                <a:lnTo>
                  <a:pt x="70116" y="49990"/>
                </a:lnTo>
                <a:lnTo>
                  <a:pt x="69949" y="50083"/>
                </a:lnTo>
                <a:lnTo>
                  <a:pt x="69781" y="50251"/>
                </a:lnTo>
                <a:lnTo>
                  <a:pt x="69706" y="50176"/>
                </a:lnTo>
                <a:lnTo>
                  <a:pt x="69613" y="50121"/>
                </a:lnTo>
                <a:lnTo>
                  <a:pt x="69520" y="50083"/>
                </a:lnTo>
                <a:lnTo>
                  <a:pt x="69427" y="50065"/>
                </a:lnTo>
                <a:lnTo>
                  <a:pt x="69260" y="50046"/>
                </a:lnTo>
                <a:lnTo>
                  <a:pt x="69092" y="50065"/>
                </a:lnTo>
                <a:lnTo>
                  <a:pt x="68925" y="50121"/>
                </a:lnTo>
                <a:lnTo>
                  <a:pt x="68776" y="50214"/>
                </a:lnTo>
                <a:lnTo>
                  <a:pt x="68776" y="50139"/>
                </a:lnTo>
                <a:lnTo>
                  <a:pt x="68757" y="50083"/>
                </a:lnTo>
                <a:lnTo>
                  <a:pt x="68701" y="50046"/>
                </a:lnTo>
                <a:lnTo>
                  <a:pt x="68627" y="50028"/>
                </a:lnTo>
                <a:lnTo>
                  <a:pt x="68534" y="50009"/>
                </a:lnTo>
                <a:lnTo>
                  <a:pt x="68422" y="50009"/>
                </a:lnTo>
                <a:lnTo>
                  <a:pt x="68180" y="50028"/>
                </a:lnTo>
                <a:lnTo>
                  <a:pt x="67956" y="50065"/>
                </a:lnTo>
                <a:lnTo>
                  <a:pt x="67733" y="50102"/>
                </a:lnTo>
                <a:lnTo>
                  <a:pt x="67491" y="50158"/>
                </a:lnTo>
                <a:lnTo>
                  <a:pt x="67416" y="50121"/>
                </a:lnTo>
                <a:lnTo>
                  <a:pt x="67249" y="50083"/>
                </a:lnTo>
                <a:lnTo>
                  <a:pt x="67025" y="50065"/>
                </a:lnTo>
                <a:lnTo>
                  <a:pt x="66783" y="50065"/>
                </a:lnTo>
                <a:lnTo>
                  <a:pt x="66523" y="50102"/>
                </a:lnTo>
                <a:lnTo>
                  <a:pt x="66392" y="50139"/>
                </a:lnTo>
                <a:lnTo>
                  <a:pt x="66281" y="50176"/>
                </a:lnTo>
                <a:lnTo>
                  <a:pt x="66169" y="50232"/>
                </a:lnTo>
                <a:lnTo>
                  <a:pt x="66057" y="50325"/>
                </a:lnTo>
                <a:lnTo>
                  <a:pt x="66057" y="50251"/>
                </a:lnTo>
                <a:lnTo>
                  <a:pt x="66020" y="50195"/>
                </a:lnTo>
                <a:lnTo>
                  <a:pt x="65964" y="50139"/>
                </a:lnTo>
                <a:lnTo>
                  <a:pt x="65890" y="50102"/>
                </a:lnTo>
                <a:lnTo>
                  <a:pt x="65797" y="50083"/>
                </a:lnTo>
                <a:lnTo>
                  <a:pt x="65704" y="50065"/>
                </a:lnTo>
                <a:lnTo>
                  <a:pt x="65480" y="50046"/>
                </a:lnTo>
                <a:lnTo>
                  <a:pt x="65257" y="50046"/>
                </a:lnTo>
                <a:lnTo>
                  <a:pt x="65033" y="50065"/>
                </a:lnTo>
                <a:lnTo>
                  <a:pt x="64866" y="50083"/>
                </a:lnTo>
                <a:lnTo>
                  <a:pt x="64735" y="50102"/>
                </a:lnTo>
                <a:lnTo>
                  <a:pt x="64512" y="50214"/>
                </a:lnTo>
                <a:lnTo>
                  <a:pt x="64363" y="50288"/>
                </a:lnTo>
                <a:lnTo>
                  <a:pt x="64251" y="50307"/>
                </a:lnTo>
                <a:lnTo>
                  <a:pt x="64233" y="50288"/>
                </a:lnTo>
                <a:lnTo>
                  <a:pt x="64196" y="50251"/>
                </a:lnTo>
                <a:lnTo>
                  <a:pt x="64158" y="50214"/>
                </a:lnTo>
                <a:lnTo>
                  <a:pt x="64102" y="50195"/>
                </a:lnTo>
                <a:lnTo>
                  <a:pt x="63991" y="50158"/>
                </a:lnTo>
                <a:lnTo>
                  <a:pt x="63860" y="50139"/>
                </a:lnTo>
                <a:lnTo>
                  <a:pt x="63730" y="50102"/>
                </a:lnTo>
                <a:lnTo>
                  <a:pt x="63600" y="50083"/>
                </a:lnTo>
                <a:lnTo>
                  <a:pt x="63507" y="50083"/>
                </a:lnTo>
                <a:lnTo>
                  <a:pt x="63414" y="50102"/>
                </a:lnTo>
                <a:lnTo>
                  <a:pt x="63227" y="50139"/>
                </a:lnTo>
                <a:lnTo>
                  <a:pt x="63041" y="50176"/>
                </a:lnTo>
                <a:lnTo>
                  <a:pt x="62874" y="50195"/>
                </a:lnTo>
                <a:lnTo>
                  <a:pt x="62706" y="50121"/>
                </a:lnTo>
                <a:lnTo>
                  <a:pt x="62557" y="50065"/>
                </a:lnTo>
                <a:lnTo>
                  <a:pt x="62445" y="50028"/>
                </a:lnTo>
                <a:lnTo>
                  <a:pt x="62222" y="50028"/>
                </a:lnTo>
                <a:lnTo>
                  <a:pt x="62017" y="50046"/>
                </a:lnTo>
                <a:lnTo>
                  <a:pt x="61794" y="50083"/>
                </a:lnTo>
                <a:lnTo>
                  <a:pt x="61608" y="50158"/>
                </a:lnTo>
                <a:lnTo>
                  <a:pt x="61403" y="50251"/>
                </a:lnTo>
                <a:lnTo>
                  <a:pt x="61217" y="50344"/>
                </a:lnTo>
                <a:lnTo>
                  <a:pt x="61142" y="50381"/>
                </a:lnTo>
                <a:lnTo>
                  <a:pt x="61068" y="50419"/>
                </a:lnTo>
                <a:lnTo>
                  <a:pt x="60975" y="50437"/>
                </a:lnTo>
                <a:lnTo>
                  <a:pt x="60900" y="50419"/>
                </a:lnTo>
                <a:lnTo>
                  <a:pt x="60826" y="50381"/>
                </a:lnTo>
                <a:lnTo>
                  <a:pt x="60733" y="50325"/>
                </a:lnTo>
                <a:lnTo>
                  <a:pt x="60639" y="50251"/>
                </a:lnTo>
                <a:lnTo>
                  <a:pt x="60565" y="50214"/>
                </a:lnTo>
                <a:lnTo>
                  <a:pt x="60472" y="50195"/>
                </a:lnTo>
                <a:lnTo>
                  <a:pt x="60379" y="50195"/>
                </a:lnTo>
                <a:lnTo>
                  <a:pt x="60230" y="50251"/>
                </a:lnTo>
                <a:lnTo>
                  <a:pt x="60100" y="50288"/>
                </a:lnTo>
                <a:lnTo>
                  <a:pt x="60025" y="50307"/>
                </a:lnTo>
                <a:lnTo>
                  <a:pt x="59951" y="50307"/>
                </a:lnTo>
                <a:lnTo>
                  <a:pt x="59876" y="50288"/>
                </a:lnTo>
                <a:lnTo>
                  <a:pt x="59802" y="50251"/>
                </a:lnTo>
                <a:lnTo>
                  <a:pt x="59653" y="50139"/>
                </a:lnTo>
                <a:lnTo>
                  <a:pt x="59467" y="50046"/>
                </a:lnTo>
                <a:lnTo>
                  <a:pt x="59373" y="49990"/>
                </a:lnTo>
                <a:lnTo>
                  <a:pt x="59262" y="49972"/>
                </a:lnTo>
                <a:lnTo>
                  <a:pt x="59169" y="49953"/>
                </a:lnTo>
                <a:lnTo>
                  <a:pt x="59057" y="49972"/>
                </a:lnTo>
                <a:lnTo>
                  <a:pt x="58964" y="49990"/>
                </a:lnTo>
                <a:lnTo>
                  <a:pt x="58871" y="50028"/>
                </a:lnTo>
                <a:lnTo>
                  <a:pt x="58685" y="50102"/>
                </a:lnTo>
                <a:lnTo>
                  <a:pt x="58610" y="50121"/>
                </a:lnTo>
                <a:lnTo>
                  <a:pt x="58517" y="50139"/>
                </a:lnTo>
                <a:lnTo>
                  <a:pt x="58424" y="50121"/>
                </a:lnTo>
                <a:lnTo>
                  <a:pt x="58349" y="50102"/>
                </a:lnTo>
                <a:lnTo>
                  <a:pt x="58163" y="50028"/>
                </a:lnTo>
                <a:lnTo>
                  <a:pt x="57977" y="49972"/>
                </a:lnTo>
                <a:lnTo>
                  <a:pt x="57884" y="49934"/>
                </a:lnTo>
                <a:lnTo>
                  <a:pt x="57642" y="49934"/>
                </a:lnTo>
                <a:lnTo>
                  <a:pt x="57512" y="49972"/>
                </a:lnTo>
                <a:lnTo>
                  <a:pt x="57381" y="50028"/>
                </a:lnTo>
                <a:lnTo>
                  <a:pt x="57270" y="50083"/>
                </a:lnTo>
                <a:lnTo>
                  <a:pt x="57028" y="50214"/>
                </a:lnTo>
                <a:lnTo>
                  <a:pt x="56897" y="50251"/>
                </a:lnTo>
                <a:lnTo>
                  <a:pt x="56786" y="50288"/>
                </a:lnTo>
                <a:lnTo>
                  <a:pt x="56692" y="50270"/>
                </a:lnTo>
                <a:lnTo>
                  <a:pt x="56599" y="50251"/>
                </a:lnTo>
                <a:lnTo>
                  <a:pt x="56357" y="50176"/>
                </a:lnTo>
                <a:lnTo>
                  <a:pt x="56134" y="50102"/>
                </a:lnTo>
                <a:lnTo>
                  <a:pt x="56022" y="50083"/>
                </a:lnTo>
                <a:lnTo>
                  <a:pt x="55911" y="50083"/>
                </a:lnTo>
                <a:lnTo>
                  <a:pt x="55668" y="50102"/>
                </a:lnTo>
                <a:lnTo>
                  <a:pt x="55445" y="50158"/>
                </a:lnTo>
                <a:lnTo>
                  <a:pt x="55240" y="50195"/>
                </a:lnTo>
                <a:lnTo>
                  <a:pt x="55147" y="50195"/>
                </a:lnTo>
                <a:lnTo>
                  <a:pt x="55054" y="50176"/>
                </a:lnTo>
                <a:lnTo>
                  <a:pt x="54961" y="50139"/>
                </a:lnTo>
                <a:lnTo>
                  <a:pt x="54887" y="50102"/>
                </a:lnTo>
                <a:lnTo>
                  <a:pt x="54738" y="49990"/>
                </a:lnTo>
                <a:lnTo>
                  <a:pt x="54644" y="49934"/>
                </a:lnTo>
                <a:lnTo>
                  <a:pt x="54570" y="49897"/>
                </a:lnTo>
                <a:lnTo>
                  <a:pt x="54458" y="49860"/>
                </a:lnTo>
                <a:lnTo>
                  <a:pt x="54328" y="49841"/>
                </a:lnTo>
                <a:lnTo>
                  <a:pt x="54235" y="49860"/>
                </a:lnTo>
                <a:lnTo>
                  <a:pt x="54142" y="49879"/>
                </a:lnTo>
                <a:lnTo>
                  <a:pt x="53956" y="49934"/>
                </a:lnTo>
                <a:lnTo>
                  <a:pt x="53769" y="49990"/>
                </a:lnTo>
                <a:lnTo>
                  <a:pt x="53676" y="50009"/>
                </a:lnTo>
                <a:lnTo>
                  <a:pt x="53602" y="50028"/>
                </a:lnTo>
                <a:lnTo>
                  <a:pt x="53490" y="50009"/>
                </a:lnTo>
                <a:lnTo>
                  <a:pt x="53397" y="49990"/>
                </a:lnTo>
                <a:lnTo>
                  <a:pt x="53174" y="49916"/>
                </a:lnTo>
                <a:lnTo>
                  <a:pt x="52950" y="49841"/>
                </a:lnTo>
                <a:lnTo>
                  <a:pt x="52839" y="49823"/>
                </a:lnTo>
                <a:lnTo>
                  <a:pt x="52727" y="49804"/>
                </a:lnTo>
                <a:lnTo>
                  <a:pt x="52522" y="49823"/>
                </a:lnTo>
                <a:lnTo>
                  <a:pt x="52299" y="49860"/>
                </a:lnTo>
                <a:lnTo>
                  <a:pt x="51870" y="49953"/>
                </a:lnTo>
                <a:lnTo>
                  <a:pt x="51666" y="49990"/>
                </a:lnTo>
                <a:lnTo>
                  <a:pt x="51461" y="50009"/>
                </a:lnTo>
                <a:lnTo>
                  <a:pt x="51051" y="50009"/>
                </a:lnTo>
                <a:lnTo>
                  <a:pt x="50921" y="50046"/>
                </a:lnTo>
                <a:lnTo>
                  <a:pt x="50791" y="50083"/>
                </a:lnTo>
                <a:lnTo>
                  <a:pt x="50549" y="50195"/>
                </a:lnTo>
                <a:lnTo>
                  <a:pt x="50325" y="50288"/>
                </a:lnTo>
                <a:lnTo>
                  <a:pt x="50213" y="50325"/>
                </a:lnTo>
                <a:lnTo>
                  <a:pt x="50102" y="50344"/>
                </a:lnTo>
                <a:lnTo>
                  <a:pt x="50027" y="50344"/>
                </a:lnTo>
                <a:lnTo>
                  <a:pt x="49934" y="50307"/>
                </a:lnTo>
                <a:lnTo>
                  <a:pt x="49785" y="50232"/>
                </a:lnTo>
                <a:lnTo>
                  <a:pt x="49618" y="50121"/>
                </a:lnTo>
                <a:lnTo>
                  <a:pt x="49506" y="50083"/>
                </a:lnTo>
                <a:lnTo>
                  <a:pt x="49413" y="50065"/>
                </a:lnTo>
                <a:lnTo>
                  <a:pt x="49282" y="50065"/>
                </a:lnTo>
                <a:lnTo>
                  <a:pt x="49171" y="50083"/>
                </a:lnTo>
                <a:lnTo>
                  <a:pt x="49059" y="50102"/>
                </a:lnTo>
                <a:lnTo>
                  <a:pt x="48947" y="50121"/>
                </a:lnTo>
                <a:lnTo>
                  <a:pt x="48798" y="50139"/>
                </a:lnTo>
                <a:lnTo>
                  <a:pt x="48761" y="50158"/>
                </a:lnTo>
                <a:lnTo>
                  <a:pt x="48594" y="50083"/>
                </a:lnTo>
                <a:lnTo>
                  <a:pt x="48445" y="50009"/>
                </a:lnTo>
                <a:lnTo>
                  <a:pt x="48314" y="49934"/>
                </a:lnTo>
                <a:lnTo>
                  <a:pt x="48184" y="49879"/>
                </a:lnTo>
                <a:lnTo>
                  <a:pt x="48035" y="49823"/>
                </a:lnTo>
                <a:lnTo>
                  <a:pt x="47886" y="49804"/>
                </a:lnTo>
                <a:lnTo>
                  <a:pt x="47756" y="49804"/>
                </a:lnTo>
                <a:lnTo>
                  <a:pt x="47625" y="49823"/>
                </a:lnTo>
                <a:lnTo>
                  <a:pt x="47514" y="49860"/>
                </a:lnTo>
                <a:lnTo>
                  <a:pt x="47272" y="49916"/>
                </a:lnTo>
                <a:lnTo>
                  <a:pt x="47141" y="49953"/>
                </a:lnTo>
                <a:lnTo>
                  <a:pt x="47030" y="49953"/>
                </a:lnTo>
                <a:lnTo>
                  <a:pt x="46955" y="49934"/>
                </a:lnTo>
                <a:lnTo>
                  <a:pt x="46862" y="49916"/>
                </a:lnTo>
                <a:lnTo>
                  <a:pt x="46713" y="49860"/>
                </a:lnTo>
                <a:lnTo>
                  <a:pt x="46564" y="49804"/>
                </a:lnTo>
                <a:lnTo>
                  <a:pt x="46471" y="49785"/>
                </a:lnTo>
                <a:lnTo>
                  <a:pt x="46397" y="49785"/>
                </a:lnTo>
                <a:lnTo>
                  <a:pt x="46285" y="49804"/>
                </a:lnTo>
                <a:lnTo>
                  <a:pt x="46192" y="49841"/>
                </a:lnTo>
                <a:lnTo>
                  <a:pt x="46043" y="49934"/>
                </a:lnTo>
                <a:lnTo>
                  <a:pt x="45913" y="50028"/>
                </a:lnTo>
                <a:lnTo>
                  <a:pt x="45838" y="50083"/>
                </a:lnTo>
                <a:lnTo>
                  <a:pt x="45745" y="50121"/>
                </a:lnTo>
                <a:lnTo>
                  <a:pt x="45652" y="50139"/>
                </a:lnTo>
                <a:lnTo>
                  <a:pt x="45540" y="50158"/>
                </a:lnTo>
                <a:lnTo>
                  <a:pt x="45242" y="50176"/>
                </a:lnTo>
                <a:lnTo>
                  <a:pt x="44963" y="50195"/>
                </a:lnTo>
                <a:lnTo>
                  <a:pt x="44833" y="50195"/>
                </a:lnTo>
                <a:lnTo>
                  <a:pt x="44740" y="50251"/>
                </a:lnTo>
                <a:lnTo>
                  <a:pt x="44665" y="50251"/>
                </a:lnTo>
                <a:lnTo>
                  <a:pt x="44628" y="50214"/>
                </a:lnTo>
                <a:lnTo>
                  <a:pt x="44591" y="50176"/>
                </a:lnTo>
                <a:lnTo>
                  <a:pt x="44553" y="50065"/>
                </a:lnTo>
                <a:lnTo>
                  <a:pt x="44423" y="50009"/>
                </a:lnTo>
                <a:lnTo>
                  <a:pt x="44330" y="49953"/>
                </a:lnTo>
                <a:lnTo>
                  <a:pt x="44218" y="49916"/>
                </a:lnTo>
                <a:lnTo>
                  <a:pt x="44088" y="49916"/>
                </a:lnTo>
                <a:lnTo>
                  <a:pt x="43976" y="49934"/>
                </a:lnTo>
                <a:lnTo>
                  <a:pt x="43883" y="49972"/>
                </a:lnTo>
                <a:lnTo>
                  <a:pt x="43697" y="50065"/>
                </a:lnTo>
                <a:lnTo>
                  <a:pt x="43548" y="50158"/>
                </a:lnTo>
                <a:lnTo>
                  <a:pt x="43474" y="50176"/>
                </a:lnTo>
                <a:lnTo>
                  <a:pt x="43399" y="50176"/>
                </a:lnTo>
                <a:lnTo>
                  <a:pt x="43325" y="50139"/>
                </a:lnTo>
                <a:lnTo>
                  <a:pt x="43250" y="50102"/>
                </a:lnTo>
                <a:lnTo>
                  <a:pt x="43083" y="49990"/>
                </a:lnTo>
                <a:lnTo>
                  <a:pt x="42934" y="49897"/>
                </a:lnTo>
                <a:lnTo>
                  <a:pt x="42841" y="49841"/>
                </a:lnTo>
                <a:lnTo>
                  <a:pt x="42748" y="49823"/>
                </a:lnTo>
                <a:lnTo>
                  <a:pt x="42561" y="49823"/>
                </a:lnTo>
                <a:lnTo>
                  <a:pt x="42375" y="49841"/>
                </a:lnTo>
                <a:lnTo>
                  <a:pt x="42208" y="49860"/>
                </a:lnTo>
                <a:lnTo>
                  <a:pt x="42040" y="49860"/>
                </a:lnTo>
                <a:lnTo>
                  <a:pt x="41910" y="49841"/>
                </a:lnTo>
                <a:lnTo>
                  <a:pt x="41798" y="49804"/>
                </a:lnTo>
                <a:lnTo>
                  <a:pt x="41612" y="49748"/>
                </a:lnTo>
                <a:lnTo>
                  <a:pt x="41519" y="49730"/>
                </a:lnTo>
                <a:lnTo>
                  <a:pt x="41407" y="49730"/>
                </a:lnTo>
                <a:lnTo>
                  <a:pt x="41277" y="49748"/>
                </a:lnTo>
                <a:lnTo>
                  <a:pt x="41128" y="49785"/>
                </a:lnTo>
                <a:lnTo>
                  <a:pt x="41053" y="49841"/>
                </a:lnTo>
                <a:lnTo>
                  <a:pt x="40960" y="49897"/>
                </a:lnTo>
                <a:lnTo>
                  <a:pt x="40886" y="49953"/>
                </a:lnTo>
                <a:lnTo>
                  <a:pt x="40793" y="49990"/>
                </a:lnTo>
                <a:lnTo>
                  <a:pt x="40495" y="49990"/>
                </a:lnTo>
                <a:lnTo>
                  <a:pt x="40290" y="49972"/>
                </a:lnTo>
                <a:lnTo>
                  <a:pt x="40067" y="49953"/>
                </a:lnTo>
                <a:lnTo>
                  <a:pt x="39843" y="49934"/>
                </a:lnTo>
                <a:lnTo>
                  <a:pt x="39731" y="49934"/>
                </a:lnTo>
                <a:lnTo>
                  <a:pt x="39620" y="49953"/>
                </a:lnTo>
                <a:lnTo>
                  <a:pt x="39527" y="49972"/>
                </a:lnTo>
                <a:lnTo>
                  <a:pt x="39434" y="50009"/>
                </a:lnTo>
                <a:lnTo>
                  <a:pt x="39340" y="50046"/>
                </a:lnTo>
                <a:lnTo>
                  <a:pt x="39247" y="50065"/>
                </a:lnTo>
                <a:lnTo>
                  <a:pt x="39136" y="50046"/>
                </a:lnTo>
                <a:lnTo>
                  <a:pt x="39061" y="50028"/>
                </a:lnTo>
                <a:lnTo>
                  <a:pt x="38968" y="49990"/>
                </a:lnTo>
                <a:lnTo>
                  <a:pt x="38856" y="49953"/>
                </a:lnTo>
                <a:lnTo>
                  <a:pt x="38614" y="49916"/>
                </a:lnTo>
                <a:lnTo>
                  <a:pt x="38372" y="49879"/>
                </a:lnTo>
                <a:lnTo>
                  <a:pt x="38149" y="49879"/>
                </a:lnTo>
                <a:lnTo>
                  <a:pt x="37888" y="49897"/>
                </a:lnTo>
                <a:lnTo>
                  <a:pt x="37441" y="49934"/>
                </a:lnTo>
                <a:lnTo>
                  <a:pt x="36995" y="49953"/>
                </a:lnTo>
                <a:lnTo>
                  <a:pt x="36548" y="49972"/>
                </a:lnTo>
                <a:lnTo>
                  <a:pt x="36324" y="50009"/>
                </a:lnTo>
                <a:lnTo>
                  <a:pt x="36082" y="50065"/>
                </a:lnTo>
                <a:lnTo>
                  <a:pt x="35822" y="50121"/>
                </a:lnTo>
                <a:lnTo>
                  <a:pt x="35766" y="50139"/>
                </a:lnTo>
                <a:lnTo>
                  <a:pt x="35729" y="50121"/>
                </a:lnTo>
                <a:lnTo>
                  <a:pt x="35691" y="50065"/>
                </a:lnTo>
                <a:lnTo>
                  <a:pt x="35617" y="50009"/>
                </a:lnTo>
                <a:lnTo>
                  <a:pt x="35505" y="49953"/>
                </a:lnTo>
                <a:lnTo>
                  <a:pt x="35300" y="49879"/>
                </a:lnTo>
                <a:lnTo>
                  <a:pt x="35114" y="49841"/>
                </a:lnTo>
                <a:lnTo>
                  <a:pt x="35021" y="49841"/>
                </a:lnTo>
                <a:lnTo>
                  <a:pt x="34928" y="49860"/>
                </a:lnTo>
                <a:lnTo>
                  <a:pt x="34723" y="49916"/>
                </a:lnTo>
                <a:lnTo>
                  <a:pt x="34630" y="49953"/>
                </a:lnTo>
                <a:lnTo>
                  <a:pt x="34537" y="50028"/>
                </a:lnTo>
                <a:lnTo>
                  <a:pt x="34351" y="50176"/>
                </a:lnTo>
                <a:lnTo>
                  <a:pt x="34165" y="50344"/>
                </a:lnTo>
                <a:lnTo>
                  <a:pt x="34090" y="50400"/>
                </a:lnTo>
                <a:lnTo>
                  <a:pt x="33997" y="50437"/>
                </a:lnTo>
                <a:lnTo>
                  <a:pt x="33829" y="50437"/>
                </a:lnTo>
                <a:lnTo>
                  <a:pt x="33569" y="50400"/>
                </a:lnTo>
                <a:lnTo>
                  <a:pt x="33308" y="50344"/>
                </a:lnTo>
                <a:lnTo>
                  <a:pt x="33103" y="50325"/>
                </a:lnTo>
                <a:lnTo>
                  <a:pt x="33029" y="50344"/>
                </a:lnTo>
                <a:lnTo>
                  <a:pt x="32917" y="50381"/>
                </a:lnTo>
                <a:lnTo>
                  <a:pt x="32805" y="50400"/>
                </a:lnTo>
                <a:lnTo>
                  <a:pt x="32731" y="50400"/>
                </a:lnTo>
                <a:lnTo>
                  <a:pt x="32489" y="50028"/>
                </a:lnTo>
                <a:lnTo>
                  <a:pt x="32377" y="49953"/>
                </a:lnTo>
                <a:lnTo>
                  <a:pt x="32266" y="49897"/>
                </a:lnTo>
                <a:lnTo>
                  <a:pt x="32154" y="49860"/>
                </a:lnTo>
                <a:lnTo>
                  <a:pt x="32042" y="49841"/>
                </a:lnTo>
                <a:lnTo>
                  <a:pt x="31912" y="49823"/>
                </a:lnTo>
                <a:lnTo>
                  <a:pt x="31782" y="49841"/>
                </a:lnTo>
                <a:lnTo>
                  <a:pt x="31670" y="49860"/>
                </a:lnTo>
                <a:lnTo>
                  <a:pt x="31539" y="49879"/>
                </a:lnTo>
                <a:lnTo>
                  <a:pt x="31446" y="49934"/>
                </a:lnTo>
                <a:lnTo>
                  <a:pt x="31335" y="49972"/>
                </a:lnTo>
                <a:lnTo>
                  <a:pt x="31167" y="50083"/>
                </a:lnTo>
                <a:lnTo>
                  <a:pt x="31000" y="50176"/>
                </a:lnTo>
                <a:lnTo>
                  <a:pt x="30925" y="50214"/>
                </a:lnTo>
                <a:lnTo>
                  <a:pt x="30832" y="50214"/>
                </a:lnTo>
                <a:lnTo>
                  <a:pt x="30758" y="50195"/>
                </a:lnTo>
                <a:lnTo>
                  <a:pt x="30664" y="50176"/>
                </a:lnTo>
                <a:lnTo>
                  <a:pt x="30478" y="50083"/>
                </a:lnTo>
                <a:lnTo>
                  <a:pt x="30292" y="49990"/>
                </a:lnTo>
                <a:lnTo>
                  <a:pt x="30180" y="49953"/>
                </a:lnTo>
                <a:lnTo>
                  <a:pt x="29976" y="49953"/>
                </a:lnTo>
                <a:lnTo>
                  <a:pt x="29864" y="49972"/>
                </a:lnTo>
                <a:lnTo>
                  <a:pt x="29640" y="50009"/>
                </a:lnTo>
                <a:lnTo>
                  <a:pt x="29436" y="50065"/>
                </a:lnTo>
                <a:lnTo>
                  <a:pt x="29343" y="50065"/>
                </a:lnTo>
                <a:lnTo>
                  <a:pt x="29268" y="50046"/>
                </a:lnTo>
                <a:lnTo>
                  <a:pt x="29156" y="50028"/>
                </a:lnTo>
                <a:lnTo>
                  <a:pt x="29082" y="49990"/>
                </a:lnTo>
                <a:lnTo>
                  <a:pt x="28914" y="49897"/>
                </a:lnTo>
                <a:lnTo>
                  <a:pt x="28728" y="49823"/>
                </a:lnTo>
                <a:lnTo>
                  <a:pt x="28616" y="49804"/>
                </a:lnTo>
                <a:lnTo>
                  <a:pt x="28393" y="49804"/>
                </a:lnTo>
                <a:lnTo>
                  <a:pt x="28300" y="49823"/>
                </a:lnTo>
                <a:lnTo>
                  <a:pt x="28095" y="49879"/>
                </a:lnTo>
                <a:lnTo>
                  <a:pt x="27890" y="49934"/>
                </a:lnTo>
                <a:lnTo>
                  <a:pt x="27686" y="49990"/>
                </a:lnTo>
                <a:lnTo>
                  <a:pt x="27481" y="50009"/>
                </a:lnTo>
                <a:lnTo>
                  <a:pt x="27457" y="50018"/>
                </a:lnTo>
                <a:lnTo>
                  <a:pt x="27388" y="49990"/>
                </a:lnTo>
                <a:lnTo>
                  <a:pt x="27313" y="49934"/>
                </a:lnTo>
                <a:lnTo>
                  <a:pt x="27220" y="49879"/>
                </a:lnTo>
                <a:lnTo>
                  <a:pt x="27127" y="49804"/>
                </a:lnTo>
                <a:lnTo>
                  <a:pt x="27053" y="49748"/>
                </a:lnTo>
                <a:lnTo>
                  <a:pt x="26941" y="49730"/>
                </a:lnTo>
                <a:lnTo>
                  <a:pt x="26848" y="49711"/>
                </a:lnTo>
                <a:lnTo>
                  <a:pt x="26755" y="49711"/>
                </a:lnTo>
                <a:lnTo>
                  <a:pt x="26662" y="49730"/>
                </a:lnTo>
                <a:lnTo>
                  <a:pt x="26271" y="49804"/>
                </a:lnTo>
                <a:lnTo>
                  <a:pt x="25813" y="49887"/>
                </a:lnTo>
                <a:lnTo>
                  <a:pt x="25813" y="49887"/>
                </a:lnTo>
                <a:lnTo>
                  <a:pt x="25675" y="49841"/>
                </a:lnTo>
                <a:lnTo>
                  <a:pt x="25507" y="49785"/>
                </a:lnTo>
                <a:lnTo>
                  <a:pt x="25340" y="49748"/>
                </a:lnTo>
                <a:lnTo>
                  <a:pt x="25228" y="49748"/>
                </a:lnTo>
                <a:lnTo>
                  <a:pt x="25098" y="49767"/>
                </a:lnTo>
                <a:lnTo>
                  <a:pt x="24874" y="49804"/>
                </a:lnTo>
                <a:lnTo>
                  <a:pt x="24651" y="49860"/>
                </a:lnTo>
                <a:lnTo>
                  <a:pt x="24427" y="49897"/>
                </a:lnTo>
                <a:lnTo>
                  <a:pt x="24204" y="49934"/>
                </a:lnTo>
                <a:lnTo>
                  <a:pt x="23925" y="49916"/>
                </a:lnTo>
                <a:lnTo>
                  <a:pt x="23720" y="49897"/>
                </a:lnTo>
                <a:lnTo>
                  <a:pt x="23515" y="49879"/>
                </a:lnTo>
                <a:lnTo>
                  <a:pt x="23403" y="49897"/>
                </a:lnTo>
                <a:lnTo>
                  <a:pt x="23292" y="49934"/>
                </a:lnTo>
                <a:lnTo>
                  <a:pt x="23050" y="50028"/>
                </a:lnTo>
                <a:lnTo>
                  <a:pt x="22808" y="50121"/>
                </a:lnTo>
                <a:lnTo>
                  <a:pt x="22715" y="50139"/>
                </a:lnTo>
                <a:lnTo>
                  <a:pt x="22621" y="50139"/>
                </a:lnTo>
                <a:lnTo>
                  <a:pt x="22528" y="50046"/>
                </a:lnTo>
                <a:lnTo>
                  <a:pt x="22454" y="49972"/>
                </a:lnTo>
                <a:lnTo>
                  <a:pt x="22398" y="49934"/>
                </a:lnTo>
                <a:lnTo>
                  <a:pt x="22175" y="49879"/>
                </a:lnTo>
                <a:lnTo>
                  <a:pt x="21951" y="49860"/>
                </a:lnTo>
                <a:lnTo>
                  <a:pt x="21877" y="49879"/>
                </a:lnTo>
                <a:lnTo>
                  <a:pt x="21784" y="49897"/>
                </a:lnTo>
                <a:lnTo>
                  <a:pt x="21597" y="49953"/>
                </a:lnTo>
                <a:lnTo>
                  <a:pt x="21411" y="50009"/>
                </a:lnTo>
                <a:lnTo>
                  <a:pt x="21337" y="50028"/>
                </a:lnTo>
                <a:lnTo>
                  <a:pt x="21262" y="50028"/>
                </a:lnTo>
                <a:lnTo>
                  <a:pt x="21169" y="49990"/>
                </a:lnTo>
                <a:lnTo>
                  <a:pt x="21095" y="49953"/>
                </a:lnTo>
                <a:lnTo>
                  <a:pt x="20964" y="49879"/>
                </a:lnTo>
                <a:lnTo>
                  <a:pt x="20890" y="49823"/>
                </a:lnTo>
                <a:lnTo>
                  <a:pt x="20815" y="49804"/>
                </a:lnTo>
                <a:lnTo>
                  <a:pt x="20722" y="49785"/>
                </a:lnTo>
                <a:lnTo>
                  <a:pt x="20611" y="49785"/>
                </a:lnTo>
                <a:lnTo>
                  <a:pt x="20499" y="49804"/>
                </a:lnTo>
                <a:lnTo>
                  <a:pt x="20424" y="49860"/>
                </a:lnTo>
                <a:lnTo>
                  <a:pt x="20331" y="49897"/>
                </a:lnTo>
                <a:lnTo>
                  <a:pt x="20238" y="49934"/>
                </a:lnTo>
                <a:lnTo>
                  <a:pt x="20108" y="49972"/>
                </a:lnTo>
                <a:lnTo>
                  <a:pt x="20052" y="49972"/>
                </a:lnTo>
                <a:lnTo>
                  <a:pt x="19922" y="49953"/>
                </a:lnTo>
                <a:lnTo>
                  <a:pt x="19717" y="49916"/>
                </a:lnTo>
                <a:lnTo>
                  <a:pt x="19531" y="49879"/>
                </a:lnTo>
                <a:lnTo>
                  <a:pt x="19345" y="49841"/>
                </a:lnTo>
                <a:lnTo>
                  <a:pt x="19103" y="49841"/>
                </a:lnTo>
                <a:lnTo>
                  <a:pt x="18916" y="49897"/>
                </a:lnTo>
                <a:lnTo>
                  <a:pt x="18730" y="49990"/>
                </a:lnTo>
                <a:lnTo>
                  <a:pt x="18544" y="50065"/>
                </a:lnTo>
                <a:lnTo>
                  <a:pt x="18358" y="50121"/>
                </a:lnTo>
                <a:lnTo>
                  <a:pt x="18209" y="50139"/>
                </a:lnTo>
                <a:lnTo>
                  <a:pt x="18153" y="50139"/>
                </a:lnTo>
                <a:lnTo>
                  <a:pt x="18097" y="50121"/>
                </a:lnTo>
                <a:lnTo>
                  <a:pt x="17967" y="50046"/>
                </a:lnTo>
                <a:lnTo>
                  <a:pt x="17781" y="49990"/>
                </a:lnTo>
                <a:lnTo>
                  <a:pt x="17613" y="49934"/>
                </a:lnTo>
                <a:lnTo>
                  <a:pt x="17446" y="49897"/>
                </a:lnTo>
                <a:lnTo>
                  <a:pt x="17241" y="49897"/>
                </a:lnTo>
                <a:lnTo>
                  <a:pt x="17129" y="49916"/>
                </a:lnTo>
                <a:lnTo>
                  <a:pt x="17017" y="49953"/>
                </a:lnTo>
                <a:lnTo>
                  <a:pt x="16794" y="50028"/>
                </a:lnTo>
                <a:lnTo>
                  <a:pt x="16589" y="50102"/>
                </a:lnTo>
                <a:lnTo>
                  <a:pt x="16422" y="50102"/>
                </a:lnTo>
                <a:lnTo>
                  <a:pt x="16329" y="50065"/>
                </a:lnTo>
                <a:lnTo>
                  <a:pt x="16254" y="50009"/>
                </a:lnTo>
                <a:lnTo>
                  <a:pt x="16105" y="49897"/>
                </a:lnTo>
                <a:lnTo>
                  <a:pt x="15938" y="49785"/>
                </a:lnTo>
                <a:lnTo>
                  <a:pt x="15844" y="49730"/>
                </a:lnTo>
                <a:lnTo>
                  <a:pt x="15733" y="49711"/>
                </a:lnTo>
                <a:lnTo>
                  <a:pt x="15602" y="49692"/>
                </a:lnTo>
                <a:lnTo>
                  <a:pt x="15472" y="49692"/>
                </a:lnTo>
                <a:lnTo>
                  <a:pt x="15211" y="49730"/>
                </a:lnTo>
                <a:lnTo>
                  <a:pt x="14709" y="49841"/>
                </a:lnTo>
                <a:lnTo>
                  <a:pt x="14504" y="49879"/>
                </a:lnTo>
                <a:lnTo>
                  <a:pt x="14299" y="49897"/>
                </a:lnTo>
                <a:lnTo>
                  <a:pt x="13499" y="49897"/>
                </a:lnTo>
                <a:lnTo>
                  <a:pt x="13294" y="49934"/>
                </a:lnTo>
                <a:lnTo>
                  <a:pt x="13089" y="49990"/>
                </a:lnTo>
                <a:lnTo>
                  <a:pt x="12847" y="50065"/>
                </a:lnTo>
                <a:lnTo>
                  <a:pt x="12679" y="50102"/>
                </a:lnTo>
                <a:lnTo>
                  <a:pt x="12493" y="50102"/>
                </a:lnTo>
                <a:lnTo>
                  <a:pt x="12270" y="50083"/>
                </a:lnTo>
                <a:lnTo>
                  <a:pt x="11674" y="50083"/>
                </a:lnTo>
                <a:lnTo>
                  <a:pt x="11078" y="50139"/>
                </a:lnTo>
                <a:lnTo>
                  <a:pt x="10818" y="50139"/>
                </a:lnTo>
                <a:lnTo>
                  <a:pt x="10594" y="50102"/>
                </a:lnTo>
                <a:lnTo>
                  <a:pt x="10371" y="50046"/>
                </a:lnTo>
                <a:lnTo>
                  <a:pt x="10110" y="50009"/>
                </a:lnTo>
                <a:lnTo>
                  <a:pt x="9849" y="50009"/>
                </a:lnTo>
                <a:lnTo>
                  <a:pt x="9607" y="50046"/>
                </a:lnTo>
                <a:lnTo>
                  <a:pt x="9123" y="50139"/>
                </a:lnTo>
                <a:lnTo>
                  <a:pt x="8993" y="50176"/>
                </a:lnTo>
                <a:lnTo>
                  <a:pt x="8900" y="50214"/>
                </a:lnTo>
                <a:lnTo>
                  <a:pt x="8695" y="50214"/>
                </a:lnTo>
                <a:lnTo>
                  <a:pt x="8602" y="50158"/>
                </a:lnTo>
                <a:lnTo>
                  <a:pt x="8509" y="50083"/>
                </a:lnTo>
                <a:lnTo>
                  <a:pt x="8397" y="49990"/>
                </a:lnTo>
                <a:lnTo>
                  <a:pt x="8286" y="49934"/>
                </a:lnTo>
                <a:lnTo>
                  <a:pt x="8137" y="49897"/>
                </a:lnTo>
                <a:lnTo>
                  <a:pt x="7988" y="49879"/>
                </a:lnTo>
                <a:lnTo>
                  <a:pt x="7839" y="49879"/>
                </a:lnTo>
                <a:lnTo>
                  <a:pt x="7690" y="49897"/>
                </a:lnTo>
                <a:lnTo>
                  <a:pt x="7410" y="49972"/>
                </a:lnTo>
                <a:lnTo>
                  <a:pt x="7113" y="50046"/>
                </a:lnTo>
                <a:lnTo>
                  <a:pt x="7038" y="50083"/>
                </a:lnTo>
                <a:lnTo>
                  <a:pt x="6964" y="50121"/>
                </a:lnTo>
                <a:lnTo>
                  <a:pt x="6889" y="50158"/>
                </a:lnTo>
                <a:lnTo>
                  <a:pt x="6833" y="50158"/>
                </a:lnTo>
                <a:lnTo>
                  <a:pt x="6777" y="50139"/>
                </a:lnTo>
                <a:lnTo>
                  <a:pt x="6722" y="50083"/>
                </a:lnTo>
                <a:lnTo>
                  <a:pt x="6666" y="50028"/>
                </a:lnTo>
                <a:lnTo>
                  <a:pt x="6610" y="49990"/>
                </a:lnTo>
                <a:lnTo>
                  <a:pt x="6349" y="49916"/>
                </a:lnTo>
                <a:lnTo>
                  <a:pt x="6107" y="49879"/>
                </a:lnTo>
                <a:lnTo>
                  <a:pt x="5865" y="49860"/>
                </a:lnTo>
                <a:lnTo>
                  <a:pt x="5605" y="49897"/>
                </a:lnTo>
                <a:lnTo>
                  <a:pt x="5493" y="49916"/>
                </a:lnTo>
                <a:lnTo>
                  <a:pt x="5362" y="49953"/>
                </a:lnTo>
                <a:lnTo>
                  <a:pt x="5232" y="49990"/>
                </a:lnTo>
                <a:lnTo>
                  <a:pt x="5120" y="50009"/>
                </a:lnTo>
                <a:lnTo>
                  <a:pt x="4916" y="50028"/>
                </a:lnTo>
                <a:lnTo>
                  <a:pt x="4729" y="49972"/>
                </a:lnTo>
                <a:lnTo>
                  <a:pt x="4320" y="49841"/>
                </a:lnTo>
                <a:lnTo>
                  <a:pt x="4134" y="49804"/>
                </a:lnTo>
                <a:lnTo>
                  <a:pt x="4022" y="49804"/>
                </a:lnTo>
                <a:lnTo>
                  <a:pt x="3892" y="49823"/>
                </a:lnTo>
                <a:lnTo>
                  <a:pt x="3650" y="49879"/>
                </a:lnTo>
                <a:lnTo>
                  <a:pt x="3389" y="49953"/>
                </a:lnTo>
                <a:lnTo>
                  <a:pt x="3147" y="50009"/>
                </a:lnTo>
                <a:lnTo>
                  <a:pt x="3035" y="50046"/>
                </a:lnTo>
                <a:lnTo>
                  <a:pt x="2309" y="50046"/>
                </a:lnTo>
                <a:lnTo>
                  <a:pt x="2011" y="50065"/>
                </a:lnTo>
                <a:lnTo>
                  <a:pt x="1862" y="50083"/>
                </a:lnTo>
                <a:lnTo>
                  <a:pt x="1713" y="50121"/>
                </a:lnTo>
                <a:lnTo>
                  <a:pt x="1751" y="50028"/>
                </a:lnTo>
                <a:lnTo>
                  <a:pt x="1788" y="49934"/>
                </a:lnTo>
                <a:lnTo>
                  <a:pt x="1788" y="49860"/>
                </a:lnTo>
                <a:lnTo>
                  <a:pt x="1788" y="49785"/>
                </a:lnTo>
                <a:lnTo>
                  <a:pt x="1751" y="49637"/>
                </a:lnTo>
                <a:lnTo>
                  <a:pt x="1695" y="49506"/>
                </a:lnTo>
                <a:lnTo>
                  <a:pt x="1564" y="49283"/>
                </a:lnTo>
                <a:lnTo>
                  <a:pt x="1527" y="49208"/>
                </a:lnTo>
                <a:lnTo>
                  <a:pt x="1527" y="49190"/>
                </a:lnTo>
                <a:lnTo>
                  <a:pt x="1527" y="49171"/>
                </a:lnTo>
                <a:lnTo>
                  <a:pt x="1639" y="48985"/>
                </a:lnTo>
                <a:lnTo>
                  <a:pt x="1713" y="48799"/>
                </a:lnTo>
                <a:lnTo>
                  <a:pt x="1751" y="48631"/>
                </a:lnTo>
                <a:lnTo>
                  <a:pt x="1769" y="48464"/>
                </a:lnTo>
                <a:lnTo>
                  <a:pt x="1769" y="48296"/>
                </a:lnTo>
                <a:lnTo>
                  <a:pt x="1732" y="48128"/>
                </a:lnTo>
                <a:lnTo>
                  <a:pt x="1657" y="47980"/>
                </a:lnTo>
                <a:lnTo>
                  <a:pt x="1564" y="47849"/>
                </a:lnTo>
                <a:lnTo>
                  <a:pt x="1434" y="47738"/>
                </a:lnTo>
                <a:lnTo>
                  <a:pt x="1285" y="47644"/>
                </a:lnTo>
                <a:lnTo>
                  <a:pt x="1397" y="47514"/>
                </a:lnTo>
                <a:lnTo>
                  <a:pt x="1471" y="47384"/>
                </a:lnTo>
                <a:lnTo>
                  <a:pt x="1527" y="47216"/>
                </a:lnTo>
                <a:lnTo>
                  <a:pt x="1564" y="47067"/>
                </a:lnTo>
                <a:lnTo>
                  <a:pt x="1546" y="46900"/>
                </a:lnTo>
                <a:lnTo>
                  <a:pt x="1509" y="46751"/>
                </a:lnTo>
                <a:lnTo>
                  <a:pt x="1415" y="46602"/>
                </a:lnTo>
                <a:lnTo>
                  <a:pt x="1304" y="46471"/>
                </a:lnTo>
                <a:lnTo>
                  <a:pt x="1397" y="46397"/>
                </a:lnTo>
                <a:lnTo>
                  <a:pt x="1471" y="46304"/>
                </a:lnTo>
                <a:lnTo>
                  <a:pt x="1564" y="46211"/>
                </a:lnTo>
                <a:lnTo>
                  <a:pt x="1639" y="46099"/>
                </a:lnTo>
                <a:lnTo>
                  <a:pt x="1695" y="45987"/>
                </a:lnTo>
                <a:lnTo>
                  <a:pt x="1751" y="45876"/>
                </a:lnTo>
                <a:lnTo>
                  <a:pt x="1788" y="45745"/>
                </a:lnTo>
                <a:lnTo>
                  <a:pt x="1825" y="45634"/>
                </a:lnTo>
                <a:lnTo>
                  <a:pt x="1825" y="45503"/>
                </a:lnTo>
                <a:lnTo>
                  <a:pt x="1825" y="45392"/>
                </a:lnTo>
                <a:lnTo>
                  <a:pt x="1806" y="45261"/>
                </a:lnTo>
                <a:lnTo>
                  <a:pt x="1788" y="45150"/>
                </a:lnTo>
                <a:lnTo>
                  <a:pt x="1732" y="45038"/>
                </a:lnTo>
                <a:lnTo>
                  <a:pt x="1657" y="44945"/>
                </a:lnTo>
                <a:lnTo>
                  <a:pt x="1546" y="44870"/>
                </a:lnTo>
                <a:lnTo>
                  <a:pt x="1434" y="44796"/>
                </a:lnTo>
                <a:lnTo>
                  <a:pt x="1509" y="44703"/>
                </a:lnTo>
                <a:lnTo>
                  <a:pt x="1564" y="44610"/>
                </a:lnTo>
                <a:lnTo>
                  <a:pt x="1620" y="44498"/>
                </a:lnTo>
                <a:lnTo>
                  <a:pt x="1676" y="44386"/>
                </a:lnTo>
                <a:lnTo>
                  <a:pt x="1713" y="44275"/>
                </a:lnTo>
                <a:lnTo>
                  <a:pt x="1732" y="44163"/>
                </a:lnTo>
                <a:lnTo>
                  <a:pt x="1732" y="44051"/>
                </a:lnTo>
                <a:lnTo>
                  <a:pt x="1732" y="43939"/>
                </a:lnTo>
                <a:lnTo>
                  <a:pt x="1732" y="43828"/>
                </a:lnTo>
                <a:lnTo>
                  <a:pt x="1695" y="43716"/>
                </a:lnTo>
                <a:lnTo>
                  <a:pt x="1657" y="43623"/>
                </a:lnTo>
                <a:lnTo>
                  <a:pt x="1602" y="43530"/>
                </a:lnTo>
                <a:lnTo>
                  <a:pt x="1546" y="43437"/>
                </a:lnTo>
                <a:lnTo>
                  <a:pt x="1471" y="43344"/>
                </a:lnTo>
                <a:lnTo>
                  <a:pt x="1378" y="43269"/>
                </a:lnTo>
                <a:lnTo>
                  <a:pt x="1266" y="43213"/>
                </a:lnTo>
                <a:lnTo>
                  <a:pt x="1434" y="43064"/>
                </a:lnTo>
                <a:lnTo>
                  <a:pt x="1602" y="42915"/>
                </a:lnTo>
                <a:lnTo>
                  <a:pt x="1657" y="42822"/>
                </a:lnTo>
                <a:lnTo>
                  <a:pt x="1713" y="42729"/>
                </a:lnTo>
                <a:lnTo>
                  <a:pt x="1751" y="42618"/>
                </a:lnTo>
                <a:lnTo>
                  <a:pt x="1788" y="42506"/>
                </a:lnTo>
                <a:lnTo>
                  <a:pt x="1806" y="42413"/>
                </a:lnTo>
                <a:lnTo>
                  <a:pt x="1806" y="42301"/>
                </a:lnTo>
                <a:lnTo>
                  <a:pt x="1788" y="42208"/>
                </a:lnTo>
                <a:lnTo>
                  <a:pt x="1769" y="42096"/>
                </a:lnTo>
                <a:lnTo>
                  <a:pt x="1695" y="42003"/>
                </a:lnTo>
                <a:lnTo>
                  <a:pt x="1602" y="41873"/>
                </a:lnTo>
                <a:lnTo>
                  <a:pt x="1490" y="41742"/>
                </a:lnTo>
                <a:lnTo>
                  <a:pt x="1471" y="41705"/>
                </a:lnTo>
                <a:lnTo>
                  <a:pt x="1453" y="41668"/>
                </a:lnTo>
                <a:lnTo>
                  <a:pt x="1471" y="41575"/>
                </a:lnTo>
                <a:lnTo>
                  <a:pt x="1527" y="41482"/>
                </a:lnTo>
                <a:lnTo>
                  <a:pt x="1695" y="41277"/>
                </a:lnTo>
                <a:lnTo>
                  <a:pt x="1862" y="41054"/>
                </a:lnTo>
                <a:lnTo>
                  <a:pt x="1918" y="40942"/>
                </a:lnTo>
                <a:lnTo>
                  <a:pt x="1955" y="40830"/>
                </a:lnTo>
                <a:lnTo>
                  <a:pt x="1937" y="40700"/>
                </a:lnTo>
                <a:lnTo>
                  <a:pt x="1918" y="40588"/>
                </a:lnTo>
                <a:lnTo>
                  <a:pt x="1862" y="40476"/>
                </a:lnTo>
                <a:lnTo>
                  <a:pt x="1788" y="40383"/>
                </a:lnTo>
                <a:lnTo>
                  <a:pt x="1657" y="40197"/>
                </a:lnTo>
                <a:lnTo>
                  <a:pt x="1620" y="40123"/>
                </a:lnTo>
                <a:lnTo>
                  <a:pt x="1602" y="40048"/>
                </a:lnTo>
                <a:lnTo>
                  <a:pt x="1620" y="39974"/>
                </a:lnTo>
                <a:lnTo>
                  <a:pt x="1676" y="39881"/>
                </a:lnTo>
                <a:lnTo>
                  <a:pt x="1806" y="39695"/>
                </a:lnTo>
                <a:lnTo>
                  <a:pt x="1974" y="39508"/>
                </a:lnTo>
                <a:lnTo>
                  <a:pt x="2030" y="39415"/>
                </a:lnTo>
                <a:lnTo>
                  <a:pt x="2067" y="39322"/>
                </a:lnTo>
                <a:lnTo>
                  <a:pt x="2104" y="39192"/>
                </a:lnTo>
                <a:lnTo>
                  <a:pt x="2123" y="39061"/>
                </a:lnTo>
                <a:lnTo>
                  <a:pt x="2123" y="38950"/>
                </a:lnTo>
                <a:lnTo>
                  <a:pt x="2104" y="38838"/>
                </a:lnTo>
                <a:lnTo>
                  <a:pt x="2067" y="38726"/>
                </a:lnTo>
                <a:lnTo>
                  <a:pt x="2030" y="38615"/>
                </a:lnTo>
                <a:lnTo>
                  <a:pt x="1918" y="38373"/>
                </a:lnTo>
                <a:lnTo>
                  <a:pt x="1825" y="38280"/>
                </a:lnTo>
                <a:lnTo>
                  <a:pt x="1713" y="38205"/>
                </a:lnTo>
                <a:lnTo>
                  <a:pt x="1844" y="37982"/>
                </a:lnTo>
                <a:lnTo>
                  <a:pt x="1881" y="37870"/>
                </a:lnTo>
                <a:lnTo>
                  <a:pt x="1937" y="37740"/>
                </a:lnTo>
                <a:lnTo>
                  <a:pt x="1974" y="37628"/>
                </a:lnTo>
                <a:lnTo>
                  <a:pt x="2011" y="37516"/>
                </a:lnTo>
                <a:lnTo>
                  <a:pt x="2011" y="37367"/>
                </a:lnTo>
                <a:lnTo>
                  <a:pt x="2011" y="37237"/>
                </a:lnTo>
                <a:lnTo>
                  <a:pt x="1974" y="37107"/>
                </a:lnTo>
                <a:lnTo>
                  <a:pt x="1918" y="36976"/>
                </a:lnTo>
                <a:lnTo>
                  <a:pt x="1862" y="36846"/>
                </a:lnTo>
                <a:lnTo>
                  <a:pt x="1769" y="36734"/>
                </a:lnTo>
                <a:lnTo>
                  <a:pt x="1676" y="36641"/>
                </a:lnTo>
                <a:lnTo>
                  <a:pt x="1564" y="36567"/>
                </a:lnTo>
                <a:lnTo>
                  <a:pt x="1676" y="36399"/>
                </a:lnTo>
                <a:lnTo>
                  <a:pt x="1769" y="36213"/>
                </a:lnTo>
                <a:lnTo>
                  <a:pt x="1825" y="36008"/>
                </a:lnTo>
                <a:lnTo>
                  <a:pt x="1844" y="35803"/>
                </a:lnTo>
                <a:lnTo>
                  <a:pt x="1844" y="35692"/>
                </a:lnTo>
                <a:lnTo>
                  <a:pt x="1825" y="35599"/>
                </a:lnTo>
                <a:lnTo>
                  <a:pt x="1806" y="35505"/>
                </a:lnTo>
                <a:lnTo>
                  <a:pt x="1751" y="35412"/>
                </a:lnTo>
                <a:lnTo>
                  <a:pt x="1695" y="35319"/>
                </a:lnTo>
                <a:lnTo>
                  <a:pt x="1639" y="35245"/>
                </a:lnTo>
                <a:lnTo>
                  <a:pt x="1546" y="35170"/>
                </a:lnTo>
                <a:lnTo>
                  <a:pt x="1453" y="35114"/>
                </a:lnTo>
                <a:lnTo>
                  <a:pt x="1602" y="34966"/>
                </a:lnTo>
                <a:lnTo>
                  <a:pt x="1732" y="34798"/>
                </a:lnTo>
                <a:lnTo>
                  <a:pt x="1825" y="34612"/>
                </a:lnTo>
                <a:lnTo>
                  <a:pt x="1862" y="34426"/>
                </a:lnTo>
                <a:lnTo>
                  <a:pt x="1881" y="34314"/>
                </a:lnTo>
                <a:lnTo>
                  <a:pt x="1881" y="34221"/>
                </a:lnTo>
                <a:lnTo>
                  <a:pt x="1862" y="34128"/>
                </a:lnTo>
                <a:lnTo>
                  <a:pt x="1844" y="34016"/>
                </a:lnTo>
                <a:lnTo>
                  <a:pt x="1806" y="33923"/>
                </a:lnTo>
                <a:lnTo>
                  <a:pt x="1751" y="33848"/>
                </a:lnTo>
                <a:lnTo>
                  <a:pt x="1676" y="33755"/>
                </a:lnTo>
                <a:lnTo>
                  <a:pt x="1583" y="33681"/>
                </a:lnTo>
                <a:lnTo>
                  <a:pt x="1695" y="33588"/>
                </a:lnTo>
                <a:lnTo>
                  <a:pt x="1806" y="33495"/>
                </a:lnTo>
                <a:lnTo>
                  <a:pt x="1900" y="33364"/>
                </a:lnTo>
                <a:lnTo>
                  <a:pt x="1974" y="33234"/>
                </a:lnTo>
                <a:lnTo>
                  <a:pt x="2048" y="33104"/>
                </a:lnTo>
                <a:lnTo>
                  <a:pt x="2086" y="32973"/>
                </a:lnTo>
                <a:lnTo>
                  <a:pt x="2123" y="32824"/>
                </a:lnTo>
                <a:lnTo>
                  <a:pt x="2123" y="32675"/>
                </a:lnTo>
                <a:lnTo>
                  <a:pt x="2086" y="32564"/>
                </a:lnTo>
                <a:lnTo>
                  <a:pt x="2011" y="32378"/>
                </a:lnTo>
                <a:lnTo>
                  <a:pt x="1900" y="32117"/>
                </a:lnTo>
                <a:lnTo>
                  <a:pt x="1900" y="32080"/>
                </a:lnTo>
                <a:lnTo>
                  <a:pt x="1937" y="32024"/>
                </a:lnTo>
                <a:lnTo>
                  <a:pt x="2011" y="31912"/>
                </a:lnTo>
                <a:lnTo>
                  <a:pt x="2104" y="31800"/>
                </a:lnTo>
                <a:lnTo>
                  <a:pt x="2123" y="31745"/>
                </a:lnTo>
                <a:lnTo>
                  <a:pt x="2142" y="31670"/>
                </a:lnTo>
                <a:lnTo>
                  <a:pt x="2160" y="31540"/>
                </a:lnTo>
                <a:lnTo>
                  <a:pt x="2123" y="31409"/>
                </a:lnTo>
                <a:lnTo>
                  <a:pt x="2086" y="31298"/>
                </a:lnTo>
                <a:lnTo>
                  <a:pt x="2011" y="31186"/>
                </a:lnTo>
                <a:lnTo>
                  <a:pt x="1881" y="31000"/>
                </a:lnTo>
                <a:lnTo>
                  <a:pt x="1825" y="30907"/>
                </a:lnTo>
                <a:lnTo>
                  <a:pt x="1788" y="30795"/>
                </a:lnTo>
                <a:lnTo>
                  <a:pt x="1788" y="30683"/>
                </a:lnTo>
                <a:lnTo>
                  <a:pt x="1806" y="30572"/>
                </a:lnTo>
                <a:lnTo>
                  <a:pt x="1881" y="30330"/>
                </a:lnTo>
                <a:lnTo>
                  <a:pt x="1881" y="30218"/>
                </a:lnTo>
                <a:lnTo>
                  <a:pt x="1881" y="30162"/>
                </a:lnTo>
                <a:lnTo>
                  <a:pt x="1844" y="30106"/>
                </a:lnTo>
                <a:lnTo>
                  <a:pt x="1825" y="30069"/>
                </a:lnTo>
                <a:lnTo>
                  <a:pt x="1769" y="30013"/>
                </a:lnTo>
                <a:lnTo>
                  <a:pt x="1695" y="29976"/>
                </a:lnTo>
                <a:lnTo>
                  <a:pt x="1620" y="29957"/>
                </a:lnTo>
                <a:lnTo>
                  <a:pt x="1713" y="29846"/>
                </a:lnTo>
                <a:lnTo>
                  <a:pt x="1806" y="29752"/>
                </a:lnTo>
                <a:lnTo>
                  <a:pt x="1881" y="29641"/>
                </a:lnTo>
                <a:lnTo>
                  <a:pt x="1955" y="29510"/>
                </a:lnTo>
                <a:lnTo>
                  <a:pt x="2011" y="29380"/>
                </a:lnTo>
                <a:lnTo>
                  <a:pt x="2067" y="29268"/>
                </a:lnTo>
                <a:lnTo>
                  <a:pt x="2086" y="29119"/>
                </a:lnTo>
                <a:lnTo>
                  <a:pt x="2104" y="28989"/>
                </a:lnTo>
                <a:lnTo>
                  <a:pt x="2104" y="28840"/>
                </a:lnTo>
                <a:lnTo>
                  <a:pt x="2086" y="28691"/>
                </a:lnTo>
                <a:lnTo>
                  <a:pt x="2048" y="28542"/>
                </a:lnTo>
                <a:lnTo>
                  <a:pt x="1993" y="28412"/>
                </a:lnTo>
                <a:lnTo>
                  <a:pt x="1881" y="28170"/>
                </a:lnTo>
                <a:lnTo>
                  <a:pt x="1844" y="28058"/>
                </a:lnTo>
                <a:lnTo>
                  <a:pt x="1844" y="27947"/>
                </a:lnTo>
                <a:lnTo>
                  <a:pt x="1881" y="27779"/>
                </a:lnTo>
                <a:lnTo>
                  <a:pt x="1974" y="27537"/>
                </a:lnTo>
                <a:lnTo>
                  <a:pt x="2086" y="27276"/>
                </a:lnTo>
                <a:lnTo>
                  <a:pt x="2179" y="26978"/>
                </a:lnTo>
                <a:lnTo>
                  <a:pt x="2216" y="26848"/>
                </a:lnTo>
                <a:lnTo>
                  <a:pt x="2235" y="26699"/>
                </a:lnTo>
                <a:lnTo>
                  <a:pt x="2235" y="26587"/>
                </a:lnTo>
                <a:lnTo>
                  <a:pt x="2216" y="26457"/>
                </a:lnTo>
                <a:lnTo>
                  <a:pt x="2160" y="26364"/>
                </a:lnTo>
                <a:lnTo>
                  <a:pt x="2086" y="26271"/>
                </a:lnTo>
                <a:lnTo>
                  <a:pt x="1993" y="26196"/>
                </a:lnTo>
                <a:lnTo>
                  <a:pt x="1844" y="26141"/>
                </a:lnTo>
                <a:lnTo>
                  <a:pt x="1918" y="26029"/>
                </a:lnTo>
                <a:lnTo>
                  <a:pt x="1974" y="25917"/>
                </a:lnTo>
                <a:lnTo>
                  <a:pt x="2030" y="25787"/>
                </a:lnTo>
                <a:lnTo>
                  <a:pt x="2048" y="25656"/>
                </a:lnTo>
                <a:lnTo>
                  <a:pt x="2067" y="25545"/>
                </a:lnTo>
                <a:lnTo>
                  <a:pt x="2067" y="25414"/>
                </a:lnTo>
                <a:lnTo>
                  <a:pt x="2048" y="25284"/>
                </a:lnTo>
                <a:lnTo>
                  <a:pt x="2030" y="25154"/>
                </a:lnTo>
                <a:lnTo>
                  <a:pt x="1993" y="25042"/>
                </a:lnTo>
                <a:lnTo>
                  <a:pt x="1937" y="24930"/>
                </a:lnTo>
                <a:lnTo>
                  <a:pt x="1881" y="24819"/>
                </a:lnTo>
                <a:lnTo>
                  <a:pt x="1806" y="24726"/>
                </a:lnTo>
                <a:lnTo>
                  <a:pt x="1713" y="24632"/>
                </a:lnTo>
                <a:lnTo>
                  <a:pt x="1620" y="24539"/>
                </a:lnTo>
                <a:lnTo>
                  <a:pt x="1509" y="24465"/>
                </a:lnTo>
                <a:lnTo>
                  <a:pt x="1378" y="24409"/>
                </a:lnTo>
                <a:lnTo>
                  <a:pt x="1453" y="24335"/>
                </a:lnTo>
                <a:lnTo>
                  <a:pt x="1527" y="24242"/>
                </a:lnTo>
                <a:lnTo>
                  <a:pt x="1583" y="24148"/>
                </a:lnTo>
                <a:lnTo>
                  <a:pt x="1620" y="24074"/>
                </a:lnTo>
                <a:lnTo>
                  <a:pt x="1676" y="23869"/>
                </a:lnTo>
                <a:lnTo>
                  <a:pt x="1676" y="23683"/>
                </a:lnTo>
                <a:lnTo>
                  <a:pt x="1639" y="23497"/>
                </a:lnTo>
                <a:lnTo>
                  <a:pt x="1564" y="23311"/>
                </a:lnTo>
                <a:lnTo>
                  <a:pt x="1509" y="23218"/>
                </a:lnTo>
                <a:lnTo>
                  <a:pt x="1453" y="23143"/>
                </a:lnTo>
                <a:lnTo>
                  <a:pt x="1378" y="23069"/>
                </a:lnTo>
                <a:lnTo>
                  <a:pt x="1304" y="22994"/>
                </a:lnTo>
                <a:lnTo>
                  <a:pt x="1453" y="22827"/>
                </a:lnTo>
                <a:lnTo>
                  <a:pt x="1602" y="22622"/>
                </a:lnTo>
                <a:lnTo>
                  <a:pt x="1732" y="22398"/>
                </a:lnTo>
                <a:lnTo>
                  <a:pt x="1844" y="22175"/>
                </a:lnTo>
                <a:lnTo>
                  <a:pt x="1937" y="21914"/>
                </a:lnTo>
                <a:lnTo>
                  <a:pt x="1974" y="21672"/>
                </a:lnTo>
                <a:lnTo>
                  <a:pt x="1993" y="21430"/>
                </a:lnTo>
                <a:lnTo>
                  <a:pt x="1974" y="21188"/>
                </a:lnTo>
                <a:lnTo>
                  <a:pt x="1955" y="21058"/>
                </a:lnTo>
                <a:lnTo>
                  <a:pt x="1900" y="20946"/>
                </a:lnTo>
                <a:lnTo>
                  <a:pt x="1825" y="20853"/>
                </a:lnTo>
                <a:lnTo>
                  <a:pt x="1751" y="20760"/>
                </a:lnTo>
                <a:lnTo>
                  <a:pt x="1620" y="20574"/>
                </a:lnTo>
                <a:lnTo>
                  <a:pt x="1564" y="20481"/>
                </a:lnTo>
                <a:lnTo>
                  <a:pt x="1527" y="20388"/>
                </a:lnTo>
                <a:lnTo>
                  <a:pt x="1490" y="20257"/>
                </a:lnTo>
                <a:lnTo>
                  <a:pt x="1471" y="20108"/>
                </a:lnTo>
                <a:lnTo>
                  <a:pt x="1434" y="19866"/>
                </a:lnTo>
                <a:lnTo>
                  <a:pt x="1415" y="19755"/>
                </a:lnTo>
                <a:lnTo>
                  <a:pt x="1341" y="19661"/>
                </a:lnTo>
                <a:lnTo>
                  <a:pt x="1229" y="19568"/>
                </a:lnTo>
                <a:lnTo>
                  <a:pt x="1080" y="19475"/>
                </a:lnTo>
                <a:lnTo>
                  <a:pt x="1192" y="19345"/>
                </a:lnTo>
                <a:lnTo>
                  <a:pt x="1304" y="19196"/>
                </a:lnTo>
                <a:lnTo>
                  <a:pt x="1397" y="19047"/>
                </a:lnTo>
                <a:lnTo>
                  <a:pt x="1471" y="18880"/>
                </a:lnTo>
                <a:lnTo>
                  <a:pt x="1527" y="18693"/>
                </a:lnTo>
                <a:lnTo>
                  <a:pt x="1546" y="18507"/>
                </a:lnTo>
                <a:lnTo>
                  <a:pt x="1546" y="18321"/>
                </a:lnTo>
                <a:lnTo>
                  <a:pt x="1527" y="18153"/>
                </a:lnTo>
                <a:lnTo>
                  <a:pt x="1490" y="18042"/>
                </a:lnTo>
                <a:lnTo>
                  <a:pt x="1453" y="17930"/>
                </a:lnTo>
                <a:lnTo>
                  <a:pt x="1397" y="17818"/>
                </a:lnTo>
                <a:lnTo>
                  <a:pt x="1341" y="17725"/>
                </a:lnTo>
                <a:lnTo>
                  <a:pt x="1509" y="17558"/>
                </a:lnTo>
                <a:lnTo>
                  <a:pt x="1602" y="17353"/>
                </a:lnTo>
                <a:lnTo>
                  <a:pt x="1695" y="17185"/>
                </a:lnTo>
                <a:lnTo>
                  <a:pt x="1788" y="16999"/>
                </a:lnTo>
                <a:lnTo>
                  <a:pt x="1825" y="16887"/>
                </a:lnTo>
                <a:lnTo>
                  <a:pt x="1844" y="16776"/>
                </a:lnTo>
                <a:lnTo>
                  <a:pt x="1844" y="16589"/>
                </a:lnTo>
                <a:lnTo>
                  <a:pt x="1825" y="16441"/>
                </a:lnTo>
                <a:lnTo>
                  <a:pt x="1769" y="16292"/>
                </a:lnTo>
                <a:lnTo>
                  <a:pt x="1713" y="16161"/>
                </a:lnTo>
                <a:lnTo>
                  <a:pt x="1583" y="15919"/>
                </a:lnTo>
                <a:lnTo>
                  <a:pt x="1546" y="15789"/>
                </a:lnTo>
                <a:lnTo>
                  <a:pt x="1527" y="15677"/>
                </a:lnTo>
                <a:lnTo>
                  <a:pt x="1527" y="15621"/>
                </a:lnTo>
                <a:lnTo>
                  <a:pt x="1546" y="15547"/>
                </a:lnTo>
                <a:lnTo>
                  <a:pt x="1620" y="15379"/>
                </a:lnTo>
                <a:lnTo>
                  <a:pt x="1695" y="15212"/>
                </a:lnTo>
                <a:lnTo>
                  <a:pt x="1713" y="15137"/>
                </a:lnTo>
                <a:lnTo>
                  <a:pt x="1732" y="15063"/>
                </a:lnTo>
                <a:lnTo>
                  <a:pt x="1713" y="14839"/>
                </a:lnTo>
                <a:lnTo>
                  <a:pt x="1695" y="14746"/>
                </a:lnTo>
                <a:lnTo>
                  <a:pt x="1657" y="14635"/>
                </a:lnTo>
                <a:lnTo>
                  <a:pt x="1620" y="14542"/>
                </a:lnTo>
                <a:lnTo>
                  <a:pt x="1546" y="14448"/>
                </a:lnTo>
                <a:lnTo>
                  <a:pt x="1471" y="14374"/>
                </a:lnTo>
                <a:lnTo>
                  <a:pt x="1378" y="14318"/>
                </a:lnTo>
                <a:lnTo>
                  <a:pt x="1509" y="14188"/>
                </a:lnTo>
                <a:lnTo>
                  <a:pt x="1639" y="14076"/>
                </a:lnTo>
                <a:lnTo>
                  <a:pt x="1732" y="13927"/>
                </a:lnTo>
                <a:lnTo>
                  <a:pt x="1825" y="13797"/>
                </a:lnTo>
                <a:lnTo>
                  <a:pt x="1900" y="13629"/>
                </a:lnTo>
                <a:lnTo>
                  <a:pt x="1955" y="13480"/>
                </a:lnTo>
                <a:lnTo>
                  <a:pt x="1974" y="13313"/>
                </a:lnTo>
                <a:lnTo>
                  <a:pt x="1974" y="13127"/>
                </a:lnTo>
                <a:lnTo>
                  <a:pt x="1955" y="13033"/>
                </a:lnTo>
                <a:lnTo>
                  <a:pt x="1900" y="12940"/>
                </a:lnTo>
                <a:lnTo>
                  <a:pt x="1788" y="12773"/>
                </a:lnTo>
                <a:lnTo>
                  <a:pt x="1676" y="12605"/>
                </a:lnTo>
                <a:lnTo>
                  <a:pt x="1639" y="12531"/>
                </a:lnTo>
                <a:lnTo>
                  <a:pt x="1639" y="12475"/>
                </a:lnTo>
                <a:lnTo>
                  <a:pt x="1639" y="12419"/>
                </a:lnTo>
                <a:lnTo>
                  <a:pt x="1676" y="12345"/>
                </a:lnTo>
                <a:lnTo>
                  <a:pt x="1788" y="12158"/>
                </a:lnTo>
                <a:lnTo>
                  <a:pt x="1900" y="11972"/>
                </a:lnTo>
                <a:lnTo>
                  <a:pt x="1974" y="11842"/>
                </a:lnTo>
                <a:lnTo>
                  <a:pt x="2030" y="11693"/>
                </a:lnTo>
                <a:lnTo>
                  <a:pt x="2067" y="11507"/>
                </a:lnTo>
                <a:lnTo>
                  <a:pt x="2104" y="11339"/>
                </a:lnTo>
                <a:lnTo>
                  <a:pt x="2104" y="11172"/>
                </a:lnTo>
                <a:lnTo>
                  <a:pt x="2104" y="10985"/>
                </a:lnTo>
                <a:lnTo>
                  <a:pt x="2067" y="10818"/>
                </a:lnTo>
                <a:lnTo>
                  <a:pt x="2011" y="10669"/>
                </a:lnTo>
                <a:lnTo>
                  <a:pt x="1937" y="10501"/>
                </a:lnTo>
                <a:lnTo>
                  <a:pt x="1862" y="10408"/>
                </a:lnTo>
                <a:lnTo>
                  <a:pt x="1788" y="10334"/>
                </a:lnTo>
                <a:lnTo>
                  <a:pt x="1695" y="10259"/>
                </a:lnTo>
                <a:lnTo>
                  <a:pt x="1583" y="10203"/>
                </a:lnTo>
                <a:lnTo>
                  <a:pt x="1602" y="9980"/>
                </a:lnTo>
                <a:lnTo>
                  <a:pt x="1527" y="9794"/>
                </a:lnTo>
                <a:lnTo>
                  <a:pt x="1453" y="9626"/>
                </a:lnTo>
                <a:lnTo>
                  <a:pt x="1397" y="9552"/>
                </a:lnTo>
                <a:lnTo>
                  <a:pt x="1341" y="9477"/>
                </a:lnTo>
                <a:lnTo>
                  <a:pt x="1266" y="9403"/>
                </a:lnTo>
                <a:lnTo>
                  <a:pt x="1173" y="9347"/>
                </a:lnTo>
                <a:lnTo>
                  <a:pt x="1341" y="9180"/>
                </a:lnTo>
                <a:lnTo>
                  <a:pt x="1490" y="8993"/>
                </a:lnTo>
                <a:lnTo>
                  <a:pt x="1546" y="8882"/>
                </a:lnTo>
                <a:lnTo>
                  <a:pt x="1602" y="8770"/>
                </a:lnTo>
                <a:lnTo>
                  <a:pt x="1639" y="8658"/>
                </a:lnTo>
                <a:lnTo>
                  <a:pt x="1657" y="8528"/>
                </a:lnTo>
                <a:lnTo>
                  <a:pt x="1657" y="8453"/>
                </a:lnTo>
                <a:lnTo>
                  <a:pt x="1639" y="8398"/>
                </a:lnTo>
                <a:lnTo>
                  <a:pt x="1602" y="8267"/>
                </a:lnTo>
                <a:lnTo>
                  <a:pt x="1546" y="8174"/>
                </a:lnTo>
                <a:lnTo>
                  <a:pt x="1527" y="8062"/>
                </a:lnTo>
                <a:lnTo>
                  <a:pt x="1527" y="7820"/>
                </a:lnTo>
                <a:lnTo>
                  <a:pt x="1527" y="7616"/>
                </a:lnTo>
                <a:lnTo>
                  <a:pt x="1527" y="7392"/>
                </a:lnTo>
                <a:lnTo>
                  <a:pt x="1490" y="7150"/>
                </a:lnTo>
                <a:lnTo>
                  <a:pt x="1415" y="7113"/>
                </a:lnTo>
                <a:lnTo>
                  <a:pt x="1360" y="7076"/>
                </a:lnTo>
                <a:lnTo>
                  <a:pt x="1322" y="7020"/>
                </a:lnTo>
                <a:lnTo>
                  <a:pt x="1322" y="6983"/>
                </a:lnTo>
                <a:lnTo>
                  <a:pt x="1322" y="6927"/>
                </a:lnTo>
                <a:lnTo>
                  <a:pt x="1341" y="6889"/>
                </a:lnTo>
                <a:lnTo>
                  <a:pt x="1378" y="6834"/>
                </a:lnTo>
                <a:lnTo>
                  <a:pt x="1434" y="6778"/>
                </a:lnTo>
                <a:lnTo>
                  <a:pt x="1509" y="6647"/>
                </a:lnTo>
                <a:lnTo>
                  <a:pt x="1564" y="6480"/>
                </a:lnTo>
                <a:lnTo>
                  <a:pt x="1620" y="6275"/>
                </a:lnTo>
                <a:lnTo>
                  <a:pt x="1639" y="6070"/>
                </a:lnTo>
                <a:lnTo>
                  <a:pt x="1620" y="5884"/>
                </a:lnTo>
                <a:lnTo>
                  <a:pt x="1583" y="5698"/>
                </a:lnTo>
                <a:lnTo>
                  <a:pt x="1509" y="5344"/>
                </a:lnTo>
                <a:lnTo>
                  <a:pt x="1471" y="5177"/>
                </a:lnTo>
                <a:lnTo>
                  <a:pt x="1471" y="4990"/>
                </a:lnTo>
                <a:lnTo>
                  <a:pt x="1490" y="4804"/>
                </a:lnTo>
                <a:lnTo>
                  <a:pt x="1527" y="4599"/>
                </a:lnTo>
                <a:lnTo>
                  <a:pt x="1583" y="4395"/>
                </a:lnTo>
                <a:lnTo>
                  <a:pt x="1639" y="4190"/>
                </a:lnTo>
                <a:lnTo>
                  <a:pt x="1639" y="4078"/>
                </a:lnTo>
                <a:lnTo>
                  <a:pt x="1639" y="3985"/>
                </a:lnTo>
                <a:lnTo>
                  <a:pt x="1620" y="3892"/>
                </a:lnTo>
                <a:lnTo>
                  <a:pt x="1602" y="3799"/>
                </a:lnTo>
                <a:lnTo>
                  <a:pt x="1546" y="3706"/>
                </a:lnTo>
                <a:lnTo>
                  <a:pt x="1490" y="3631"/>
                </a:lnTo>
                <a:lnTo>
                  <a:pt x="1397" y="3538"/>
                </a:lnTo>
                <a:lnTo>
                  <a:pt x="1285" y="3464"/>
                </a:lnTo>
                <a:lnTo>
                  <a:pt x="1378" y="3352"/>
                </a:lnTo>
                <a:lnTo>
                  <a:pt x="1471" y="3222"/>
                </a:lnTo>
                <a:lnTo>
                  <a:pt x="1546" y="3091"/>
                </a:lnTo>
                <a:lnTo>
                  <a:pt x="1620" y="2942"/>
                </a:lnTo>
                <a:lnTo>
                  <a:pt x="1676" y="2812"/>
                </a:lnTo>
                <a:lnTo>
                  <a:pt x="1713" y="2663"/>
                </a:lnTo>
                <a:lnTo>
                  <a:pt x="1751" y="2514"/>
                </a:lnTo>
                <a:lnTo>
                  <a:pt x="1751" y="2347"/>
                </a:lnTo>
                <a:lnTo>
                  <a:pt x="1751" y="2235"/>
                </a:lnTo>
                <a:lnTo>
                  <a:pt x="1713" y="2105"/>
                </a:lnTo>
                <a:lnTo>
                  <a:pt x="1602" y="1825"/>
                </a:lnTo>
                <a:lnTo>
                  <a:pt x="1490" y="1565"/>
                </a:lnTo>
                <a:lnTo>
                  <a:pt x="1471" y="1472"/>
                </a:lnTo>
                <a:lnTo>
                  <a:pt x="1471" y="1416"/>
                </a:lnTo>
                <a:lnTo>
                  <a:pt x="1583" y="1434"/>
                </a:lnTo>
                <a:lnTo>
                  <a:pt x="1713" y="1453"/>
                </a:lnTo>
                <a:lnTo>
                  <a:pt x="1937" y="1453"/>
                </a:lnTo>
                <a:lnTo>
                  <a:pt x="2011" y="1434"/>
                </a:lnTo>
                <a:lnTo>
                  <a:pt x="2179" y="1360"/>
                </a:lnTo>
                <a:lnTo>
                  <a:pt x="2384" y="1267"/>
                </a:lnTo>
                <a:lnTo>
                  <a:pt x="2551" y="1230"/>
                </a:lnTo>
                <a:lnTo>
                  <a:pt x="2644" y="1248"/>
                </a:lnTo>
                <a:lnTo>
                  <a:pt x="2756" y="1267"/>
                </a:lnTo>
                <a:lnTo>
                  <a:pt x="2961" y="1323"/>
                </a:lnTo>
                <a:lnTo>
                  <a:pt x="3072" y="1341"/>
                </a:lnTo>
                <a:lnTo>
                  <a:pt x="3184" y="1360"/>
                </a:lnTo>
                <a:lnTo>
                  <a:pt x="3445" y="1360"/>
                </a:lnTo>
                <a:lnTo>
                  <a:pt x="3631" y="1285"/>
                </a:lnTo>
                <a:lnTo>
                  <a:pt x="3817" y="1192"/>
                </a:lnTo>
                <a:lnTo>
                  <a:pt x="3985" y="1118"/>
                </a:lnTo>
                <a:lnTo>
                  <a:pt x="4078" y="1099"/>
                </a:lnTo>
                <a:lnTo>
                  <a:pt x="4134" y="1099"/>
                </a:lnTo>
                <a:lnTo>
                  <a:pt x="4283" y="1118"/>
                </a:lnTo>
                <a:lnTo>
                  <a:pt x="4413" y="1155"/>
                </a:lnTo>
                <a:lnTo>
                  <a:pt x="4655" y="1248"/>
                </a:lnTo>
                <a:lnTo>
                  <a:pt x="4785" y="1304"/>
                </a:lnTo>
                <a:lnTo>
                  <a:pt x="4916" y="1341"/>
                </a:lnTo>
                <a:lnTo>
                  <a:pt x="5065" y="1341"/>
                </a:lnTo>
                <a:lnTo>
                  <a:pt x="5232" y="1323"/>
                </a:lnTo>
                <a:lnTo>
                  <a:pt x="5232" y="1509"/>
                </a:lnTo>
                <a:lnTo>
                  <a:pt x="5251" y="1565"/>
                </a:lnTo>
                <a:lnTo>
                  <a:pt x="5269" y="1639"/>
                </a:lnTo>
                <a:lnTo>
                  <a:pt x="5307" y="1676"/>
                </a:lnTo>
                <a:lnTo>
                  <a:pt x="5344" y="1714"/>
                </a:lnTo>
                <a:lnTo>
                  <a:pt x="5437" y="1770"/>
                </a:lnTo>
                <a:lnTo>
                  <a:pt x="5567" y="1788"/>
                </a:lnTo>
                <a:lnTo>
                  <a:pt x="5698" y="1770"/>
                </a:lnTo>
                <a:lnTo>
                  <a:pt x="5847" y="1732"/>
                </a:lnTo>
                <a:lnTo>
                  <a:pt x="6014" y="1676"/>
                </a:lnTo>
                <a:lnTo>
                  <a:pt x="6182" y="1602"/>
                </a:lnTo>
                <a:lnTo>
                  <a:pt x="6331" y="1527"/>
                </a:lnTo>
                <a:lnTo>
                  <a:pt x="6647" y="1341"/>
                </a:lnTo>
                <a:lnTo>
                  <a:pt x="6889" y="1155"/>
                </a:lnTo>
                <a:lnTo>
                  <a:pt x="7057" y="1006"/>
                </a:lnTo>
                <a:lnTo>
                  <a:pt x="7131" y="1137"/>
                </a:lnTo>
                <a:lnTo>
                  <a:pt x="7224" y="1267"/>
                </a:lnTo>
                <a:lnTo>
                  <a:pt x="7336" y="1360"/>
                </a:lnTo>
                <a:lnTo>
                  <a:pt x="7466" y="1416"/>
                </a:lnTo>
                <a:lnTo>
                  <a:pt x="7597" y="1453"/>
                </a:lnTo>
                <a:lnTo>
                  <a:pt x="7746" y="1453"/>
                </a:lnTo>
                <a:lnTo>
                  <a:pt x="7895" y="1416"/>
                </a:lnTo>
                <a:lnTo>
                  <a:pt x="8043" y="1341"/>
                </a:lnTo>
                <a:lnTo>
                  <a:pt x="8062" y="1434"/>
                </a:lnTo>
                <a:lnTo>
                  <a:pt x="8118" y="1490"/>
                </a:lnTo>
                <a:lnTo>
                  <a:pt x="8192" y="1527"/>
                </a:lnTo>
                <a:lnTo>
                  <a:pt x="8286" y="1546"/>
                </a:lnTo>
                <a:lnTo>
                  <a:pt x="8490" y="1546"/>
                </a:lnTo>
                <a:lnTo>
                  <a:pt x="8751" y="1472"/>
                </a:lnTo>
                <a:lnTo>
                  <a:pt x="9012" y="1379"/>
                </a:lnTo>
                <a:lnTo>
                  <a:pt x="9254" y="1285"/>
                </a:lnTo>
                <a:lnTo>
                  <a:pt x="9440" y="1174"/>
                </a:lnTo>
                <a:lnTo>
                  <a:pt x="9570" y="1099"/>
                </a:lnTo>
                <a:lnTo>
                  <a:pt x="9570" y="1192"/>
                </a:lnTo>
                <a:lnTo>
                  <a:pt x="9607" y="1267"/>
                </a:lnTo>
                <a:lnTo>
                  <a:pt x="9645" y="1323"/>
                </a:lnTo>
                <a:lnTo>
                  <a:pt x="9700" y="1360"/>
                </a:lnTo>
                <a:lnTo>
                  <a:pt x="9775" y="1379"/>
                </a:lnTo>
                <a:lnTo>
                  <a:pt x="9849" y="1397"/>
                </a:lnTo>
                <a:lnTo>
                  <a:pt x="10036" y="1397"/>
                </a:lnTo>
                <a:lnTo>
                  <a:pt x="10222" y="1360"/>
                </a:lnTo>
                <a:lnTo>
                  <a:pt x="10408" y="1304"/>
                </a:lnTo>
                <a:lnTo>
                  <a:pt x="10706" y="1192"/>
                </a:lnTo>
                <a:lnTo>
                  <a:pt x="10706" y="1304"/>
                </a:lnTo>
                <a:lnTo>
                  <a:pt x="10706" y="1360"/>
                </a:lnTo>
                <a:lnTo>
                  <a:pt x="10743" y="1397"/>
                </a:lnTo>
                <a:lnTo>
                  <a:pt x="10799" y="1453"/>
                </a:lnTo>
                <a:lnTo>
                  <a:pt x="10911" y="1472"/>
                </a:lnTo>
                <a:lnTo>
                  <a:pt x="11041" y="1490"/>
                </a:lnTo>
                <a:lnTo>
                  <a:pt x="11171" y="1472"/>
                </a:lnTo>
                <a:lnTo>
                  <a:pt x="11339" y="1453"/>
                </a:lnTo>
                <a:lnTo>
                  <a:pt x="11506" y="1416"/>
                </a:lnTo>
                <a:lnTo>
                  <a:pt x="11860" y="1323"/>
                </a:lnTo>
                <a:lnTo>
                  <a:pt x="12195" y="1192"/>
                </a:lnTo>
                <a:lnTo>
                  <a:pt x="12475" y="1081"/>
                </a:lnTo>
                <a:lnTo>
                  <a:pt x="12624" y="988"/>
                </a:lnTo>
                <a:close/>
                <a:moveTo>
                  <a:pt x="51666" y="50325"/>
                </a:moveTo>
                <a:lnTo>
                  <a:pt x="51721" y="50419"/>
                </a:lnTo>
                <a:lnTo>
                  <a:pt x="51721" y="50493"/>
                </a:lnTo>
                <a:lnTo>
                  <a:pt x="51684" y="50567"/>
                </a:lnTo>
                <a:lnTo>
                  <a:pt x="51610" y="50642"/>
                </a:lnTo>
                <a:lnTo>
                  <a:pt x="51517" y="50735"/>
                </a:lnTo>
                <a:lnTo>
                  <a:pt x="51424" y="50791"/>
                </a:lnTo>
                <a:lnTo>
                  <a:pt x="51312" y="50809"/>
                </a:lnTo>
                <a:lnTo>
                  <a:pt x="51182" y="50809"/>
                </a:lnTo>
                <a:lnTo>
                  <a:pt x="51293" y="50679"/>
                </a:lnTo>
                <a:lnTo>
                  <a:pt x="51405" y="50549"/>
                </a:lnTo>
                <a:lnTo>
                  <a:pt x="51535" y="50437"/>
                </a:lnTo>
                <a:lnTo>
                  <a:pt x="51666" y="50325"/>
                </a:lnTo>
                <a:close/>
                <a:moveTo>
                  <a:pt x="24036" y="50288"/>
                </a:moveTo>
                <a:lnTo>
                  <a:pt x="23999" y="50381"/>
                </a:lnTo>
                <a:lnTo>
                  <a:pt x="23943" y="50493"/>
                </a:lnTo>
                <a:lnTo>
                  <a:pt x="23869" y="50567"/>
                </a:lnTo>
                <a:lnTo>
                  <a:pt x="23794" y="50661"/>
                </a:lnTo>
                <a:lnTo>
                  <a:pt x="23627" y="50772"/>
                </a:lnTo>
                <a:lnTo>
                  <a:pt x="23534" y="50828"/>
                </a:lnTo>
                <a:lnTo>
                  <a:pt x="23496" y="50828"/>
                </a:lnTo>
                <a:lnTo>
                  <a:pt x="23478" y="50809"/>
                </a:lnTo>
                <a:lnTo>
                  <a:pt x="23459" y="50791"/>
                </a:lnTo>
                <a:lnTo>
                  <a:pt x="23478" y="50754"/>
                </a:lnTo>
                <a:lnTo>
                  <a:pt x="23534" y="50698"/>
                </a:lnTo>
                <a:lnTo>
                  <a:pt x="23720" y="50512"/>
                </a:lnTo>
                <a:lnTo>
                  <a:pt x="23925" y="50363"/>
                </a:lnTo>
                <a:lnTo>
                  <a:pt x="24036" y="50288"/>
                </a:lnTo>
                <a:close/>
                <a:moveTo>
                  <a:pt x="62687" y="50456"/>
                </a:moveTo>
                <a:lnTo>
                  <a:pt x="62594" y="50567"/>
                </a:lnTo>
                <a:lnTo>
                  <a:pt x="62483" y="50698"/>
                </a:lnTo>
                <a:lnTo>
                  <a:pt x="62334" y="50791"/>
                </a:lnTo>
                <a:lnTo>
                  <a:pt x="62259" y="50809"/>
                </a:lnTo>
                <a:lnTo>
                  <a:pt x="62185" y="50828"/>
                </a:lnTo>
                <a:lnTo>
                  <a:pt x="62297" y="50716"/>
                </a:lnTo>
                <a:lnTo>
                  <a:pt x="62408" y="50623"/>
                </a:lnTo>
                <a:lnTo>
                  <a:pt x="62539" y="50530"/>
                </a:lnTo>
                <a:lnTo>
                  <a:pt x="62687" y="50456"/>
                </a:lnTo>
                <a:close/>
                <a:moveTo>
                  <a:pt x="22417" y="50474"/>
                </a:moveTo>
                <a:lnTo>
                  <a:pt x="22361" y="50586"/>
                </a:lnTo>
                <a:lnTo>
                  <a:pt x="22286" y="50679"/>
                </a:lnTo>
                <a:lnTo>
                  <a:pt x="22212" y="50772"/>
                </a:lnTo>
                <a:lnTo>
                  <a:pt x="22100" y="50847"/>
                </a:lnTo>
                <a:lnTo>
                  <a:pt x="22100" y="50847"/>
                </a:lnTo>
                <a:lnTo>
                  <a:pt x="22156" y="50735"/>
                </a:lnTo>
                <a:lnTo>
                  <a:pt x="22230" y="50642"/>
                </a:lnTo>
                <a:lnTo>
                  <a:pt x="22324" y="50549"/>
                </a:lnTo>
                <a:lnTo>
                  <a:pt x="22417" y="50474"/>
                </a:lnTo>
                <a:close/>
                <a:moveTo>
                  <a:pt x="37479" y="50270"/>
                </a:moveTo>
                <a:lnTo>
                  <a:pt x="37479" y="50363"/>
                </a:lnTo>
                <a:lnTo>
                  <a:pt x="37460" y="50437"/>
                </a:lnTo>
                <a:lnTo>
                  <a:pt x="37423" y="50512"/>
                </a:lnTo>
                <a:lnTo>
                  <a:pt x="37386" y="50586"/>
                </a:lnTo>
                <a:lnTo>
                  <a:pt x="37311" y="50661"/>
                </a:lnTo>
                <a:lnTo>
                  <a:pt x="37181" y="50772"/>
                </a:lnTo>
                <a:lnTo>
                  <a:pt x="37125" y="50809"/>
                </a:lnTo>
                <a:lnTo>
                  <a:pt x="37050" y="50828"/>
                </a:lnTo>
                <a:lnTo>
                  <a:pt x="36995" y="50847"/>
                </a:lnTo>
                <a:lnTo>
                  <a:pt x="36957" y="50828"/>
                </a:lnTo>
                <a:lnTo>
                  <a:pt x="36939" y="50791"/>
                </a:lnTo>
                <a:lnTo>
                  <a:pt x="36920" y="50754"/>
                </a:lnTo>
                <a:lnTo>
                  <a:pt x="36939" y="50716"/>
                </a:lnTo>
                <a:lnTo>
                  <a:pt x="36957" y="50679"/>
                </a:lnTo>
                <a:lnTo>
                  <a:pt x="37013" y="50586"/>
                </a:lnTo>
                <a:lnTo>
                  <a:pt x="37125" y="50512"/>
                </a:lnTo>
                <a:lnTo>
                  <a:pt x="37330" y="50363"/>
                </a:lnTo>
                <a:lnTo>
                  <a:pt x="37479" y="50270"/>
                </a:lnTo>
                <a:close/>
                <a:moveTo>
                  <a:pt x="53341" y="50512"/>
                </a:moveTo>
                <a:lnTo>
                  <a:pt x="53192" y="50716"/>
                </a:lnTo>
                <a:lnTo>
                  <a:pt x="53006" y="50847"/>
                </a:lnTo>
                <a:lnTo>
                  <a:pt x="53174" y="50679"/>
                </a:lnTo>
                <a:lnTo>
                  <a:pt x="53341" y="50512"/>
                </a:lnTo>
                <a:close/>
                <a:moveTo>
                  <a:pt x="35617" y="50456"/>
                </a:moveTo>
                <a:lnTo>
                  <a:pt x="35617" y="50586"/>
                </a:lnTo>
                <a:lnTo>
                  <a:pt x="35580" y="50698"/>
                </a:lnTo>
                <a:lnTo>
                  <a:pt x="35561" y="50754"/>
                </a:lnTo>
                <a:lnTo>
                  <a:pt x="35524" y="50791"/>
                </a:lnTo>
                <a:lnTo>
                  <a:pt x="35468" y="50828"/>
                </a:lnTo>
                <a:lnTo>
                  <a:pt x="35412" y="50865"/>
                </a:lnTo>
                <a:lnTo>
                  <a:pt x="35393" y="50847"/>
                </a:lnTo>
                <a:lnTo>
                  <a:pt x="35393" y="50809"/>
                </a:lnTo>
                <a:lnTo>
                  <a:pt x="35431" y="50698"/>
                </a:lnTo>
                <a:lnTo>
                  <a:pt x="35505" y="50567"/>
                </a:lnTo>
                <a:lnTo>
                  <a:pt x="35561" y="50512"/>
                </a:lnTo>
                <a:lnTo>
                  <a:pt x="35617" y="50456"/>
                </a:lnTo>
                <a:close/>
                <a:moveTo>
                  <a:pt x="58349" y="50493"/>
                </a:moveTo>
                <a:lnTo>
                  <a:pt x="58349" y="50567"/>
                </a:lnTo>
                <a:lnTo>
                  <a:pt x="58349" y="50642"/>
                </a:lnTo>
                <a:lnTo>
                  <a:pt x="58331" y="50698"/>
                </a:lnTo>
                <a:lnTo>
                  <a:pt x="58275" y="50772"/>
                </a:lnTo>
                <a:lnTo>
                  <a:pt x="58219" y="50828"/>
                </a:lnTo>
                <a:lnTo>
                  <a:pt x="58145" y="50865"/>
                </a:lnTo>
                <a:lnTo>
                  <a:pt x="58052" y="50884"/>
                </a:lnTo>
                <a:lnTo>
                  <a:pt x="57958" y="50865"/>
                </a:lnTo>
                <a:lnTo>
                  <a:pt x="58145" y="50679"/>
                </a:lnTo>
                <a:lnTo>
                  <a:pt x="58349" y="50493"/>
                </a:lnTo>
                <a:close/>
                <a:moveTo>
                  <a:pt x="16366" y="50456"/>
                </a:moveTo>
                <a:lnTo>
                  <a:pt x="16366" y="50567"/>
                </a:lnTo>
                <a:lnTo>
                  <a:pt x="16329" y="50661"/>
                </a:lnTo>
                <a:lnTo>
                  <a:pt x="16273" y="50754"/>
                </a:lnTo>
                <a:lnTo>
                  <a:pt x="16198" y="50828"/>
                </a:lnTo>
                <a:lnTo>
                  <a:pt x="16105" y="50884"/>
                </a:lnTo>
                <a:lnTo>
                  <a:pt x="16012" y="50903"/>
                </a:lnTo>
                <a:lnTo>
                  <a:pt x="15919" y="50884"/>
                </a:lnTo>
                <a:lnTo>
                  <a:pt x="15826" y="50828"/>
                </a:lnTo>
                <a:lnTo>
                  <a:pt x="16086" y="50642"/>
                </a:lnTo>
                <a:lnTo>
                  <a:pt x="16366" y="50456"/>
                </a:lnTo>
                <a:close/>
                <a:moveTo>
                  <a:pt x="8621" y="50661"/>
                </a:moveTo>
                <a:lnTo>
                  <a:pt x="8583" y="50772"/>
                </a:lnTo>
                <a:lnTo>
                  <a:pt x="8528" y="50865"/>
                </a:lnTo>
                <a:lnTo>
                  <a:pt x="8453" y="50903"/>
                </a:lnTo>
                <a:lnTo>
                  <a:pt x="8341" y="50921"/>
                </a:lnTo>
                <a:lnTo>
                  <a:pt x="8341" y="50921"/>
                </a:lnTo>
                <a:lnTo>
                  <a:pt x="8472" y="50791"/>
                </a:lnTo>
                <a:lnTo>
                  <a:pt x="8621" y="50661"/>
                </a:lnTo>
                <a:close/>
                <a:moveTo>
                  <a:pt x="48482" y="50661"/>
                </a:moveTo>
                <a:lnTo>
                  <a:pt x="48445" y="50735"/>
                </a:lnTo>
                <a:lnTo>
                  <a:pt x="48389" y="50809"/>
                </a:lnTo>
                <a:lnTo>
                  <a:pt x="48314" y="50865"/>
                </a:lnTo>
                <a:lnTo>
                  <a:pt x="48240" y="50921"/>
                </a:lnTo>
                <a:lnTo>
                  <a:pt x="48352" y="50791"/>
                </a:lnTo>
                <a:lnTo>
                  <a:pt x="48482" y="50661"/>
                </a:lnTo>
                <a:close/>
                <a:moveTo>
                  <a:pt x="10464" y="50567"/>
                </a:moveTo>
                <a:lnTo>
                  <a:pt x="10352" y="50698"/>
                </a:lnTo>
                <a:lnTo>
                  <a:pt x="10203" y="50809"/>
                </a:lnTo>
                <a:lnTo>
                  <a:pt x="10036" y="50884"/>
                </a:lnTo>
                <a:lnTo>
                  <a:pt x="9868" y="50940"/>
                </a:lnTo>
                <a:lnTo>
                  <a:pt x="10147" y="50735"/>
                </a:lnTo>
                <a:lnTo>
                  <a:pt x="10464" y="50567"/>
                </a:lnTo>
                <a:close/>
                <a:moveTo>
                  <a:pt x="87263" y="50791"/>
                </a:moveTo>
                <a:lnTo>
                  <a:pt x="87170" y="50884"/>
                </a:lnTo>
                <a:lnTo>
                  <a:pt x="87059" y="50958"/>
                </a:lnTo>
                <a:lnTo>
                  <a:pt x="87059" y="50958"/>
                </a:lnTo>
                <a:lnTo>
                  <a:pt x="87152" y="50865"/>
                </a:lnTo>
                <a:lnTo>
                  <a:pt x="87263" y="50791"/>
                </a:lnTo>
                <a:close/>
                <a:moveTo>
                  <a:pt x="56432" y="50735"/>
                </a:moveTo>
                <a:lnTo>
                  <a:pt x="56357" y="50809"/>
                </a:lnTo>
                <a:lnTo>
                  <a:pt x="56264" y="50884"/>
                </a:lnTo>
                <a:lnTo>
                  <a:pt x="56171" y="50921"/>
                </a:lnTo>
                <a:lnTo>
                  <a:pt x="56059" y="50958"/>
                </a:lnTo>
                <a:lnTo>
                  <a:pt x="56432" y="50735"/>
                </a:lnTo>
                <a:close/>
                <a:moveTo>
                  <a:pt x="65797" y="50716"/>
                </a:moveTo>
                <a:lnTo>
                  <a:pt x="65759" y="50791"/>
                </a:lnTo>
                <a:lnTo>
                  <a:pt x="65611" y="50958"/>
                </a:lnTo>
                <a:lnTo>
                  <a:pt x="65778" y="50735"/>
                </a:lnTo>
                <a:lnTo>
                  <a:pt x="65797" y="50716"/>
                </a:lnTo>
                <a:close/>
                <a:moveTo>
                  <a:pt x="67379" y="50381"/>
                </a:moveTo>
                <a:lnTo>
                  <a:pt x="67361" y="50493"/>
                </a:lnTo>
                <a:lnTo>
                  <a:pt x="67323" y="50586"/>
                </a:lnTo>
                <a:lnTo>
                  <a:pt x="67286" y="50679"/>
                </a:lnTo>
                <a:lnTo>
                  <a:pt x="67230" y="50754"/>
                </a:lnTo>
                <a:lnTo>
                  <a:pt x="67156" y="50828"/>
                </a:lnTo>
                <a:lnTo>
                  <a:pt x="67081" y="50903"/>
                </a:lnTo>
                <a:lnTo>
                  <a:pt x="66988" y="50940"/>
                </a:lnTo>
                <a:lnTo>
                  <a:pt x="66895" y="50977"/>
                </a:lnTo>
                <a:lnTo>
                  <a:pt x="66988" y="50809"/>
                </a:lnTo>
                <a:lnTo>
                  <a:pt x="67100" y="50642"/>
                </a:lnTo>
                <a:lnTo>
                  <a:pt x="67230" y="50512"/>
                </a:lnTo>
                <a:lnTo>
                  <a:pt x="67379" y="50381"/>
                </a:lnTo>
                <a:close/>
                <a:moveTo>
                  <a:pt x="91527" y="50549"/>
                </a:moveTo>
                <a:lnTo>
                  <a:pt x="91639" y="50567"/>
                </a:lnTo>
                <a:lnTo>
                  <a:pt x="91806" y="50605"/>
                </a:lnTo>
                <a:lnTo>
                  <a:pt x="91955" y="50661"/>
                </a:lnTo>
                <a:lnTo>
                  <a:pt x="92011" y="50716"/>
                </a:lnTo>
                <a:lnTo>
                  <a:pt x="92048" y="50754"/>
                </a:lnTo>
                <a:lnTo>
                  <a:pt x="91992" y="50865"/>
                </a:lnTo>
                <a:lnTo>
                  <a:pt x="91918" y="50977"/>
                </a:lnTo>
                <a:lnTo>
                  <a:pt x="91806" y="50884"/>
                </a:lnTo>
                <a:lnTo>
                  <a:pt x="91694" y="50791"/>
                </a:lnTo>
                <a:lnTo>
                  <a:pt x="91601" y="50679"/>
                </a:lnTo>
                <a:lnTo>
                  <a:pt x="91527" y="50549"/>
                </a:lnTo>
                <a:close/>
                <a:moveTo>
                  <a:pt x="6424" y="50679"/>
                </a:moveTo>
                <a:lnTo>
                  <a:pt x="6331" y="50791"/>
                </a:lnTo>
                <a:lnTo>
                  <a:pt x="6238" y="50865"/>
                </a:lnTo>
                <a:lnTo>
                  <a:pt x="6126" y="50940"/>
                </a:lnTo>
                <a:lnTo>
                  <a:pt x="6014" y="50996"/>
                </a:lnTo>
                <a:lnTo>
                  <a:pt x="6200" y="50828"/>
                </a:lnTo>
                <a:lnTo>
                  <a:pt x="6424" y="50679"/>
                </a:lnTo>
                <a:close/>
                <a:moveTo>
                  <a:pt x="18041" y="50456"/>
                </a:moveTo>
                <a:lnTo>
                  <a:pt x="18097" y="50567"/>
                </a:lnTo>
                <a:lnTo>
                  <a:pt x="18097" y="50679"/>
                </a:lnTo>
                <a:lnTo>
                  <a:pt x="18079" y="50772"/>
                </a:lnTo>
                <a:lnTo>
                  <a:pt x="18004" y="50884"/>
                </a:lnTo>
                <a:lnTo>
                  <a:pt x="17948" y="50921"/>
                </a:lnTo>
                <a:lnTo>
                  <a:pt x="17874" y="50958"/>
                </a:lnTo>
                <a:lnTo>
                  <a:pt x="17818" y="50977"/>
                </a:lnTo>
                <a:lnTo>
                  <a:pt x="17743" y="50996"/>
                </a:lnTo>
                <a:lnTo>
                  <a:pt x="17688" y="50977"/>
                </a:lnTo>
                <a:lnTo>
                  <a:pt x="17632" y="50940"/>
                </a:lnTo>
                <a:lnTo>
                  <a:pt x="17613" y="50884"/>
                </a:lnTo>
                <a:lnTo>
                  <a:pt x="17613" y="50809"/>
                </a:lnTo>
                <a:lnTo>
                  <a:pt x="17632" y="50754"/>
                </a:lnTo>
                <a:lnTo>
                  <a:pt x="17669" y="50698"/>
                </a:lnTo>
                <a:lnTo>
                  <a:pt x="17799" y="50605"/>
                </a:lnTo>
                <a:lnTo>
                  <a:pt x="18041" y="50456"/>
                </a:lnTo>
                <a:close/>
                <a:moveTo>
                  <a:pt x="1155" y="50698"/>
                </a:moveTo>
                <a:lnTo>
                  <a:pt x="1136" y="50754"/>
                </a:lnTo>
                <a:lnTo>
                  <a:pt x="1099" y="50828"/>
                </a:lnTo>
                <a:lnTo>
                  <a:pt x="1043" y="50865"/>
                </a:lnTo>
                <a:lnTo>
                  <a:pt x="1006" y="50903"/>
                </a:lnTo>
                <a:lnTo>
                  <a:pt x="894" y="50958"/>
                </a:lnTo>
                <a:lnTo>
                  <a:pt x="782" y="51014"/>
                </a:lnTo>
                <a:lnTo>
                  <a:pt x="820" y="50921"/>
                </a:lnTo>
                <a:lnTo>
                  <a:pt x="857" y="50847"/>
                </a:lnTo>
                <a:lnTo>
                  <a:pt x="913" y="50791"/>
                </a:lnTo>
                <a:lnTo>
                  <a:pt x="950" y="50754"/>
                </a:lnTo>
                <a:lnTo>
                  <a:pt x="1062" y="50735"/>
                </a:lnTo>
                <a:lnTo>
                  <a:pt x="1099" y="50716"/>
                </a:lnTo>
                <a:lnTo>
                  <a:pt x="1155" y="50698"/>
                </a:lnTo>
                <a:close/>
                <a:moveTo>
                  <a:pt x="69781" y="50474"/>
                </a:moveTo>
                <a:lnTo>
                  <a:pt x="69800" y="50549"/>
                </a:lnTo>
                <a:lnTo>
                  <a:pt x="69818" y="50623"/>
                </a:lnTo>
                <a:lnTo>
                  <a:pt x="69818" y="50698"/>
                </a:lnTo>
                <a:lnTo>
                  <a:pt x="69800" y="50772"/>
                </a:lnTo>
                <a:lnTo>
                  <a:pt x="69781" y="50847"/>
                </a:lnTo>
                <a:lnTo>
                  <a:pt x="69744" y="50921"/>
                </a:lnTo>
                <a:lnTo>
                  <a:pt x="69706" y="50977"/>
                </a:lnTo>
                <a:lnTo>
                  <a:pt x="69632" y="51014"/>
                </a:lnTo>
                <a:lnTo>
                  <a:pt x="69651" y="50884"/>
                </a:lnTo>
                <a:lnTo>
                  <a:pt x="69688" y="50735"/>
                </a:lnTo>
                <a:lnTo>
                  <a:pt x="69725" y="50605"/>
                </a:lnTo>
                <a:lnTo>
                  <a:pt x="69781" y="50474"/>
                </a:lnTo>
                <a:close/>
                <a:moveTo>
                  <a:pt x="72704" y="50623"/>
                </a:moveTo>
                <a:lnTo>
                  <a:pt x="72667" y="50716"/>
                </a:lnTo>
                <a:lnTo>
                  <a:pt x="72611" y="50791"/>
                </a:lnTo>
                <a:lnTo>
                  <a:pt x="72555" y="50865"/>
                </a:lnTo>
                <a:lnTo>
                  <a:pt x="72499" y="50921"/>
                </a:lnTo>
                <a:lnTo>
                  <a:pt x="72425" y="50977"/>
                </a:lnTo>
                <a:lnTo>
                  <a:pt x="72332" y="50996"/>
                </a:lnTo>
                <a:lnTo>
                  <a:pt x="72257" y="51014"/>
                </a:lnTo>
                <a:lnTo>
                  <a:pt x="72164" y="51014"/>
                </a:lnTo>
                <a:lnTo>
                  <a:pt x="72425" y="50809"/>
                </a:lnTo>
                <a:lnTo>
                  <a:pt x="72555" y="50716"/>
                </a:lnTo>
                <a:lnTo>
                  <a:pt x="72704" y="50623"/>
                </a:lnTo>
                <a:close/>
                <a:moveTo>
                  <a:pt x="33904" y="50772"/>
                </a:moveTo>
                <a:lnTo>
                  <a:pt x="33885" y="50847"/>
                </a:lnTo>
                <a:lnTo>
                  <a:pt x="33792" y="51033"/>
                </a:lnTo>
                <a:lnTo>
                  <a:pt x="33867" y="50847"/>
                </a:lnTo>
                <a:lnTo>
                  <a:pt x="33904" y="50772"/>
                </a:lnTo>
                <a:close/>
                <a:moveTo>
                  <a:pt x="32526" y="50772"/>
                </a:moveTo>
                <a:lnTo>
                  <a:pt x="32470" y="50884"/>
                </a:lnTo>
                <a:lnTo>
                  <a:pt x="32377" y="50958"/>
                </a:lnTo>
                <a:lnTo>
                  <a:pt x="32303" y="51033"/>
                </a:lnTo>
                <a:lnTo>
                  <a:pt x="32191" y="51052"/>
                </a:lnTo>
                <a:lnTo>
                  <a:pt x="32340" y="50903"/>
                </a:lnTo>
                <a:lnTo>
                  <a:pt x="32526" y="50772"/>
                </a:lnTo>
                <a:close/>
                <a:moveTo>
                  <a:pt x="12475" y="50530"/>
                </a:moveTo>
                <a:lnTo>
                  <a:pt x="12456" y="50605"/>
                </a:lnTo>
                <a:lnTo>
                  <a:pt x="12400" y="50679"/>
                </a:lnTo>
                <a:lnTo>
                  <a:pt x="12288" y="50828"/>
                </a:lnTo>
                <a:lnTo>
                  <a:pt x="12139" y="50958"/>
                </a:lnTo>
                <a:lnTo>
                  <a:pt x="11972" y="51070"/>
                </a:lnTo>
                <a:lnTo>
                  <a:pt x="12084" y="50921"/>
                </a:lnTo>
                <a:lnTo>
                  <a:pt x="12195" y="50772"/>
                </a:lnTo>
                <a:lnTo>
                  <a:pt x="12326" y="50642"/>
                </a:lnTo>
                <a:lnTo>
                  <a:pt x="12475" y="50530"/>
                </a:lnTo>
                <a:close/>
                <a:moveTo>
                  <a:pt x="59671" y="50772"/>
                </a:moveTo>
                <a:lnTo>
                  <a:pt x="59653" y="50865"/>
                </a:lnTo>
                <a:lnTo>
                  <a:pt x="59597" y="50958"/>
                </a:lnTo>
                <a:lnTo>
                  <a:pt x="59522" y="51033"/>
                </a:lnTo>
                <a:lnTo>
                  <a:pt x="59448" y="51089"/>
                </a:lnTo>
                <a:lnTo>
                  <a:pt x="59560" y="50921"/>
                </a:lnTo>
                <a:lnTo>
                  <a:pt x="59671" y="50772"/>
                </a:lnTo>
                <a:close/>
                <a:moveTo>
                  <a:pt x="71084" y="50474"/>
                </a:moveTo>
                <a:lnTo>
                  <a:pt x="71084" y="50586"/>
                </a:lnTo>
                <a:lnTo>
                  <a:pt x="71047" y="50735"/>
                </a:lnTo>
                <a:lnTo>
                  <a:pt x="70991" y="50865"/>
                </a:lnTo>
                <a:lnTo>
                  <a:pt x="70954" y="50977"/>
                </a:lnTo>
                <a:lnTo>
                  <a:pt x="70917" y="50996"/>
                </a:lnTo>
                <a:lnTo>
                  <a:pt x="70824" y="51052"/>
                </a:lnTo>
                <a:lnTo>
                  <a:pt x="70730" y="51089"/>
                </a:lnTo>
                <a:lnTo>
                  <a:pt x="70693" y="51070"/>
                </a:lnTo>
                <a:lnTo>
                  <a:pt x="70693" y="51052"/>
                </a:lnTo>
                <a:lnTo>
                  <a:pt x="70693" y="50996"/>
                </a:lnTo>
                <a:lnTo>
                  <a:pt x="70730" y="50921"/>
                </a:lnTo>
                <a:lnTo>
                  <a:pt x="70861" y="50754"/>
                </a:lnTo>
                <a:lnTo>
                  <a:pt x="71084" y="50474"/>
                </a:lnTo>
                <a:close/>
                <a:moveTo>
                  <a:pt x="64158" y="50549"/>
                </a:moveTo>
                <a:lnTo>
                  <a:pt x="64158" y="50661"/>
                </a:lnTo>
                <a:lnTo>
                  <a:pt x="64121" y="50754"/>
                </a:lnTo>
                <a:lnTo>
                  <a:pt x="64084" y="50847"/>
                </a:lnTo>
                <a:lnTo>
                  <a:pt x="64009" y="50921"/>
                </a:lnTo>
                <a:lnTo>
                  <a:pt x="63935" y="50996"/>
                </a:lnTo>
                <a:lnTo>
                  <a:pt x="63842" y="51052"/>
                </a:lnTo>
                <a:lnTo>
                  <a:pt x="63749" y="51089"/>
                </a:lnTo>
                <a:lnTo>
                  <a:pt x="63637" y="51107"/>
                </a:lnTo>
                <a:lnTo>
                  <a:pt x="63749" y="50958"/>
                </a:lnTo>
                <a:lnTo>
                  <a:pt x="63879" y="50809"/>
                </a:lnTo>
                <a:lnTo>
                  <a:pt x="64009" y="50679"/>
                </a:lnTo>
                <a:lnTo>
                  <a:pt x="64158" y="50549"/>
                </a:lnTo>
                <a:close/>
                <a:moveTo>
                  <a:pt x="78997" y="50679"/>
                </a:moveTo>
                <a:lnTo>
                  <a:pt x="78941" y="50772"/>
                </a:lnTo>
                <a:lnTo>
                  <a:pt x="78885" y="50847"/>
                </a:lnTo>
                <a:lnTo>
                  <a:pt x="78829" y="50921"/>
                </a:lnTo>
                <a:lnTo>
                  <a:pt x="78755" y="50977"/>
                </a:lnTo>
                <a:lnTo>
                  <a:pt x="78680" y="51033"/>
                </a:lnTo>
                <a:lnTo>
                  <a:pt x="78587" y="51070"/>
                </a:lnTo>
                <a:lnTo>
                  <a:pt x="78513" y="51107"/>
                </a:lnTo>
                <a:lnTo>
                  <a:pt x="78420" y="51126"/>
                </a:lnTo>
                <a:lnTo>
                  <a:pt x="78420" y="51126"/>
                </a:lnTo>
                <a:lnTo>
                  <a:pt x="78531" y="50977"/>
                </a:lnTo>
                <a:lnTo>
                  <a:pt x="78680" y="50865"/>
                </a:lnTo>
                <a:lnTo>
                  <a:pt x="78829" y="50772"/>
                </a:lnTo>
                <a:lnTo>
                  <a:pt x="78997" y="50679"/>
                </a:lnTo>
                <a:close/>
                <a:moveTo>
                  <a:pt x="84657" y="50698"/>
                </a:moveTo>
                <a:lnTo>
                  <a:pt x="84620" y="50809"/>
                </a:lnTo>
                <a:lnTo>
                  <a:pt x="84526" y="50940"/>
                </a:lnTo>
                <a:lnTo>
                  <a:pt x="84433" y="51052"/>
                </a:lnTo>
                <a:lnTo>
                  <a:pt x="84322" y="51126"/>
                </a:lnTo>
                <a:lnTo>
                  <a:pt x="84471" y="50903"/>
                </a:lnTo>
                <a:lnTo>
                  <a:pt x="84564" y="50791"/>
                </a:lnTo>
                <a:lnTo>
                  <a:pt x="84657" y="50698"/>
                </a:lnTo>
                <a:close/>
                <a:moveTo>
                  <a:pt x="75813" y="50679"/>
                </a:moveTo>
                <a:lnTo>
                  <a:pt x="75776" y="50921"/>
                </a:lnTo>
                <a:lnTo>
                  <a:pt x="75646" y="51033"/>
                </a:lnTo>
                <a:lnTo>
                  <a:pt x="75497" y="51145"/>
                </a:lnTo>
                <a:lnTo>
                  <a:pt x="75646" y="50903"/>
                </a:lnTo>
                <a:lnTo>
                  <a:pt x="75813" y="50679"/>
                </a:lnTo>
                <a:close/>
                <a:moveTo>
                  <a:pt x="60863" y="50847"/>
                </a:moveTo>
                <a:lnTo>
                  <a:pt x="60844" y="50940"/>
                </a:lnTo>
                <a:lnTo>
                  <a:pt x="60807" y="51033"/>
                </a:lnTo>
                <a:lnTo>
                  <a:pt x="60733" y="51107"/>
                </a:lnTo>
                <a:lnTo>
                  <a:pt x="60639" y="51163"/>
                </a:lnTo>
                <a:lnTo>
                  <a:pt x="60639" y="51163"/>
                </a:lnTo>
                <a:lnTo>
                  <a:pt x="60751" y="50996"/>
                </a:lnTo>
                <a:lnTo>
                  <a:pt x="60863" y="50847"/>
                </a:lnTo>
                <a:close/>
                <a:moveTo>
                  <a:pt x="49915" y="50735"/>
                </a:moveTo>
                <a:lnTo>
                  <a:pt x="49915" y="50828"/>
                </a:lnTo>
                <a:lnTo>
                  <a:pt x="49897" y="50903"/>
                </a:lnTo>
                <a:lnTo>
                  <a:pt x="49878" y="50977"/>
                </a:lnTo>
                <a:lnTo>
                  <a:pt x="49841" y="51052"/>
                </a:lnTo>
                <a:lnTo>
                  <a:pt x="49785" y="51126"/>
                </a:lnTo>
                <a:lnTo>
                  <a:pt x="49729" y="51182"/>
                </a:lnTo>
                <a:lnTo>
                  <a:pt x="49655" y="51219"/>
                </a:lnTo>
                <a:lnTo>
                  <a:pt x="49580" y="51256"/>
                </a:lnTo>
                <a:lnTo>
                  <a:pt x="49655" y="51107"/>
                </a:lnTo>
                <a:lnTo>
                  <a:pt x="49729" y="50977"/>
                </a:lnTo>
                <a:lnTo>
                  <a:pt x="49822" y="50847"/>
                </a:lnTo>
                <a:lnTo>
                  <a:pt x="49915" y="50735"/>
                </a:lnTo>
                <a:close/>
                <a:moveTo>
                  <a:pt x="83167" y="50921"/>
                </a:moveTo>
                <a:lnTo>
                  <a:pt x="83111" y="51052"/>
                </a:lnTo>
                <a:lnTo>
                  <a:pt x="83037" y="51182"/>
                </a:lnTo>
                <a:lnTo>
                  <a:pt x="82944" y="51312"/>
                </a:lnTo>
                <a:lnTo>
                  <a:pt x="82832" y="51405"/>
                </a:lnTo>
                <a:lnTo>
                  <a:pt x="82907" y="51275"/>
                </a:lnTo>
                <a:lnTo>
                  <a:pt x="82981" y="51145"/>
                </a:lnTo>
                <a:lnTo>
                  <a:pt x="83074" y="51033"/>
                </a:lnTo>
                <a:lnTo>
                  <a:pt x="83167" y="50921"/>
                </a:lnTo>
                <a:close/>
                <a:moveTo>
                  <a:pt x="90075" y="50977"/>
                </a:moveTo>
                <a:lnTo>
                  <a:pt x="90019" y="51126"/>
                </a:lnTo>
                <a:lnTo>
                  <a:pt x="89944" y="51256"/>
                </a:lnTo>
                <a:lnTo>
                  <a:pt x="89833" y="51349"/>
                </a:lnTo>
                <a:lnTo>
                  <a:pt x="89721" y="51443"/>
                </a:lnTo>
                <a:lnTo>
                  <a:pt x="89721" y="51443"/>
                </a:lnTo>
                <a:lnTo>
                  <a:pt x="89870" y="51200"/>
                </a:lnTo>
                <a:lnTo>
                  <a:pt x="90075" y="50977"/>
                </a:lnTo>
                <a:close/>
                <a:moveTo>
                  <a:pt x="73877" y="50977"/>
                </a:moveTo>
                <a:lnTo>
                  <a:pt x="73877" y="51052"/>
                </a:lnTo>
                <a:lnTo>
                  <a:pt x="73858" y="51126"/>
                </a:lnTo>
                <a:lnTo>
                  <a:pt x="73840" y="51200"/>
                </a:lnTo>
                <a:lnTo>
                  <a:pt x="73802" y="51256"/>
                </a:lnTo>
                <a:lnTo>
                  <a:pt x="73747" y="51312"/>
                </a:lnTo>
                <a:lnTo>
                  <a:pt x="73691" y="51368"/>
                </a:lnTo>
                <a:lnTo>
                  <a:pt x="73635" y="51405"/>
                </a:lnTo>
                <a:lnTo>
                  <a:pt x="73579" y="51443"/>
                </a:lnTo>
                <a:lnTo>
                  <a:pt x="73709" y="51200"/>
                </a:lnTo>
                <a:lnTo>
                  <a:pt x="73877" y="50977"/>
                </a:lnTo>
                <a:close/>
                <a:moveTo>
                  <a:pt x="3259" y="1"/>
                </a:moveTo>
                <a:lnTo>
                  <a:pt x="3184" y="19"/>
                </a:lnTo>
                <a:lnTo>
                  <a:pt x="3072" y="75"/>
                </a:lnTo>
                <a:lnTo>
                  <a:pt x="2924" y="168"/>
                </a:lnTo>
                <a:lnTo>
                  <a:pt x="2849" y="243"/>
                </a:lnTo>
                <a:lnTo>
                  <a:pt x="2775" y="317"/>
                </a:lnTo>
                <a:lnTo>
                  <a:pt x="2663" y="503"/>
                </a:lnTo>
                <a:lnTo>
                  <a:pt x="2477" y="894"/>
                </a:lnTo>
                <a:lnTo>
                  <a:pt x="2421" y="988"/>
                </a:lnTo>
                <a:lnTo>
                  <a:pt x="2365" y="1062"/>
                </a:lnTo>
                <a:lnTo>
                  <a:pt x="2290" y="1137"/>
                </a:lnTo>
                <a:lnTo>
                  <a:pt x="2216" y="1192"/>
                </a:lnTo>
                <a:lnTo>
                  <a:pt x="2123" y="1230"/>
                </a:lnTo>
                <a:lnTo>
                  <a:pt x="2030" y="1248"/>
                </a:lnTo>
                <a:lnTo>
                  <a:pt x="1900" y="1230"/>
                </a:lnTo>
                <a:lnTo>
                  <a:pt x="1769" y="1192"/>
                </a:lnTo>
                <a:lnTo>
                  <a:pt x="1676" y="1155"/>
                </a:lnTo>
                <a:lnTo>
                  <a:pt x="1602" y="1081"/>
                </a:lnTo>
                <a:lnTo>
                  <a:pt x="1564" y="1006"/>
                </a:lnTo>
                <a:lnTo>
                  <a:pt x="1546" y="932"/>
                </a:lnTo>
                <a:lnTo>
                  <a:pt x="1527" y="727"/>
                </a:lnTo>
                <a:lnTo>
                  <a:pt x="1490" y="615"/>
                </a:lnTo>
                <a:lnTo>
                  <a:pt x="1434" y="503"/>
                </a:lnTo>
                <a:lnTo>
                  <a:pt x="1378" y="410"/>
                </a:lnTo>
                <a:lnTo>
                  <a:pt x="1304" y="336"/>
                </a:lnTo>
                <a:lnTo>
                  <a:pt x="1211" y="243"/>
                </a:lnTo>
                <a:lnTo>
                  <a:pt x="1099" y="168"/>
                </a:lnTo>
                <a:lnTo>
                  <a:pt x="987" y="94"/>
                </a:lnTo>
                <a:lnTo>
                  <a:pt x="876" y="57"/>
                </a:lnTo>
                <a:lnTo>
                  <a:pt x="764" y="38"/>
                </a:lnTo>
                <a:lnTo>
                  <a:pt x="652" y="38"/>
                </a:lnTo>
                <a:lnTo>
                  <a:pt x="540" y="75"/>
                </a:lnTo>
                <a:lnTo>
                  <a:pt x="466" y="131"/>
                </a:lnTo>
                <a:lnTo>
                  <a:pt x="429" y="206"/>
                </a:lnTo>
                <a:lnTo>
                  <a:pt x="410" y="280"/>
                </a:lnTo>
                <a:lnTo>
                  <a:pt x="410" y="373"/>
                </a:lnTo>
                <a:lnTo>
                  <a:pt x="447" y="485"/>
                </a:lnTo>
                <a:lnTo>
                  <a:pt x="522" y="597"/>
                </a:lnTo>
                <a:lnTo>
                  <a:pt x="578" y="690"/>
                </a:lnTo>
                <a:lnTo>
                  <a:pt x="764" y="913"/>
                </a:lnTo>
                <a:lnTo>
                  <a:pt x="969" y="1099"/>
                </a:lnTo>
                <a:lnTo>
                  <a:pt x="1155" y="1267"/>
                </a:lnTo>
                <a:lnTo>
                  <a:pt x="1304" y="1360"/>
                </a:lnTo>
                <a:lnTo>
                  <a:pt x="1304" y="1453"/>
                </a:lnTo>
                <a:lnTo>
                  <a:pt x="1285" y="1546"/>
                </a:lnTo>
                <a:lnTo>
                  <a:pt x="1248" y="1602"/>
                </a:lnTo>
                <a:lnTo>
                  <a:pt x="1192" y="1658"/>
                </a:lnTo>
                <a:lnTo>
                  <a:pt x="1136" y="1695"/>
                </a:lnTo>
                <a:lnTo>
                  <a:pt x="1080" y="1732"/>
                </a:lnTo>
                <a:lnTo>
                  <a:pt x="931" y="1788"/>
                </a:lnTo>
                <a:lnTo>
                  <a:pt x="782" y="1825"/>
                </a:lnTo>
                <a:lnTo>
                  <a:pt x="652" y="1881"/>
                </a:lnTo>
                <a:lnTo>
                  <a:pt x="596" y="1937"/>
                </a:lnTo>
                <a:lnTo>
                  <a:pt x="559" y="1993"/>
                </a:lnTo>
                <a:lnTo>
                  <a:pt x="540" y="2067"/>
                </a:lnTo>
                <a:lnTo>
                  <a:pt x="522" y="2142"/>
                </a:lnTo>
                <a:lnTo>
                  <a:pt x="522" y="2216"/>
                </a:lnTo>
                <a:lnTo>
                  <a:pt x="540" y="2254"/>
                </a:lnTo>
                <a:lnTo>
                  <a:pt x="559" y="2291"/>
                </a:lnTo>
                <a:lnTo>
                  <a:pt x="596" y="2328"/>
                </a:lnTo>
                <a:lnTo>
                  <a:pt x="689" y="2328"/>
                </a:lnTo>
                <a:lnTo>
                  <a:pt x="801" y="2291"/>
                </a:lnTo>
                <a:lnTo>
                  <a:pt x="931" y="2235"/>
                </a:lnTo>
                <a:lnTo>
                  <a:pt x="1043" y="2160"/>
                </a:lnTo>
                <a:lnTo>
                  <a:pt x="1229" y="2030"/>
                </a:lnTo>
                <a:lnTo>
                  <a:pt x="1304" y="2086"/>
                </a:lnTo>
                <a:lnTo>
                  <a:pt x="1360" y="2160"/>
                </a:lnTo>
                <a:lnTo>
                  <a:pt x="1415" y="2254"/>
                </a:lnTo>
                <a:lnTo>
                  <a:pt x="1453" y="2328"/>
                </a:lnTo>
                <a:lnTo>
                  <a:pt x="1490" y="2421"/>
                </a:lnTo>
                <a:lnTo>
                  <a:pt x="1490" y="2533"/>
                </a:lnTo>
                <a:lnTo>
                  <a:pt x="1490" y="2626"/>
                </a:lnTo>
                <a:lnTo>
                  <a:pt x="1490" y="2719"/>
                </a:lnTo>
                <a:lnTo>
                  <a:pt x="1434" y="2924"/>
                </a:lnTo>
                <a:lnTo>
                  <a:pt x="1341" y="3091"/>
                </a:lnTo>
                <a:lnTo>
                  <a:pt x="1285" y="3184"/>
                </a:lnTo>
                <a:lnTo>
                  <a:pt x="1229" y="3259"/>
                </a:lnTo>
                <a:lnTo>
                  <a:pt x="1155" y="3315"/>
                </a:lnTo>
                <a:lnTo>
                  <a:pt x="1062" y="3371"/>
                </a:lnTo>
                <a:lnTo>
                  <a:pt x="987" y="3408"/>
                </a:lnTo>
                <a:lnTo>
                  <a:pt x="633" y="3408"/>
                </a:lnTo>
                <a:lnTo>
                  <a:pt x="559" y="3427"/>
                </a:lnTo>
                <a:lnTo>
                  <a:pt x="466" y="3464"/>
                </a:lnTo>
                <a:lnTo>
                  <a:pt x="373" y="3538"/>
                </a:lnTo>
                <a:lnTo>
                  <a:pt x="336" y="3613"/>
                </a:lnTo>
                <a:lnTo>
                  <a:pt x="298" y="3687"/>
                </a:lnTo>
                <a:lnTo>
                  <a:pt x="261" y="3743"/>
                </a:lnTo>
                <a:lnTo>
                  <a:pt x="261" y="3818"/>
                </a:lnTo>
                <a:lnTo>
                  <a:pt x="261" y="3892"/>
                </a:lnTo>
                <a:lnTo>
                  <a:pt x="280" y="3948"/>
                </a:lnTo>
                <a:lnTo>
                  <a:pt x="336" y="4004"/>
                </a:lnTo>
                <a:lnTo>
                  <a:pt x="391" y="4041"/>
                </a:lnTo>
                <a:lnTo>
                  <a:pt x="578" y="4041"/>
                </a:lnTo>
                <a:lnTo>
                  <a:pt x="633" y="4004"/>
                </a:lnTo>
                <a:lnTo>
                  <a:pt x="727" y="3929"/>
                </a:lnTo>
                <a:lnTo>
                  <a:pt x="820" y="3836"/>
                </a:lnTo>
                <a:lnTo>
                  <a:pt x="913" y="3762"/>
                </a:lnTo>
                <a:lnTo>
                  <a:pt x="1006" y="3706"/>
                </a:lnTo>
                <a:lnTo>
                  <a:pt x="1118" y="3706"/>
                </a:lnTo>
                <a:lnTo>
                  <a:pt x="1173" y="3743"/>
                </a:lnTo>
                <a:lnTo>
                  <a:pt x="1248" y="3780"/>
                </a:lnTo>
                <a:lnTo>
                  <a:pt x="1304" y="3855"/>
                </a:lnTo>
                <a:lnTo>
                  <a:pt x="1341" y="3948"/>
                </a:lnTo>
                <a:lnTo>
                  <a:pt x="1378" y="4060"/>
                </a:lnTo>
                <a:lnTo>
                  <a:pt x="1378" y="4171"/>
                </a:lnTo>
                <a:lnTo>
                  <a:pt x="1378" y="4395"/>
                </a:lnTo>
                <a:lnTo>
                  <a:pt x="1341" y="4581"/>
                </a:lnTo>
                <a:lnTo>
                  <a:pt x="1285" y="4730"/>
                </a:lnTo>
                <a:lnTo>
                  <a:pt x="1248" y="4804"/>
                </a:lnTo>
                <a:lnTo>
                  <a:pt x="1211" y="4860"/>
                </a:lnTo>
                <a:lnTo>
                  <a:pt x="1155" y="4879"/>
                </a:lnTo>
                <a:lnTo>
                  <a:pt x="1024" y="4916"/>
                </a:lnTo>
                <a:lnTo>
                  <a:pt x="950" y="4935"/>
                </a:lnTo>
                <a:lnTo>
                  <a:pt x="857" y="4972"/>
                </a:lnTo>
                <a:lnTo>
                  <a:pt x="727" y="5084"/>
                </a:lnTo>
                <a:lnTo>
                  <a:pt x="652" y="5139"/>
                </a:lnTo>
                <a:lnTo>
                  <a:pt x="596" y="5214"/>
                </a:lnTo>
                <a:lnTo>
                  <a:pt x="559" y="5288"/>
                </a:lnTo>
                <a:lnTo>
                  <a:pt x="540" y="5363"/>
                </a:lnTo>
                <a:lnTo>
                  <a:pt x="559" y="5437"/>
                </a:lnTo>
                <a:lnTo>
                  <a:pt x="633" y="5512"/>
                </a:lnTo>
                <a:lnTo>
                  <a:pt x="708" y="5549"/>
                </a:lnTo>
                <a:lnTo>
                  <a:pt x="801" y="5530"/>
                </a:lnTo>
                <a:lnTo>
                  <a:pt x="876" y="5512"/>
                </a:lnTo>
                <a:lnTo>
                  <a:pt x="950" y="5475"/>
                </a:lnTo>
                <a:lnTo>
                  <a:pt x="1043" y="5419"/>
                </a:lnTo>
                <a:lnTo>
                  <a:pt x="1118" y="5400"/>
                </a:lnTo>
                <a:lnTo>
                  <a:pt x="1192" y="5400"/>
                </a:lnTo>
                <a:lnTo>
                  <a:pt x="1266" y="5419"/>
                </a:lnTo>
                <a:lnTo>
                  <a:pt x="1341" y="5493"/>
                </a:lnTo>
                <a:lnTo>
                  <a:pt x="1378" y="5605"/>
                </a:lnTo>
                <a:lnTo>
                  <a:pt x="1397" y="5735"/>
                </a:lnTo>
                <a:lnTo>
                  <a:pt x="1397" y="5865"/>
                </a:lnTo>
                <a:lnTo>
                  <a:pt x="1378" y="6126"/>
                </a:lnTo>
                <a:lnTo>
                  <a:pt x="1322" y="6350"/>
                </a:lnTo>
                <a:lnTo>
                  <a:pt x="1248" y="6554"/>
                </a:lnTo>
                <a:lnTo>
                  <a:pt x="1211" y="6666"/>
                </a:lnTo>
                <a:lnTo>
                  <a:pt x="1136" y="6741"/>
                </a:lnTo>
                <a:lnTo>
                  <a:pt x="1080" y="6778"/>
                </a:lnTo>
                <a:lnTo>
                  <a:pt x="1043" y="6796"/>
                </a:lnTo>
                <a:lnTo>
                  <a:pt x="969" y="6796"/>
                </a:lnTo>
                <a:lnTo>
                  <a:pt x="913" y="6778"/>
                </a:lnTo>
                <a:lnTo>
                  <a:pt x="876" y="6796"/>
                </a:lnTo>
                <a:lnTo>
                  <a:pt x="820" y="6815"/>
                </a:lnTo>
                <a:lnTo>
                  <a:pt x="671" y="6871"/>
                </a:lnTo>
                <a:lnTo>
                  <a:pt x="540" y="6964"/>
                </a:lnTo>
                <a:lnTo>
                  <a:pt x="485" y="7020"/>
                </a:lnTo>
                <a:lnTo>
                  <a:pt x="447" y="7076"/>
                </a:lnTo>
                <a:lnTo>
                  <a:pt x="466" y="7150"/>
                </a:lnTo>
                <a:lnTo>
                  <a:pt x="522" y="7225"/>
                </a:lnTo>
                <a:lnTo>
                  <a:pt x="596" y="7262"/>
                </a:lnTo>
                <a:lnTo>
                  <a:pt x="671" y="7280"/>
                </a:lnTo>
                <a:lnTo>
                  <a:pt x="764" y="7262"/>
                </a:lnTo>
                <a:lnTo>
                  <a:pt x="857" y="7225"/>
                </a:lnTo>
                <a:lnTo>
                  <a:pt x="1024" y="7169"/>
                </a:lnTo>
                <a:lnTo>
                  <a:pt x="1099" y="7169"/>
                </a:lnTo>
                <a:lnTo>
                  <a:pt x="1173" y="7187"/>
                </a:lnTo>
                <a:lnTo>
                  <a:pt x="1229" y="7243"/>
                </a:lnTo>
                <a:lnTo>
                  <a:pt x="1285" y="7318"/>
                </a:lnTo>
                <a:lnTo>
                  <a:pt x="1322" y="7411"/>
                </a:lnTo>
                <a:lnTo>
                  <a:pt x="1341" y="7522"/>
                </a:lnTo>
                <a:lnTo>
                  <a:pt x="1360" y="7634"/>
                </a:lnTo>
                <a:lnTo>
                  <a:pt x="1341" y="7727"/>
                </a:lnTo>
                <a:lnTo>
                  <a:pt x="1322" y="7820"/>
                </a:lnTo>
                <a:lnTo>
                  <a:pt x="1285" y="7895"/>
                </a:lnTo>
                <a:lnTo>
                  <a:pt x="1248" y="7951"/>
                </a:lnTo>
                <a:lnTo>
                  <a:pt x="1173" y="7988"/>
                </a:lnTo>
                <a:lnTo>
                  <a:pt x="1024" y="8044"/>
                </a:lnTo>
                <a:lnTo>
                  <a:pt x="950" y="8081"/>
                </a:lnTo>
                <a:lnTo>
                  <a:pt x="894" y="8137"/>
                </a:lnTo>
                <a:lnTo>
                  <a:pt x="876" y="8211"/>
                </a:lnTo>
                <a:lnTo>
                  <a:pt x="876" y="8323"/>
                </a:lnTo>
                <a:lnTo>
                  <a:pt x="913" y="8416"/>
                </a:lnTo>
                <a:lnTo>
                  <a:pt x="969" y="8472"/>
                </a:lnTo>
                <a:lnTo>
                  <a:pt x="1043" y="8509"/>
                </a:lnTo>
                <a:lnTo>
                  <a:pt x="1118" y="8509"/>
                </a:lnTo>
                <a:lnTo>
                  <a:pt x="1192" y="8491"/>
                </a:lnTo>
                <a:lnTo>
                  <a:pt x="1266" y="8453"/>
                </a:lnTo>
                <a:lnTo>
                  <a:pt x="1341" y="8398"/>
                </a:lnTo>
                <a:lnTo>
                  <a:pt x="1397" y="8323"/>
                </a:lnTo>
                <a:lnTo>
                  <a:pt x="1415" y="8435"/>
                </a:lnTo>
                <a:lnTo>
                  <a:pt x="1397" y="8546"/>
                </a:lnTo>
                <a:lnTo>
                  <a:pt x="1378" y="8677"/>
                </a:lnTo>
                <a:lnTo>
                  <a:pt x="1341" y="8807"/>
                </a:lnTo>
                <a:lnTo>
                  <a:pt x="1285" y="8919"/>
                </a:lnTo>
                <a:lnTo>
                  <a:pt x="1211" y="9031"/>
                </a:lnTo>
                <a:lnTo>
                  <a:pt x="1136" y="9124"/>
                </a:lnTo>
                <a:lnTo>
                  <a:pt x="1062" y="9180"/>
                </a:lnTo>
                <a:lnTo>
                  <a:pt x="950" y="9235"/>
                </a:lnTo>
                <a:lnTo>
                  <a:pt x="876" y="9254"/>
                </a:lnTo>
                <a:lnTo>
                  <a:pt x="708" y="9254"/>
                </a:lnTo>
                <a:lnTo>
                  <a:pt x="652" y="9273"/>
                </a:lnTo>
                <a:lnTo>
                  <a:pt x="596" y="9291"/>
                </a:lnTo>
                <a:lnTo>
                  <a:pt x="540" y="9328"/>
                </a:lnTo>
                <a:lnTo>
                  <a:pt x="503" y="9403"/>
                </a:lnTo>
                <a:lnTo>
                  <a:pt x="447" y="9570"/>
                </a:lnTo>
                <a:lnTo>
                  <a:pt x="447" y="9608"/>
                </a:lnTo>
                <a:lnTo>
                  <a:pt x="466" y="9626"/>
                </a:lnTo>
                <a:lnTo>
                  <a:pt x="578" y="9608"/>
                </a:lnTo>
                <a:lnTo>
                  <a:pt x="838" y="9608"/>
                </a:lnTo>
                <a:lnTo>
                  <a:pt x="913" y="9589"/>
                </a:lnTo>
                <a:lnTo>
                  <a:pt x="1006" y="9552"/>
                </a:lnTo>
                <a:lnTo>
                  <a:pt x="1043" y="9533"/>
                </a:lnTo>
                <a:lnTo>
                  <a:pt x="1099" y="9552"/>
                </a:lnTo>
                <a:lnTo>
                  <a:pt x="1155" y="9589"/>
                </a:lnTo>
                <a:lnTo>
                  <a:pt x="1248" y="9664"/>
                </a:lnTo>
                <a:lnTo>
                  <a:pt x="1341" y="9775"/>
                </a:lnTo>
                <a:lnTo>
                  <a:pt x="1397" y="9887"/>
                </a:lnTo>
                <a:lnTo>
                  <a:pt x="1434" y="10017"/>
                </a:lnTo>
                <a:lnTo>
                  <a:pt x="1434" y="10148"/>
                </a:lnTo>
                <a:lnTo>
                  <a:pt x="1304" y="10129"/>
                </a:lnTo>
                <a:lnTo>
                  <a:pt x="1155" y="10148"/>
                </a:lnTo>
                <a:lnTo>
                  <a:pt x="987" y="10203"/>
                </a:lnTo>
                <a:lnTo>
                  <a:pt x="820" y="10278"/>
                </a:lnTo>
                <a:lnTo>
                  <a:pt x="689" y="10371"/>
                </a:lnTo>
                <a:lnTo>
                  <a:pt x="633" y="10427"/>
                </a:lnTo>
                <a:lnTo>
                  <a:pt x="596" y="10483"/>
                </a:lnTo>
                <a:lnTo>
                  <a:pt x="559" y="10557"/>
                </a:lnTo>
                <a:lnTo>
                  <a:pt x="559" y="10632"/>
                </a:lnTo>
                <a:lnTo>
                  <a:pt x="559" y="10706"/>
                </a:lnTo>
                <a:lnTo>
                  <a:pt x="578" y="10781"/>
                </a:lnTo>
                <a:lnTo>
                  <a:pt x="615" y="10855"/>
                </a:lnTo>
                <a:lnTo>
                  <a:pt x="671" y="10892"/>
                </a:lnTo>
                <a:lnTo>
                  <a:pt x="727" y="10911"/>
                </a:lnTo>
                <a:lnTo>
                  <a:pt x="782" y="10930"/>
                </a:lnTo>
                <a:lnTo>
                  <a:pt x="857" y="10911"/>
                </a:lnTo>
                <a:lnTo>
                  <a:pt x="931" y="10892"/>
                </a:lnTo>
                <a:lnTo>
                  <a:pt x="1099" y="10818"/>
                </a:lnTo>
                <a:lnTo>
                  <a:pt x="1248" y="10706"/>
                </a:lnTo>
                <a:lnTo>
                  <a:pt x="1378" y="10576"/>
                </a:lnTo>
                <a:lnTo>
                  <a:pt x="1490" y="10464"/>
                </a:lnTo>
                <a:lnTo>
                  <a:pt x="1546" y="10334"/>
                </a:lnTo>
                <a:lnTo>
                  <a:pt x="1676" y="10427"/>
                </a:lnTo>
                <a:lnTo>
                  <a:pt x="1788" y="10539"/>
                </a:lnTo>
                <a:lnTo>
                  <a:pt x="1862" y="10669"/>
                </a:lnTo>
                <a:lnTo>
                  <a:pt x="1918" y="10818"/>
                </a:lnTo>
                <a:lnTo>
                  <a:pt x="1955" y="10967"/>
                </a:lnTo>
                <a:lnTo>
                  <a:pt x="1974" y="11134"/>
                </a:lnTo>
                <a:lnTo>
                  <a:pt x="1974" y="11283"/>
                </a:lnTo>
                <a:lnTo>
                  <a:pt x="1955" y="11432"/>
                </a:lnTo>
                <a:lnTo>
                  <a:pt x="1918" y="11618"/>
                </a:lnTo>
                <a:lnTo>
                  <a:pt x="1844" y="11823"/>
                </a:lnTo>
                <a:lnTo>
                  <a:pt x="1769" y="12009"/>
                </a:lnTo>
                <a:lnTo>
                  <a:pt x="1713" y="12084"/>
                </a:lnTo>
                <a:lnTo>
                  <a:pt x="1657" y="12158"/>
                </a:lnTo>
                <a:lnTo>
                  <a:pt x="1490" y="12345"/>
                </a:lnTo>
                <a:lnTo>
                  <a:pt x="1471" y="12363"/>
                </a:lnTo>
                <a:lnTo>
                  <a:pt x="1471" y="12326"/>
                </a:lnTo>
                <a:lnTo>
                  <a:pt x="1453" y="12307"/>
                </a:lnTo>
                <a:lnTo>
                  <a:pt x="1378" y="12289"/>
                </a:lnTo>
                <a:lnTo>
                  <a:pt x="1248" y="12307"/>
                </a:lnTo>
                <a:lnTo>
                  <a:pt x="1006" y="12363"/>
                </a:lnTo>
                <a:lnTo>
                  <a:pt x="857" y="12419"/>
                </a:lnTo>
                <a:lnTo>
                  <a:pt x="708" y="12475"/>
                </a:lnTo>
                <a:lnTo>
                  <a:pt x="596" y="12549"/>
                </a:lnTo>
                <a:lnTo>
                  <a:pt x="540" y="12605"/>
                </a:lnTo>
                <a:lnTo>
                  <a:pt x="503" y="12661"/>
                </a:lnTo>
                <a:lnTo>
                  <a:pt x="485" y="12717"/>
                </a:lnTo>
                <a:lnTo>
                  <a:pt x="485" y="12773"/>
                </a:lnTo>
                <a:lnTo>
                  <a:pt x="503" y="12866"/>
                </a:lnTo>
                <a:lnTo>
                  <a:pt x="540" y="12940"/>
                </a:lnTo>
                <a:lnTo>
                  <a:pt x="596" y="13015"/>
                </a:lnTo>
                <a:lnTo>
                  <a:pt x="652" y="13052"/>
                </a:lnTo>
                <a:lnTo>
                  <a:pt x="708" y="13089"/>
                </a:lnTo>
                <a:lnTo>
                  <a:pt x="838" y="13089"/>
                </a:lnTo>
                <a:lnTo>
                  <a:pt x="913" y="13071"/>
                </a:lnTo>
                <a:lnTo>
                  <a:pt x="1080" y="12996"/>
                </a:lnTo>
                <a:lnTo>
                  <a:pt x="1211" y="12903"/>
                </a:lnTo>
                <a:lnTo>
                  <a:pt x="1360" y="12791"/>
                </a:lnTo>
                <a:lnTo>
                  <a:pt x="1546" y="12587"/>
                </a:lnTo>
                <a:lnTo>
                  <a:pt x="1639" y="12661"/>
                </a:lnTo>
                <a:lnTo>
                  <a:pt x="1695" y="12736"/>
                </a:lnTo>
                <a:lnTo>
                  <a:pt x="1751" y="12829"/>
                </a:lnTo>
                <a:lnTo>
                  <a:pt x="1806" y="12922"/>
                </a:lnTo>
                <a:lnTo>
                  <a:pt x="1825" y="13015"/>
                </a:lnTo>
                <a:lnTo>
                  <a:pt x="1844" y="13127"/>
                </a:lnTo>
                <a:lnTo>
                  <a:pt x="1862" y="13238"/>
                </a:lnTo>
                <a:lnTo>
                  <a:pt x="1844" y="13350"/>
                </a:lnTo>
                <a:lnTo>
                  <a:pt x="1806" y="13555"/>
                </a:lnTo>
                <a:lnTo>
                  <a:pt x="1732" y="13760"/>
                </a:lnTo>
                <a:lnTo>
                  <a:pt x="1676" y="13853"/>
                </a:lnTo>
                <a:lnTo>
                  <a:pt x="1602" y="13946"/>
                </a:lnTo>
                <a:lnTo>
                  <a:pt x="1527" y="14020"/>
                </a:lnTo>
                <a:lnTo>
                  <a:pt x="1453" y="14095"/>
                </a:lnTo>
                <a:lnTo>
                  <a:pt x="1211" y="14188"/>
                </a:lnTo>
                <a:lnTo>
                  <a:pt x="987" y="14262"/>
                </a:lnTo>
                <a:lnTo>
                  <a:pt x="745" y="14374"/>
                </a:lnTo>
                <a:lnTo>
                  <a:pt x="540" y="14504"/>
                </a:lnTo>
                <a:lnTo>
                  <a:pt x="466" y="14560"/>
                </a:lnTo>
                <a:lnTo>
                  <a:pt x="391" y="14616"/>
                </a:lnTo>
                <a:lnTo>
                  <a:pt x="373" y="14672"/>
                </a:lnTo>
                <a:lnTo>
                  <a:pt x="373" y="14746"/>
                </a:lnTo>
                <a:lnTo>
                  <a:pt x="410" y="14802"/>
                </a:lnTo>
                <a:lnTo>
                  <a:pt x="485" y="14839"/>
                </a:lnTo>
                <a:lnTo>
                  <a:pt x="540" y="14858"/>
                </a:lnTo>
                <a:lnTo>
                  <a:pt x="578" y="14858"/>
                </a:lnTo>
                <a:lnTo>
                  <a:pt x="689" y="14821"/>
                </a:lnTo>
                <a:lnTo>
                  <a:pt x="782" y="14746"/>
                </a:lnTo>
                <a:lnTo>
                  <a:pt x="913" y="14653"/>
                </a:lnTo>
                <a:lnTo>
                  <a:pt x="1024" y="14560"/>
                </a:lnTo>
                <a:lnTo>
                  <a:pt x="1136" y="14504"/>
                </a:lnTo>
                <a:lnTo>
                  <a:pt x="1248" y="14448"/>
                </a:lnTo>
                <a:lnTo>
                  <a:pt x="1285" y="14448"/>
                </a:lnTo>
                <a:lnTo>
                  <a:pt x="1341" y="14467"/>
                </a:lnTo>
                <a:lnTo>
                  <a:pt x="1415" y="14523"/>
                </a:lnTo>
                <a:lnTo>
                  <a:pt x="1471" y="14597"/>
                </a:lnTo>
                <a:lnTo>
                  <a:pt x="1527" y="14690"/>
                </a:lnTo>
                <a:lnTo>
                  <a:pt x="1564" y="14784"/>
                </a:lnTo>
                <a:lnTo>
                  <a:pt x="1583" y="14895"/>
                </a:lnTo>
                <a:lnTo>
                  <a:pt x="1583" y="15007"/>
                </a:lnTo>
                <a:lnTo>
                  <a:pt x="1583" y="15193"/>
                </a:lnTo>
                <a:lnTo>
                  <a:pt x="1564" y="15305"/>
                </a:lnTo>
                <a:lnTo>
                  <a:pt x="1527" y="15417"/>
                </a:lnTo>
                <a:lnTo>
                  <a:pt x="1490" y="15528"/>
                </a:lnTo>
                <a:lnTo>
                  <a:pt x="1415" y="15603"/>
                </a:lnTo>
                <a:lnTo>
                  <a:pt x="1341" y="15659"/>
                </a:lnTo>
                <a:lnTo>
                  <a:pt x="1229" y="15659"/>
                </a:lnTo>
                <a:lnTo>
                  <a:pt x="1136" y="15677"/>
                </a:lnTo>
                <a:lnTo>
                  <a:pt x="950" y="15733"/>
                </a:lnTo>
                <a:lnTo>
                  <a:pt x="764" y="15826"/>
                </a:lnTo>
                <a:lnTo>
                  <a:pt x="689" y="15863"/>
                </a:lnTo>
                <a:lnTo>
                  <a:pt x="615" y="15938"/>
                </a:lnTo>
                <a:lnTo>
                  <a:pt x="578" y="16031"/>
                </a:lnTo>
                <a:lnTo>
                  <a:pt x="559" y="16161"/>
                </a:lnTo>
                <a:lnTo>
                  <a:pt x="578" y="16236"/>
                </a:lnTo>
                <a:lnTo>
                  <a:pt x="596" y="16292"/>
                </a:lnTo>
                <a:lnTo>
                  <a:pt x="633" y="16310"/>
                </a:lnTo>
                <a:lnTo>
                  <a:pt x="689" y="16310"/>
                </a:lnTo>
                <a:lnTo>
                  <a:pt x="820" y="16236"/>
                </a:lnTo>
                <a:lnTo>
                  <a:pt x="969" y="16143"/>
                </a:lnTo>
                <a:lnTo>
                  <a:pt x="1155" y="16050"/>
                </a:lnTo>
                <a:lnTo>
                  <a:pt x="1229" y="16031"/>
                </a:lnTo>
                <a:lnTo>
                  <a:pt x="1322" y="16012"/>
                </a:lnTo>
                <a:lnTo>
                  <a:pt x="1397" y="16031"/>
                </a:lnTo>
                <a:lnTo>
                  <a:pt x="1490" y="16068"/>
                </a:lnTo>
                <a:lnTo>
                  <a:pt x="1546" y="16161"/>
                </a:lnTo>
                <a:lnTo>
                  <a:pt x="1620" y="16273"/>
                </a:lnTo>
                <a:lnTo>
                  <a:pt x="1639" y="16366"/>
                </a:lnTo>
                <a:lnTo>
                  <a:pt x="1657" y="16459"/>
                </a:lnTo>
                <a:lnTo>
                  <a:pt x="1657" y="16683"/>
                </a:lnTo>
                <a:lnTo>
                  <a:pt x="1620" y="16887"/>
                </a:lnTo>
                <a:lnTo>
                  <a:pt x="1546" y="17074"/>
                </a:lnTo>
                <a:lnTo>
                  <a:pt x="1471" y="17260"/>
                </a:lnTo>
                <a:lnTo>
                  <a:pt x="1397" y="17371"/>
                </a:lnTo>
                <a:lnTo>
                  <a:pt x="1341" y="17427"/>
                </a:lnTo>
                <a:lnTo>
                  <a:pt x="1229" y="17520"/>
                </a:lnTo>
                <a:lnTo>
                  <a:pt x="1155" y="17558"/>
                </a:lnTo>
                <a:lnTo>
                  <a:pt x="1136" y="17558"/>
                </a:lnTo>
                <a:lnTo>
                  <a:pt x="1118" y="17520"/>
                </a:lnTo>
                <a:lnTo>
                  <a:pt x="1099" y="17483"/>
                </a:lnTo>
                <a:lnTo>
                  <a:pt x="1062" y="17465"/>
                </a:lnTo>
                <a:lnTo>
                  <a:pt x="1006" y="17446"/>
                </a:lnTo>
                <a:lnTo>
                  <a:pt x="876" y="17465"/>
                </a:lnTo>
                <a:lnTo>
                  <a:pt x="708" y="17539"/>
                </a:lnTo>
                <a:lnTo>
                  <a:pt x="578" y="17613"/>
                </a:lnTo>
                <a:lnTo>
                  <a:pt x="485" y="17707"/>
                </a:lnTo>
                <a:lnTo>
                  <a:pt x="429" y="17800"/>
                </a:lnTo>
                <a:lnTo>
                  <a:pt x="429" y="17856"/>
                </a:lnTo>
                <a:lnTo>
                  <a:pt x="429" y="17893"/>
                </a:lnTo>
                <a:lnTo>
                  <a:pt x="466" y="17930"/>
                </a:lnTo>
                <a:lnTo>
                  <a:pt x="503" y="17949"/>
                </a:lnTo>
                <a:lnTo>
                  <a:pt x="559" y="17967"/>
                </a:lnTo>
                <a:lnTo>
                  <a:pt x="633" y="17986"/>
                </a:lnTo>
                <a:lnTo>
                  <a:pt x="857" y="17986"/>
                </a:lnTo>
                <a:lnTo>
                  <a:pt x="969" y="17967"/>
                </a:lnTo>
                <a:lnTo>
                  <a:pt x="1062" y="17949"/>
                </a:lnTo>
                <a:lnTo>
                  <a:pt x="1136" y="17930"/>
                </a:lnTo>
                <a:lnTo>
                  <a:pt x="1173" y="17911"/>
                </a:lnTo>
                <a:lnTo>
                  <a:pt x="1211" y="17930"/>
                </a:lnTo>
                <a:lnTo>
                  <a:pt x="1248" y="17967"/>
                </a:lnTo>
                <a:lnTo>
                  <a:pt x="1322" y="18209"/>
                </a:lnTo>
                <a:lnTo>
                  <a:pt x="1341" y="18340"/>
                </a:lnTo>
                <a:lnTo>
                  <a:pt x="1341" y="18470"/>
                </a:lnTo>
                <a:lnTo>
                  <a:pt x="1341" y="18600"/>
                </a:lnTo>
                <a:lnTo>
                  <a:pt x="1304" y="18749"/>
                </a:lnTo>
                <a:lnTo>
                  <a:pt x="1266" y="18880"/>
                </a:lnTo>
                <a:lnTo>
                  <a:pt x="1192" y="19010"/>
                </a:lnTo>
                <a:lnTo>
                  <a:pt x="1136" y="19122"/>
                </a:lnTo>
                <a:lnTo>
                  <a:pt x="1043" y="19215"/>
                </a:lnTo>
                <a:lnTo>
                  <a:pt x="950" y="19270"/>
                </a:lnTo>
                <a:lnTo>
                  <a:pt x="764" y="19364"/>
                </a:lnTo>
                <a:lnTo>
                  <a:pt x="280" y="19606"/>
                </a:lnTo>
                <a:lnTo>
                  <a:pt x="94" y="19717"/>
                </a:lnTo>
                <a:lnTo>
                  <a:pt x="38" y="19773"/>
                </a:lnTo>
                <a:lnTo>
                  <a:pt x="0" y="19810"/>
                </a:lnTo>
                <a:lnTo>
                  <a:pt x="19" y="19848"/>
                </a:lnTo>
                <a:lnTo>
                  <a:pt x="75" y="19866"/>
                </a:lnTo>
                <a:lnTo>
                  <a:pt x="187" y="19866"/>
                </a:lnTo>
                <a:lnTo>
                  <a:pt x="354" y="19848"/>
                </a:lnTo>
                <a:lnTo>
                  <a:pt x="466" y="19829"/>
                </a:lnTo>
                <a:lnTo>
                  <a:pt x="578" y="19792"/>
                </a:lnTo>
                <a:lnTo>
                  <a:pt x="782" y="19699"/>
                </a:lnTo>
                <a:lnTo>
                  <a:pt x="894" y="19680"/>
                </a:lnTo>
                <a:lnTo>
                  <a:pt x="987" y="19699"/>
                </a:lnTo>
                <a:lnTo>
                  <a:pt x="1080" y="19755"/>
                </a:lnTo>
                <a:lnTo>
                  <a:pt x="1192" y="19848"/>
                </a:lnTo>
                <a:lnTo>
                  <a:pt x="1248" y="19922"/>
                </a:lnTo>
                <a:lnTo>
                  <a:pt x="1304" y="20034"/>
                </a:lnTo>
                <a:lnTo>
                  <a:pt x="1322" y="20146"/>
                </a:lnTo>
                <a:lnTo>
                  <a:pt x="1322" y="20239"/>
                </a:lnTo>
                <a:lnTo>
                  <a:pt x="1304" y="20350"/>
                </a:lnTo>
                <a:lnTo>
                  <a:pt x="1266" y="20406"/>
                </a:lnTo>
                <a:lnTo>
                  <a:pt x="1248" y="20425"/>
                </a:lnTo>
                <a:lnTo>
                  <a:pt x="1211" y="20425"/>
                </a:lnTo>
                <a:lnTo>
                  <a:pt x="1099" y="20406"/>
                </a:lnTo>
                <a:lnTo>
                  <a:pt x="1043" y="20406"/>
                </a:lnTo>
                <a:lnTo>
                  <a:pt x="950" y="20443"/>
                </a:lnTo>
                <a:lnTo>
                  <a:pt x="857" y="20481"/>
                </a:lnTo>
                <a:lnTo>
                  <a:pt x="764" y="20555"/>
                </a:lnTo>
                <a:lnTo>
                  <a:pt x="615" y="20685"/>
                </a:lnTo>
                <a:lnTo>
                  <a:pt x="522" y="20834"/>
                </a:lnTo>
                <a:lnTo>
                  <a:pt x="503" y="20890"/>
                </a:lnTo>
                <a:lnTo>
                  <a:pt x="485" y="20965"/>
                </a:lnTo>
                <a:lnTo>
                  <a:pt x="485" y="21021"/>
                </a:lnTo>
                <a:lnTo>
                  <a:pt x="503" y="21058"/>
                </a:lnTo>
                <a:lnTo>
                  <a:pt x="540" y="21095"/>
                </a:lnTo>
                <a:lnTo>
                  <a:pt x="596" y="21114"/>
                </a:lnTo>
                <a:lnTo>
                  <a:pt x="764" y="21114"/>
                </a:lnTo>
                <a:lnTo>
                  <a:pt x="876" y="21076"/>
                </a:lnTo>
                <a:lnTo>
                  <a:pt x="1006" y="21021"/>
                </a:lnTo>
                <a:lnTo>
                  <a:pt x="1118" y="20965"/>
                </a:lnTo>
                <a:lnTo>
                  <a:pt x="1192" y="20890"/>
                </a:lnTo>
                <a:lnTo>
                  <a:pt x="1322" y="20779"/>
                </a:lnTo>
                <a:lnTo>
                  <a:pt x="1378" y="20760"/>
                </a:lnTo>
                <a:lnTo>
                  <a:pt x="1453" y="20760"/>
                </a:lnTo>
                <a:lnTo>
                  <a:pt x="1527" y="20816"/>
                </a:lnTo>
                <a:lnTo>
                  <a:pt x="1620" y="20909"/>
                </a:lnTo>
                <a:lnTo>
                  <a:pt x="1676" y="21002"/>
                </a:lnTo>
                <a:lnTo>
                  <a:pt x="1713" y="21095"/>
                </a:lnTo>
                <a:lnTo>
                  <a:pt x="1751" y="21207"/>
                </a:lnTo>
                <a:lnTo>
                  <a:pt x="1751" y="21337"/>
                </a:lnTo>
                <a:lnTo>
                  <a:pt x="1751" y="21561"/>
                </a:lnTo>
                <a:lnTo>
                  <a:pt x="1713" y="21784"/>
                </a:lnTo>
                <a:lnTo>
                  <a:pt x="1639" y="21989"/>
                </a:lnTo>
                <a:lnTo>
                  <a:pt x="1564" y="22194"/>
                </a:lnTo>
                <a:lnTo>
                  <a:pt x="1453" y="22380"/>
                </a:lnTo>
                <a:lnTo>
                  <a:pt x="1341" y="22566"/>
                </a:lnTo>
                <a:lnTo>
                  <a:pt x="1229" y="22696"/>
                </a:lnTo>
                <a:lnTo>
                  <a:pt x="1136" y="22752"/>
                </a:lnTo>
                <a:lnTo>
                  <a:pt x="1062" y="22789"/>
                </a:lnTo>
                <a:lnTo>
                  <a:pt x="969" y="22808"/>
                </a:lnTo>
                <a:lnTo>
                  <a:pt x="782" y="22789"/>
                </a:lnTo>
                <a:lnTo>
                  <a:pt x="652" y="22789"/>
                </a:lnTo>
                <a:lnTo>
                  <a:pt x="503" y="22808"/>
                </a:lnTo>
                <a:lnTo>
                  <a:pt x="373" y="22845"/>
                </a:lnTo>
                <a:lnTo>
                  <a:pt x="280" y="22901"/>
                </a:lnTo>
                <a:lnTo>
                  <a:pt x="224" y="22938"/>
                </a:lnTo>
                <a:lnTo>
                  <a:pt x="205" y="22994"/>
                </a:lnTo>
                <a:lnTo>
                  <a:pt x="224" y="23050"/>
                </a:lnTo>
                <a:lnTo>
                  <a:pt x="261" y="23106"/>
                </a:lnTo>
                <a:lnTo>
                  <a:pt x="354" y="23180"/>
                </a:lnTo>
                <a:lnTo>
                  <a:pt x="466" y="23236"/>
                </a:lnTo>
                <a:lnTo>
                  <a:pt x="596" y="23273"/>
                </a:lnTo>
                <a:lnTo>
                  <a:pt x="727" y="23273"/>
                </a:lnTo>
                <a:lnTo>
                  <a:pt x="950" y="23236"/>
                </a:lnTo>
                <a:lnTo>
                  <a:pt x="1043" y="23218"/>
                </a:lnTo>
                <a:lnTo>
                  <a:pt x="1136" y="23236"/>
                </a:lnTo>
                <a:lnTo>
                  <a:pt x="1192" y="23255"/>
                </a:lnTo>
                <a:lnTo>
                  <a:pt x="1229" y="23292"/>
                </a:lnTo>
                <a:lnTo>
                  <a:pt x="1341" y="23422"/>
                </a:lnTo>
                <a:lnTo>
                  <a:pt x="1378" y="23515"/>
                </a:lnTo>
                <a:lnTo>
                  <a:pt x="1415" y="23609"/>
                </a:lnTo>
                <a:lnTo>
                  <a:pt x="1415" y="23702"/>
                </a:lnTo>
                <a:lnTo>
                  <a:pt x="1415" y="23813"/>
                </a:lnTo>
                <a:lnTo>
                  <a:pt x="1397" y="23906"/>
                </a:lnTo>
                <a:lnTo>
                  <a:pt x="1360" y="24018"/>
                </a:lnTo>
                <a:lnTo>
                  <a:pt x="1322" y="24093"/>
                </a:lnTo>
                <a:lnTo>
                  <a:pt x="1248" y="24167"/>
                </a:lnTo>
                <a:lnTo>
                  <a:pt x="1211" y="24204"/>
                </a:lnTo>
                <a:lnTo>
                  <a:pt x="1155" y="24242"/>
                </a:lnTo>
                <a:lnTo>
                  <a:pt x="1024" y="24260"/>
                </a:lnTo>
                <a:lnTo>
                  <a:pt x="894" y="24279"/>
                </a:lnTo>
                <a:lnTo>
                  <a:pt x="764" y="24260"/>
                </a:lnTo>
                <a:lnTo>
                  <a:pt x="615" y="24279"/>
                </a:lnTo>
                <a:lnTo>
                  <a:pt x="485" y="24279"/>
                </a:lnTo>
                <a:lnTo>
                  <a:pt x="373" y="24316"/>
                </a:lnTo>
                <a:lnTo>
                  <a:pt x="336" y="24353"/>
                </a:lnTo>
                <a:lnTo>
                  <a:pt x="298" y="24390"/>
                </a:lnTo>
                <a:lnTo>
                  <a:pt x="261" y="24465"/>
                </a:lnTo>
                <a:lnTo>
                  <a:pt x="243" y="24502"/>
                </a:lnTo>
                <a:lnTo>
                  <a:pt x="261" y="24558"/>
                </a:lnTo>
                <a:lnTo>
                  <a:pt x="261" y="24577"/>
                </a:lnTo>
                <a:lnTo>
                  <a:pt x="298" y="24614"/>
                </a:lnTo>
                <a:lnTo>
                  <a:pt x="336" y="24632"/>
                </a:lnTo>
                <a:lnTo>
                  <a:pt x="447" y="24670"/>
                </a:lnTo>
                <a:lnTo>
                  <a:pt x="1211" y="24670"/>
                </a:lnTo>
                <a:lnTo>
                  <a:pt x="1304" y="24688"/>
                </a:lnTo>
                <a:lnTo>
                  <a:pt x="1397" y="24707"/>
                </a:lnTo>
                <a:lnTo>
                  <a:pt x="1490" y="24763"/>
                </a:lnTo>
                <a:lnTo>
                  <a:pt x="1583" y="24837"/>
                </a:lnTo>
                <a:lnTo>
                  <a:pt x="1657" y="24949"/>
                </a:lnTo>
                <a:lnTo>
                  <a:pt x="1713" y="25042"/>
                </a:lnTo>
                <a:lnTo>
                  <a:pt x="1769" y="25154"/>
                </a:lnTo>
                <a:lnTo>
                  <a:pt x="1788" y="25247"/>
                </a:lnTo>
                <a:lnTo>
                  <a:pt x="1806" y="25359"/>
                </a:lnTo>
                <a:lnTo>
                  <a:pt x="1806" y="25470"/>
                </a:lnTo>
                <a:lnTo>
                  <a:pt x="1806" y="25563"/>
                </a:lnTo>
                <a:lnTo>
                  <a:pt x="1788" y="25675"/>
                </a:lnTo>
                <a:lnTo>
                  <a:pt x="1751" y="25787"/>
                </a:lnTo>
                <a:lnTo>
                  <a:pt x="1695" y="25917"/>
                </a:lnTo>
                <a:lnTo>
                  <a:pt x="1620" y="26010"/>
                </a:lnTo>
                <a:lnTo>
                  <a:pt x="1527" y="26066"/>
                </a:lnTo>
                <a:lnTo>
                  <a:pt x="1434" y="26103"/>
                </a:lnTo>
                <a:lnTo>
                  <a:pt x="1248" y="26178"/>
                </a:lnTo>
                <a:lnTo>
                  <a:pt x="1136" y="26234"/>
                </a:lnTo>
                <a:lnTo>
                  <a:pt x="1024" y="26308"/>
                </a:lnTo>
                <a:lnTo>
                  <a:pt x="913" y="26401"/>
                </a:lnTo>
                <a:lnTo>
                  <a:pt x="857" y="26476"/>
                </a:lnTo>
                <a:lnTo>
                  <a:pt x="820" y="26550"/>
                </a:lnTo>
                <a:lnTo>
                  <a:pt x="838" y="26606"/>
                </a:lnTo>
                <a:lnTo>
                  <a:pt x="876" y="26643"/>
                </a:lnTo>
                <a:lnTo>
                  <a:pt x="950" y="26662"/>
                </a:lnTo>
                <a:lnTo>
                  <a:pt x="1043" y="26662"/>
                </a:lnTo>
                <a:lnTo>
                  <a:pt x="1192" y="26625"/>
                </a:lnTo>
                <a:lnTo>
                  <a:pt x="1341" y="26587"/>
                </a:lnTo>
                <a:lnTo>
                  <a:pt x="1471" y="26532"/>
                </a:lnTo>
                <a:lnTo>
                  <a:pt x="1583" y="26457"/>
                </a:lnTo>
                <a:lnTo>
                  <a:pt x="1676" y="26420"/>
                </a:lnTo>
                <a:lnTo>
                  <a:pt x="1769" y="26420"/>
                </a:lnTo>
                <a:lnTo>
                  <a:pt x="1806" y="26438"/>
                </a:lnTo>
                <a:lnTo>
                  <a:pt x="1844" y="26457"/>
                </a:lnTo>
                <a:lnTo>
                  <a:pt x="1862" y="26513"/>
                </a:lnTo>
                <a:lnTo>
                  <a:pt x="1900" y="26569"/>
                </a:lnTo>
                <a:lnTo>
                  <a:pt x="1955" y="26755"/>
                </a:lnTo>
                <a:lnTo>
                  <a:pt x="1955" y="26848"/>
                </a:lnTo>
                <a:lnTo>
                  <a:pt x="1955" y="26960"/>
                </a:lnTo>
                <a:lnTo>
                  <a:pt x="1918" y="27183"/>
                </a:lnTo>
                <a:lnTo>
                  <a:pt x="1862" y="27388"/>
                </a:lnTo>
                <a:lnTo>
                  <a:pt x="1788" y="27574"/>
                </a:lnTo>
                <a:lnTo>
                  <a:pt x="1657" y="27779"/>
                </a:lnTo>
                <a:lnTo>
                  <a:pt x="1583" y="27891"/>
                </a:lnTo>
                <a:lnTo>
                  <a:pt x="1509" y="27965"/>
                </a:lnTo>
                <a:lnTo>
                  <a:pt x="1471" y="27984"/>
                </a:lnTo>
                <a:lnTo>
                  <a:pt x="1434" y="28002"/>
                </a:lnTo>
                <a:lnTo>
                  <a:pt x="1341" y="27984"/>
                </a:lnTo>
                <a:lnTo>
                  <a:pt x="1248" y="28002"/>
                </a:lnTo>
                <a:lnTo>
                  <a:pt x="1192" y="28021"/>
                </a:lnTo>
                <a:lnTo>
                  <a:pt x="1136" y="28058"/>
                </a:lnTo>
                <a:lnTo>
                  <a:pt x="1043" y="28189"/>
                </a:lnTo>
                <a:lnTo>
                  <a:pt x="987" y="28263"/>
                </a:lnTo>
                <a:lnTo>
                  <a:pt x="969" y="28319"/>
                </a:lnTo>
                <a:lnTo>
                  <a:pt x="950" y="28375"/>
                </a:lnTo>
                <a:lnTo>
                  <a:pt x="969" y="28431"/>
                </a:lnTo>
                <a:lnTo>
                  <a:pt x="1006" y="28486"/>
                </a:lnTo>
                <a:lnTo>
                  <a:pt x="1099" y="28524"/>
                </a:lnTo>
                <a:lnTo>
                  <a:pt x="1155" y="28542"/>
                </a:lnTo>
                <a:lnTo>
                  <a:pt x="1229" y="28542"/>
                </a:lnTo>
                <a:lnTo>
                  <a:pt x="1285" y="28524"/>
                </a:lnTo>
                <a:lnTo>
                  <a:pt x="1341" y="28505"/>
                </a:lnTo>
                <a:lnTo>
                  <a:pt x="1434" y="28431"/>
                </a:lnTo>
                <a:lnTo>
                  <a:pt x="1527" y="28356"/>
                </a:lnTo>
                <a:lnTo>
                  <a:pt x="1620" y="28319"/>
                </a:lnTo>
                <a:lnTo>
                  <a:pt x="1713" y="28319"/>
                </a:lnTo>
                <a:lnTo>
                  <a:pt x="1751" y="28356"/>
                </a:lnTo>
                <a:lnTo>
                  <a:pt x="1788" y="28431"/>
                </a:lnTo>
                <a:lnTo>
                  <a:pt x="1825" y="28524"/>
                </a:lnTo>
                <a:lnTo>
                  <a:pt x="1881" y="28635"/>
                </a:lnTo>
                <a:lnTo>
                  <a:pt x="1900" y="28747"/>
                </a:lnTo>
                <a:lnTo>
                  <a:pt x="1900" y="28877"/>
                </a:lnTo>
                <a:lnTo>
                  <a:pt x="1900" y="28989"/>
                </a:lnTo>
                <a:lnTo>
                  <a:pt x="1881" y="29101"/>
                </a:lnTo>
                <a:lnTo>
                  <a:pt x="1806" y="29324"/>
                </a:lnTo>
                <a:lnTo>
                  <a:pt x="1695" y="29529"/>
                </a:lnTo>
                <a:lnTo>
                  <a:pt x="1620" y="29622"/>
                </a:lnTo>
                <a:lnTo>
                  <a:pt x="1546" y="29697"/>
                </a:lnTo>
                <a:lnTo>
                  <a:pt x="1453" y="29752"/>
                </a:lnTo>
                <a:lnTo>
                  <a:pt x="1378" y="29808"/>
                </a:lnTo>
                <a:lnTo>
                  <a:pt x="1192" y="29901"/>
                </a:lnTo>
                <a:lnTo>
                  <a:pt x="1118" y="29957"/>
                </a:lnTo>
                <a:lnTo>
                  <a:pt x="1043" y="30013"/>
                </a:lnTo>
                <a:lnTo>
                  <a:pt x="931" y="30125"/>
                </a:lnTo>
                <a:lnTo>
                  <a:pt x="857" y="30218"/>
                </a:lnTo>
                <a:lnTo>
                  <a:pt x="857" y="30255"/>
                </a:lnTo>
                <a:lnTo>
                  <a:pt x="876" y="30274"/>
                </a:lnTo>
                <a:lnTo>
                  <a:pt x="931" y="30292"/>
                </a:lnTo>
                <a:lnTo>
                  <a:pt x="1006" y="30274"/>
                </a:lnTo>
                <a:lnTo>
                  <a:pt x="1229" y="30237"/>
                </a:lnTo>
                <a:lnTo>
                  <a:pt x="1453" y="30218"/>
                </a:lnTo>
                <a:lnTo>
                  <a:pt x="1546" y="30218"/>
                </a:lnTo>
                <a:lnTo>
                  <a:pt x="1639" y="30237"/>
                </a:lnTo>
                <a:lnTo>
                  <a:pt x="1695" y="30292"/>
                </a:lnTo>
                <a:lnTo>
                  <a:pt x="1713" y="30311"/>
                </a:lnTo>
                <a:lnTo>
                  <a:pt x="1713" y="30367"/>
                </a:lnTo>
                <a:lnTo>
                  <a:pt x="1713" y="30479"/>
                </a:lnTo>
                <a:lnTo>
                  <a:pt x="1657" y="30628"/>
                </a:lnTo>
                <a:lnTo>
                  <a:pt x="1620" y="30702"/>
                </a:lnTo>
                <a:lnTo>
                  <a:pt x="1564" y="30758"/>
                </a:lnTo>
                <a:lnTo>
                  <a:pt x="1490" y="30814"/>
                </a:lnTo>
                <a:lnTo>
                  <a:pt x="1415" y="30851"/>
                </a:lnTo>
                <a:lnTo>
                  <a:pt x="1248" y="30925"/>
                </a:lnTo>
                <a:lnTo>
                  <a:pt x="1099" y="31018"/>
                </a:lnTo>
                <a:lnTo>
                  <a:pt x="969" y="31093"/>
                </a:lnTo>
                <a:lnTo>
                  <a:pt x="838" y="31205"/>
                </a:lnTo>
                <a:lnTo>
                  <a:pt x="801" y="31242"/>
                </a:lnTo>
                <a:lnTo>
                  <a:pt x="782" y="31298"/>
                </a:lnTo>
                <a:lnTo>
                  <a:pt x="801" y="31372"/>
                </a:lnTo>
                <a:lnTo>
                  <a:pt x="857" y="31428"/>
                </a:lnTo>
                <a:lnTo>
                  <a:pt x="913" y="31447"/>
                </a:lnTo>
                <a:lnTo>
                  <a:pt x="950" y="31465"/>
                </a:lnTo>
                <a:lnTo>
                  <a:pt x="1006" y="31465"/>
                </a:lnTo>
                <a:lnTo>
                  <a:pt x="1062" y="31447"/>
                </a:lnTo>
                <a:lnTo>
                  <a:pt x="1173" y="31372"/>
                </a:lnTo>
                <a:lnTo>
                  <a:pt x="1285" y="31298"/>
                </a:lnTo>
                <a:lnTo>
                  <a:pt x="1490" y="31112"/>
                </a:lnTo>
                <a:lnTo>
                  <a:pt x="1583" y="31056"/>
                </a:lnTo>
                <a:lnTo>
                  <a:pt x="1639" y="31037"/>
                </a:lnTo>
                <a:lnTo>
                  <a:pt x="1695" y="31037"/>
                </a:lnTo>
                <a:lnTo>
                  <a:pt x="1732" y="31074"/>
                </a:lnTo>
                <a:lnTo>
                  <a:pt x="1806" y="31130"/>
                </a:lnTo>
                <a:lnTo>
                  <a:pt x="1881" y="31223"/>
                </a:lnTo>
                <a:lnTo>
                  <a:pt x="1918" y="31354"/>
                </a:lnTo>
                <a:lnTo>
                  <a:pt x="1955" y="31465"/>
                </a:lnTo>
                <a:lnTo>
                  <a:pt x="1974" y="31596"/>
                </a:lnTo>
                <a:lnTo>
                  <a:pt x="1955" y="31689"/>
                </a:lnTo>
                <a:lnTo>
                  <a:pt x="1937" y="31782"/>
                </a:lnTo>
                <a:lnTo>
                  <a:pt x="1881" y="31894"/>
                </a:lnTo>
                <a:lnTo>
                  <a:pt x="1825" y="31949"/>
                </a:lnTo>
                <a:lnTo>
                  <a:pt x="1769" y="31987"/>
                </a:lnTo>
                <a:lnTo>
                  <a:pt x="1713" y="31987"/>
                </a:lnTo>
                <a:lnTo>
                  <a:pt x="1564" y="31931"/>
                </a:lnTo>
                <a:lnTo>
                  <a:pt x="1471" y="31894"/>
                </a:lnTo>
                <a:lnTo>
                  <a:pt x="1360" y="31894"/>
                </a:lnTo>
                <a:lnTo>
                  <a:pt x="1192" y="31912"/>
                </a:lnTo>
                <a:lnTo>
                  <a:pt x="1099" y="31931"/>
                </a:lnTo>
                <a:lnTo>
                  <a:pt x="1006" y="31968"/>
                </a:lnTo>
                <a:lnTo>
                  <a:pt x="913" y="32024"/>
                </a:lnTo>
                <a:lnTo>
                  <a:pt x="838" y="32080"/>
                </a:lnTo>
                <a:lnTo>
                  <a:pt x="782" y="32154"/>
                </a:lnTo>
                <a:lnTo>
                  <a:pt x="764" y="32229"/>
                </a:lnTo>
                <a:lnTo>
                  <a:pt x="764" y="32303"/>
                </a:lnTo>
                <a:lnTo>
                  <a:pt x="782" y="32359"/>
                </a:lnTo>
                <a:lnTo>
                  <a:pt x="820" y="32396"/>
                </a:lnTo>
                <a:lnTo>
                  <a:pt x="876" y="32415"/>
                </a:lnTo>
                <a:lnTo>
                  <a:pt x="1043" y="32415"/>
                </a:lnTo>
                <a:lnTo>
                  <a:pt x="1229" y="32378"/>
                </a:lnTo>
                <a:lnTo>
                  <a:pt x="1434" y="32340"/>
                </a:lnTo>
                <a:lnTo>
                  <a:pt x="1620" y="32303"/>
                </a:lnTo>
                <a:lnTo>
                  <a:pt x="1769" y="32303"/>
                </a:lnTo>
                <a:lnTo>
                  <a:pt x="1844" y="32322"/>
                </a:lnTo>
                <a:lnTo>
                  <a:pt x="1881" y="32359"/>
                </a:lnTo>
                <a:lnTo>
                  <a:pt x="1937" y="32433"/>
                </a:lnTo>
                <a:lnTo>
                  <a:pt x="1955" y="32527"/>
                </a:lnTo>
                <a:lnTo>
                  <a:pt x="1974" y="32620"/>
                </a:lnTo>
                <a:lnTo>
                  <a:pt x="1974" y="32731"/>
                </a:lnTo>
                <a:lnTo>
                  <a:pt x="1955" y="32936"/>
                </a:lnTo>
                <a:lnTo>
                  <a:pt x="1900" y="33104"/>
                </a:lnTo>
                <a:lnTo>
                  <a:pt x="1825" y="33234"/>
                </a:lnTo>
                <a:lnTo>
                  <a:pt x="1769" y="33327"/>
                </a:lnTo>
                <a:lnTo>
                  <a:pt x="1695" y="33402"/>
                </a:lnTo>
                <a:lnTo>
                  <a:pt x="1620" y="33439"/>
                </a:lnTo>
                <a:lnTo>
                  <a:pt x="1546" y="33476"/>
                </a:lnTo>
                <a:lnTo>
                  <a:pt x="1471" y="33513"/>
                </a:lnTo>
                <a:lnTo>
                  <a:pt x="1266" y="33569"/>
                </a:lnTo>
                <a:lnTo>
                  <a:pt x="1099" y="33588"/>
                </a:lnTo>
                <a:lnTo>
                  <a:pt x="894" y="33625"/>
                </a:lnTo>
                <a:lnTo>
                  <a:pt x="782" y="33662"/>
                </a:lnTo>
                <a:lnTo>
                  <a:pt x="708" y="33718"/>
                </a:lnTo>
                <a:lnTo>
                  <a:pt x="652" y="33793"/>
                </a:lnTo>
                <a:lnTo>
                  <a:pt x="633" y="33830"/>
                </a:lnTo>
                <a:lnTo>
                  <a:pt x="633" y="33886"/>
                </a:lnTo>
                <a:lnTo>
                  <a:pt x="633" y="33923"/>
                </a:lnTo>
                <a:lnTo>
                  <a:pt x="652" y="33960"/>
                </a:lnTo>
                <a:lnTo>
                  <a:pt x="671" y="33979"/>
                </a:lnTo>
                <a:lnTo>
                  <a:pt x="820" y="33979"/>
                </a:lnTo>
                <a:lnTo>
                  <a:pt x="931" y="33960"/>
                </a:lnTo>
                <a:lnTo>
                  <a:pt x="1155" y="33886"/>
                </a:lnTo>
                <a:lnTo>
                  <a:pt x="1248" y="33848"/>
                </a:lnTo>
                <a:lnTo>
                  <a:pt x="1304" y="33848"/>
                </a:lnTo>
                <a:lnTo>
                  <a:pt x="1415" y="33867"/>
                </a:lnTo>
                <a:lnTo>
                  <a:pt x="1490" y="33923"/>
                </a:lnTo>
                <a:lnTo>
                  <a:pt x="1564" y="33979"/>
                </a:lnTo>
                <a:lnTo>
                  <a:pt x="1620" y="34035"/>
                </a:lnTo>
                <a:lnTo>
                  <a:pt x="1657" y="34128"/>
                </a:lnTo>
                <a:lnTo>
                  <a:pt x="1676" y="34221"/>
                </a:lnTo>
                <a:lnTo>
                  <a:pt x="1676" y="34314"/>
                </a:lnTo>
                <a:lnTo>
                  <a:pt x="1676" y="34407"/>
                </a:lnTo>
                <a:lnTo>
                  <a:pt x="1657" y="34500"/>
                </a:lnTo>
                <a:lnTo>
                  <a:pt x="1620" y="34612"/>
                </a:lnTo>
                <a:lnTo>
                  <a:pt x="1583" y="34705"/>
                </a:lnTo>
                <a:lnTo>
                  <a:pt x="1527" y="34798"/>
                </a:lnTo>
                <a:lnTo>
                  <a:pt x="1471" y="34872"/>
                </a:lnTo>
                <a:lnTo>
                  <a:pt x="1397" y="34947"/>
                </a:lnTo>
                <a:lnTo>
                  <a:pt x="1304" y="35003"/>
                </a:lnTo>
                <a:lnTo>
                  <a:pt x="1229" y="35040"/>
                </a:lnTo>
                <a:lnTo>
                  <a:pt x="1136" y="35077"/>
                </a:lnTo>
                <a:lnTo>
                  <a:pt x="894" y="35077"/>
                </a:lnTo>
                <a:lnTo>
                  <a:pt x="820" y="35096"/>
                </a:lnTo>
                <a:lnTo>
                  <a:pt x="745" y="35114"/>
                </a:lnTo>
                <a:lnTo>
                  <a:pt x="671" y="35170"/>
                </a:lnTo>
                <a:lnTo>
                  <a:pt x="615" y="35245"/>
                </a:lnTo>
                <a:lnTo>
                  <a:pt x="540" y="35356"/>
                </a:lnTo>
                <a:lnTo>
                  <a:pt x="503" y="35431"/>
                </a:lnTo>
                <a:lnTo>
                  <a:pt x="485" y="35487"/>
                </a:lnTo>
                <a:lnTo>
                  <a:pt x="503" y="35505"/>
                </a:lnTo>
                <a:lnTo>
                  <a:pt x="559" y="35524"/>
                </a:lnTo>
                <a:lnTo>
                  <a:pt x="615" y="35524"/>
                </a:lnTo>
                <a:lnTo>
                  <a:pt x="801" y="35487"/>
                </a:lnTo>
                <a:lnTo>
                  <a:pt x="931" y="35450"/>
                </a:lnTo>
                <a:lnTo>
                  <a:pt x="1024" y="35412"/>
                </a:lnTo>
                <a:lnTo>
                  <a:pt x="1211" y="35319"/>
                </a:lnTo>
                <a:lnTo>
                  <a:pt x="1285" y="35282"/>
                </a:lnTo>
                <a:lnTo>
                  <a:pt x="1360" y="35301"/>
                </a:lnTo>
                <a:lnTo>
                  <a:pt x="1453" y="35356"/>
                </a:lnTo>
                <a:lnTo>
                  <a:pt x="1564" y="35468"/>
                </a:lnTo>
                <a:lnTo>
                  <a:pt x="1602" y="35543"/>
                </a:lnTo>
                <a:lnTo>
                  <a:pt x="1620" y="35636"/>
                </a:lnTo>
                <a:lnTo>
                  <a:pt x="1639" y="35729"/>
                </a:lnTo>
                <a:lnTo>
                  <a:pt x="1657" y="35841"/>
                </a:lnTo>
                <a:lnTo>
                  <a:pt x="1639" y="36027"/>
                </a:lnTo>
                <a:lnTo>
                  <a:pt x="1620" y="36120"/>
                </a:lnTo>
                <a:lnTo>
                  <a:pt x="1583" y="36194"/>
                </a:lnTo>
                <a:lnTo>
                  <a:pt x="1509" y="36325"/>
                </a:lnTo>
                <a:lnTo>
                  <a:pt x="1453" y="36399"/>
                </a:lnTo>
                <a:lnTo>
                  <a:pt x="1397" y="36436"/>
                </a:lnTo>
                <a:lnTo>
                  <a:pt x="1341" y="36436"/>
                </a:lnTo>
                <a:lnTo>
                  <a:pt x="1211" y="36455"/>
                </a:lnTo>
                <a:lnTo>
                  <a:pt x="1118" y="36455"/>
                </a:lnTo>
                <a:lnTo>
                  <a:pt x="1024" y="36492"/>
                </a:lnTo>
                <a:lnTo>
                  <a:pt x="838" y="36585"/>
                </a:lnTo>
                <a:lnTo>
                  <a:pt x="745" y="36623"/>
                </a:lnTo>
                <a:lnTo>
                  <a:pt x="652" y="36697"/>
                </a:lnTo>
                <a:lnTo>
                  <a:pt x="578" y="36771"/>
                </a:lnTo>
                <a:lnTo>
                  <a:pt x="522" y="36846"/>
                </a:lnTo>
                <a:lnTo>
                  <a:pt x="485" y="36939"/>
                </a:lnTo>
                <a:lnTo>
                  <a:pt x="485" y="37051"/>
                </a:lnTo>
                <a:lnTo>
                  <a:pt x="522" y="37162"/>
                </a:lnTo>
                <a:lnTo>
                  <a:pt x="559" y="37218"/>
                </a:lnTo>
                <a:lnTo>
                  <a:pt x="615" y="37237"/>
                </a:lnTo>
                <a:lnTo>
                  <a:pt x="689" y="37218"/>
                </a:lnTo>
                <a:lnTo>
                  <a:pt x="764" y="37200"/>
                </a:lnTo>
                <a:lnTo>
                  <a:pt x="838" y="37144"/>
                </a:lnTo>
                <a:lnTo>
                  <a:pt x="1024" y="37032"/>
                </a:lnTo>
                <a:lnTo>
                  <a:pt x="1266" y="36865"/>
                </a:lnTo>
                <a:lnTo>
                  <a:pt x="1360" y="36827"/>
                </a:lnTo>
                <a:lnTo>
                  <a:pt x="1453" y="36809"/>
                </a:lnTo>
                <a:lnTo>
                  <a:pt x="1527" y="36827"/>
                </a:lnTo>
                <a:lnTo>
                  <a:pt x="1602" y="36883"/>
                </a:lnTo>
                <a:lnTo>
                  <a:pt x="1676" y="36995"/>
                </a:lnTo>
                <a:lnTo>
                  <a:pt x="1751" y="37162"/>
                </a:lnTo>
                <a:lnTo>
                  <a:pt x="1769" y="37274"/>
                </a:lnTo>
                <a:lnTo>
                  <a:pt x="1788" y="37386"/>
                </a:lnTo>
                <a:lnTo>
                  <a:pt x="1788" y="37516"/>
                </a:lnTo>
                <a:lnTo>
                  <a:pt x="1769" y="37628"/>
                </a:lnTo>
                <a:lnTo>
                  <a:pt x="1732" y="37758"/>
                </a:lnTo>
                <a:lnTo>
                  <a:pt x="1695" y="37870"/>
                </a:lnTo>
                <a:lnTo>
                  <a:pt x="1639" y="37963"/>
                </a:lnTo>
                <a:lnTo>
                  <a:pt x="1583" y="38056"/>
                </a:lnTo>
                <a:lnTo>
                  <a:pt x="1509" y="38112"/>
                </a:lnTo>
                <a:lnTo>
                  <a:pt x="1434" y="38149"/>
                </a:lnTo>
                <a:lnTo>
                  <a:pt x="1248" y="38205"/>
                </a:lnTo>
                <a:lnTo>
                  <a:pt x="1173" y="38242"/>
                </a:lnTo>
                <a:lnTo>
                  <a:pt x="1080" y="38280"/>
                </a:lnTo>
                <a:lnTo>
                  <a:pt x="1006" y="38335"/>
                </a:lnTo>
                <a:lnTo>
                  <a:pt x="931" y="38428"/>
                </a:lnTo>
                <a:lnTo>
                  <a:pt x="876" y="38540"/>
                </a:lnTo>
                <a:lnTo>
                  <a:pt x="857" y="38615"/>
                </a:lnTo>
                <a:lnTo>
                  <a:pt x="838" y="38689"/>
                </a:lnTo>
                <a:lnTo>
                  <a:pt x="857" y="38745"/>
                </a:lnTo>
                <a:lnTo>
                  <a:pt x="876" y="38782"/>
                </a:lnTo>
                <a:lnTo>
                  <a:pt x="931" y="38801"/>
                </a:lnTo>
                <a:lnTo>
                  <a:pt x="1006" y="38801"/>
                </a:lnTo>
                <a:lnTo>
                  <a:pt x="1099" y="38782"/>
                </a:lnTo>
                <a:lnTo>
                  <a:pt x="1173" y="38764"/>
                </a:lnTo>
                <a:lnTo>
                  <a:pt x="1229" y="38745"/>
                </a:lnTo>
                <a:lnTo>
                  <a:pt x="1341" y="38652"/>
                </a:lnTo>
                <a:lnTo>
                  <a:pt x="1527" y="38466"/>
                </a:lnTo>
                <a:lnTo>
                  <a:pt x="1620" y="38410"/>
                </a:lnTo>
                <a:lnTo>
                  <a:pt x="1657" y="38410"/>
                </a:lnTo>
                <a:lnTo>
                  <a:pt x="1695" y="38428"/>
                </a:lnTo>
                <a:lnTo>
                  <a:pt x="1751" y="38447"/>
                </a:lnTo>
                <a:lnTo>
                  <a:pt x="1788" y="38503"/>
                </a:lnTo>
                <a:lnTo>
                  <a:pt x="1844" y="38596"/>
                </a:lnTo>
                <a:lnTo>
                  <a:pt x="1900" y="38689"/>
                </a:lnTo>
                <a:lnTo>
                  <a:pt x="1937" y="38838"/>
                </a:lnTo>
                <a:lnTo>
                  <a:pt x="1937" y="38987"/>
                </a:lnTo>
                <a:lnTo>
                  <a:pt x="1937" y="39155"/>
                </a:lnTo>
                <a:lnTo>
                  <a:pt x="1881" y="39322"/>
                </a:lnTo>
                <a:lnTo>
                  <a:pt x="1825" y="39490"/>
                </a:lnTo>
                <a:lnTo>
                  <a:pt x="1732" y="39639"/>
                </a:lnTo>
                <a:lnTo>
                  <a:pt x="1639" y="39769"/>
                </a:lnTo>
                <a:lnTo>
                  <a:pt x="1527" y="39862"/>
                </a:lnTo>
                <a:lnTo>
                  <a:pt x="1471" y="39881"/>
                </a:lnTo>
                <a:lnTo>
                  <a:pt x="1378" y="39899"/>
                </a:lnTo>
                <a:lnTo>
                  <a:pt x="1173" y="39918"/>
                </a:lnTo>
                <a:lnTo>
                  <a:pt x="1080" y="39937"/>
                </a:lnTo>
                <a:lnTo>
                  <a:pt x="987" y="39974"/>
                </a:lnTo>
                <a:lnTo>
                  <a:pt x="913" y="40030"/>
                </a:lnTo>
                <a:lnTo>
                  <a:pt x="894" y="40067"/>
                </a:lnTo>
                <a:lnTo>
                  <a:pt x="876" y="40104"/>
                </a:lnTo>
                <a:lnTo>
                  <a:pt x="876" y="40179"/>
                </a:lnTo>
                <a:lnTo>
                  <a:pt x="876" y="40234"/>
                </a:lnTo>
                <a:lnTo>
                  <a:pt x="894" y="40272"/>
                </a:lnTo>
                <a:lnTo>
                  <a:pt x="931" y="40290"/>
                </a:lnTo>
                <a:lnTo>
                  <a:pt x="969" y="40309"/>
                </a:lnTo>
                <a:lnTo>
                  <a:pt x="1024" y="40309"/>
                </a:lnTo>
                <a:lnTo>
                  <a:pt x="1136" y="40290"/>
                </a:lnTo>
                <a:lnTo>
                  <a:pt x="1360" y="40197"/>
                </a:lnTo>
                <a:lnTo>
                  <a:pt x="1490" y="40160"/>
                </a:lnTo>
                <a:lnTo>
                  <a:pt x="1583" y="40197"/>
                </a:lnTo>
                <a:lnTo>
                  <a:pt x="1657" y="40272"/>
                </a:lnTo>
                <a:lnTo>
                  <a:pt x="1713" y="40365"/>
                </a:lnTo>
                <a:lnTo>
                  <a:pt x="1769" y="40476"/>
                </a:lnTo>
                <a:lnTo>
                  <a:pt x="1788" y="40588"/>
                </a:lnTo>
                <a:lnTo>
                  <a:pt x="1788" y="40700"/>
                </a:lnTo>
                <a:lnTo>
                  <a:pt x="1788" y="40812"/>
                </a:lnTo>
                <a:lnTo>
                  <a:pt x="1769" y="40905"/>
                </a:lnTo>
                <a:lnTo>
                  <a:pt x="1751" y="41016"/>
                </a:lnTo>
                <a:lnTo>
                  <a:pt x="1695" y="41128"/>
                </a:lnTo>
                <a:lnTo>
                  <a:pt x="1639" y="41240"/>
                </a:lnTo>
                <a:lnTo>
                  <a:pt x="1564" y="41333"/>
                </a:lnTo>
                <a:lnTo>
                  <a:pt x="1490" y="41407"/>
                </a:lnTo>
                <a:lnTo>
                  <a:pt x="1415" y="41482"/>
                </a:lnTo>
                <a:lnTo>
                  <a:pt x="1322" y="41538"/>
                </a:lnTo>
                <a:lnTo>
                  <a:pt x="1248" y="41594"/>
                </a:lnTo>
                <a:lnTo>
                  <a:pt x="1155" y="41594"/>
                </a:lnTo>
                <a:lnTo>
                  <a:pt x="1062" y="41612"/>
                </a:lnTo>
                <a:lnTo>
                  <a:pt x="745" y="41612"/>
                </a:lnTo>
                <a:lnTo>
                  <a:pt x="652" y="41649"/>
                </a:lnTo>
                <a:lnTo>
                  <a:pt x="596" y="41724"/>
                </a:lnTo>
                <a:lnTo>
                  <a:pt x="559" y="41780"/>
                </a:lnTo>
                <a:lnTo>
                  <a:pt x="540" y="41836"/>
                </a:lnTo>
                <a:lnTo>
                  <a:pt x="540" y="41929"/>
                </a:lnTo>
                <a:lnTo>
                  <a:pt x="540" y="42003"/>
                </a:lnTo>
                <a:lnTo>
                  <a:pt x="559" y="42059"/>
                </a:lnTo>
                <a:lnTo>
                  <a:pt x="596" y="42096"/>
                </a:lnTo>
                <a:lnTo>
                  <a:pt x="633" y="42115"/>
                </a:lnTo>
                <a:lnTo>
                  <a:pt x="689" y="42115"/>
                </a:lnTo>
                <a:lnTo>
                  <a:pt x="801" y="42096"/>
                </a:lnTo>
                <a:lnTo>
                  <a:pt x="931" y="42040"/>
                </a:lnTo>
                <a:lnTo>
                  <a:pt x="1062" y="41985"/>
                </a:lnTo>
                <a:lnTo>
                  <a:pt x="1211" y="41910"/>
                </a:lnTo>
                <a:lnTo>
                  <a:pt x="1322" y="41910"/>
                </a:lnTo>
                <a:lnTo>
                  <a:pt x="1415" y="41929"/>
                </a:lnTo>
                <a:lnTo>
                  <a:pt x="1490" y="41985"/>
                </a:lnTo>
                <a:lnTo>
                  <a:pt x="1546" y="42059"/>
                </a:lnTo>
                <a:lnTo>
                  <a:pt x="1602" y="42133"/>
                </a:lnTo>
                <a:lnTo>
                  <a:pt x="1620" y="42245"/>
                </a:lnTo>
                <a:lnTo>
                  <a:pt x="1620" y="42376"/>
                </a:lnTo>
                <a:lnTo>
                  <a:pt x="1602" y="42524"/>
                </a:lnTo>
                <a:lnTo>
                  <a:pt x="1564" y="42655"/>
                </a:lnTo>
                <a:lnTo>
                  <a:pt x="1509" y="42766"/>
                </a:lnTo>
                <a:lnTo>
                  <a:pt x="1415" y="42860"/>
                </a:lnTo>
                <a:lnTo>
                  <a:pt x="1322" y="42934"/>
                </a:lnTo>
                <a:lnTo>
                  <a:pt x="1229" y="42990"/>
                </a:lnTo>
                <a:lnTo>
                  <a:pt x="1118" y="43046"/>
                </a:lnTo>
                <a:lnTo>
                  <a:pt x="876" y="43120"/>
                </a:lnTo>
                <a:lnTo>
                  <a:pt x="708" y="43176"/>
                </a:lnTo>
                <a:lnTo>
                  <a:pt x="447" y="43269"/>
                </a:lnTo>
                <a:lnTo>
                  <a:pt x="317" y="43325"/>
                </a:lnTo>
                <a:lnTo>
                  <a:pt x="224" y="43399"/>
                </a:lnTo>
                <a:lnTo>
                  <a:pt x="205" y="43455"/>
                </a:lnTo>
                <a:lnTo>
                  <a:pt x="187" y="43493"/>
                </a:lnTo>
                <a:lnTo>
                  <a:pt x="205" y="43530"/>
                </a:lnTo>
                <a:lnTo>
                  <a:pt x="224" y="43586"/>
                </a:lnTo>
                <a:lnTo>
                  <a:pt x="298" y="43642"/>
                </a:lnTo>
                <a:lnTo>
                  <a:pt x="373" y="43660"/>
                </a:lnTo>
                <a:lnTo>
                  <a:pt x="447" y="43660"/>
                </a:lnTo>
                <a:lnTo>
                  <a:pt x="540" y="43642"/>
                </a:lnTo>
                <a:lnTo>
                  <a:pt x="727" y="43548"/>
                </a:lnTo>
                <a:lnTo>
                  <a:pt x="931" y="43455"/>
                </a:lnTo>
                <a:lnTo>
                  <a:pt x="1024" y="43418"/>
                </a:lnTo>
                <a:lnTo>
                  <a:pt x="1118" y="43381"/>
                </a:lnTo>
                <a:lnTo>
                  <a:pt x="1211" y="43381"/>
                </a:lnTo>
                <a:lnTo>
                  <a:pt x="1304" y="43418"/>
                </a:lnTo>
                <a:lnTo>
                  <a:pt x="1378" y="43474"/>
                </a:lnTo>
                <a:lnTo>
                  <a:pt x="1453" y="43567"/>
                </a:lnTo>
                <a:lnTo>
                  <a:pt x="1509" y="43697"/>
                </a:lnTo>
                <a:lnTo>
                  <a:pt x="1546" y="43902"/>
                </a:lnTo>
                <a:lnTo>
                  <a:pt x="1564" y="44033"/>
                </a:lnTo>
                <a:lnTo>
                  <a:pt x="1546" y="44144"/>
                </a:lnTo>
                <a:lnTo>
                  <a:pt x="1527" y="44275"/>
                </a:lnTo>
                <a:lnTo>
                  <a:pt x="1490" y="44386"/>
                </a:lnTo>
                <a:lnTo>
                  <a:pt x="1415" y="44498"/>
                </a:lnTo>
                <a:lnTo>
                  <a:pt x="1341" y="44572"/>
                </a:lnTo>
                <a:lnTo>
                  <a:pt x="1266" y="44647"/>
                </a:lnTo>
                <a:lnTo>
                  <a:pt x="1155" y="44703"/>
                </a:lnTo>
                <a:lnTo>
                  <a:pt x="1062" y="44740"/>
                </a:lnTo>
                <a:lnTo>
                  <a:pt x="969" y="44740"/>
                </a:lnTo>
                <a:lnTo>
                  <a:pt x="782" y="44759"/>
                </a:lnTo>
                <a:lnTo>
                  <a:pt x="689" y="44759"/>
                </a:lnTo>
                <a:lnTo>
                  <a:pt x="596" y="44796"/>
                </a:lnTo>
                <a:lnTo>
                  <a:pt x="522" y="44870"/>
                </a:lnTo>
                <a:lnTo>
                  <a:pt x="447" y="44963"/>
                </a:lnTo>
                <a:lnTo>
                  <a:pt x="391" y="45094"/>
                </a:lnTo>
                <a:lnTo>
                  <a:pt x="391" y="45187"/>
                </a:lnTo>
                <a:lnTo>
                  <a:pt x="391" y="45205"/>
                </a:lnTo>
                <a:lnTo>
                  <a:pt x="410" y="45243"/>
                </a:lnTo>
                <a:lnTo>
                  <a:pt x="485" y="45261"/>
                </a:lnTo>
                <a:lnTo>
                  <a:pt x="559" y="45261"/>
                </a:lnTo>
                <a:lnTo>
                  <a:pt x="671" y="45243"/>
                </a:lnTo>
                <a:lnTo>
                  <a:pt x="894" y="45150"/>
                </a:lnTo>
                <a:lnTo>
                  <a:pt x="1118" y="45057"/>
                </a:lnTo>
                <a:lnTo>
                  <a:pt x="1211" y="45019"/>
                </a:lnTo>
                <a:lnTo>
                  <a:pt x="1304" y="45001"/>
                </a:lnTo>
                <a:lnTo>
                  <a:pt x="1378" y="45019"/>
                </a:lnTo>
                <a:lnTo>
                  <a:pt x="1453" y="45057"/>
                </a:lnTo>
                <a:lnTo>
                  <a:pt x="1527" y="45150"/>
                </a:lnTo>
                <a:lnTo>
                  <a:pt x="1602" y="45299"/>
                </a:lnTo>
                <a:lnTo>
                  <a:pt x="1620" y="45410"/>
                </a:lnTo>
                <a:lnTo>
                  <a:pt x="1620" y="45522"/>
                </a:lnTo>
                <a:lnTo>
                  <a:pt x="1620" y="45634"/>
                </a:lnTo>
                <a:lnTo>
                  <a:pt x="1583" y="45764"/>
                </a:lnTo>
                <a:lnTo>
                  <a:pt x="1527" y="45876"/>
                </a:lnTo>
                <a:lnTo>
                  <a:pt x="1471" y="45969"/>
                </a:lnTo>
                <a:lnTo>
                  <a:pt x="1397" y="46062"/>
                </a:lnTo>
                <a:lnTo>
                  <a:pt x="1322" y="46136"/>
                </a:lnTo>
                <a:lnTo>
                  <a:pt x="1229" y="46229"/>
                </a:lnTo>
                <a:lnTo>
                  <a:pt x="1155" y="46267"/>
                </a:lnTo>
                <a:lnTo>
                  <a:pt x="969" y="46323"/>
                </a:lnTo>
                <a:lnTo>
                  <a:pt x="596" y="46323"/>
                </a:lnTo>
                <a:lnTo>
                  <a:pt x="522" y="46341"/>
                </a:lnTo>
                <a:lnTo>
                  <a:pt x="466" y="46378"/>
                </a:lnTo>
                <a:lnTo>
                  <a:pt x="429" y="46453"/>
                </a:lnTo>
                <a:lnTo>
                  <a:pt x="410" y="46546"/>
                </a:lnTo>
                <a:lnTo>
                  <a:pt x="429" y="46602"/>
                </a:lnTo>
                <a:lnTo>
                  <a:pt x="485" y="46639"/>
                </a:lnTo>
                <a:lnTo>
                  <a:pt x="559" y="46658"/>
                </a:lnTo>
                <a:lnTo>
                  <a:pt x="1155" y="46658"/>
                </a:lnTo>
                <a:lnTo>
                  <a:pt x="1192" y="46695"/>
                </a:lnTo>
                <a:lnTo>
                  <a:pt x="1285" y="46825"/>
                </a:lnTo>
                <a:lnTo>
                  <a:pt x="1322" y="46918"/>
                </a:lnTo>
                <a:lnTo>
                  <a:pt x="1341" y="47011"/>
                </a:lnTo>
                <a:lnTo>
                  <a:pt x="1341" y="47104"/>
                </a:lnTo>
                <a:lnTo>
                  <a:pt x="1304" y="47198"/>
                </a:lnTo>
                <a:lnTo>
                  <a:pt x="1266" y="47347"/>
                </a:lnTo>
                <a:lnTo>
                  <a:pt x="1192" y="47458"/>
                </a:lnTo>
                <a:lnTo>
                  <a:pt x="1118" y="47514"/>
                </a:lnTo>
                <a:lnTo>
                  <a:pt x="1024" y="47533"/>
                </a:lnTo>
                <a:lnTo>
                  <a:pt x="820" y="47589"/>
                </a:lnTo>
                <a:lnTo>
                  <a:pt x="708" y="47626"/>
                </a:lnTo>
                <a:lnTo>
                  <a:pt x="596" y="47682"/>
                </a:lnTo>
                <a:lnTo>
                  <a:pt x="466" y="47831"/>
                </a:lnTo>
                <a:lnTo>
                  <a:pt x="429" y="47868"/>
                </a:lnTo>
                <a:lnTo>
                  <a:pt x="410" y="47905"/>
                </a:lnTo>
                <a:lnTo>
                  <a:pt x="410" y="47942"/>
                </a:lnTo>
                <a:lnTo>
                  <a:pt x="447" y="47942"/>
                </a:lnTo>
                <a:lnTo>
                  <a:pt x="522" y="47961"/>
                </a:lnTo>
                <a:lnTo>
                  <a:pt x="764" y="47905"/>
                </a:lnTo>
                <a:lnTo>
                  <a:pt x="950" y="47868"/>
                </a:lnTo>
                <a:lnTo>
                  <a:pt x="1099" y="47868"/>
                </a:lnTo>
                <a:lnTo>
                  <a:pt x="1211" y="47886"/>
                </a:lnTo>
                <a:lnTo>
                  <a:pt x="1322" y="47942"/>
                </a:lnTo>
                <a:lnTo>
                  <a:pt x="1415" y="48017"/>
                </a:lnTo>
                <a:lnTo>
                  <a:pt x="1490" y="48128"/>
                </a:lnTo>
                <a:lnTo>
                  <a:pt x="1546" y="48240"/>
                </a:lnTo>
                <a:lnTo>
                  <a:pt x="1564" y="48371"/>
                </a:lnTo>
                <a:lnTo>
                  <a:pt x="1564" y="48519"/>
                </a:lnTo>
                <a:lnTo>
                  <a:pt x="1546" y="48668"/>
                </a:lnTo>
                <a:lnTo>
                  <a:pt x="1509" y="48817"/>
                </a:lnTo>
                <a:lnTo>
                  <a:pt x="1434" y="48966"/>
                </a:lnTo>
                <a:lnTo>
                  <a:pt x="1360" y="49078"/>
                </a:lnTo>
                <a:lnTo>
                  <a:pt x="1304" y="49115"/>
                </a:lnTo>
                <a:lnTo>
                  <a:pt x="1248" y="49152"/>
                </a:lnTo>
                <a:lnTo>
                  <a:pt x="1043" y="49152"/>
                </a:lnTo>
                <a:lnTo>
                  <a:pt x="987" y="49171"/>
                </a:lnTo>
                <a:lnTo>
                  <a:pt x="931" y="49190"/>
                </a:lnTo>
                <a:lnTo>
                  <a:pt x="801" y="49283"/>
                </a:lnTo>
                <a:lnTo>
                  <a:pt x="689" y="49357"/>
                </a:lnTo>
                <a:lnTo>
                  <a:pt x="633" y="49432"/>
                </a:lnTo>
                <a:lnTo>
                  <a:pt x="578" y="49506"/>
                </a:lnTo>
                <a:lnTo>
                  <a:pt x="559" y="49581"/>
                </a:lnTo>
                <a:lnTo>
                  <a:pt x="559" y="49637"/>
                </a:lnTo>
                <a:lnTo>
                  <a:pt x="578" y="49692"/>
                </a:lnTo>
                <a:lnTo>
                  <a:pt x="615" y="49730"/>
                </a:lnTo>
                <a:lnTo>
                  <a:pt x="671" y="49748"/>
                </a:lnTo>
                <a:lnTo>
                  <a:pt x="745" y="49767"/>
                </a:lnTo>
                <a:lnTo>
                  <a:pt x="820" y="49767"/>
                </a:lnTo>
                <a:lnTo>
                  <a:pt x="913" y="49730"/>
                </a:lnTo>
                <a:lnTo>
                  <a:pt x="1006" y="49692"/>
                </a:lnTo>
                <a:lnTo>
                  <a:pt x="1118" y="49637"/>
                </a:lnTo>
                <a:lnTo>
                  <a:pt x="1229" y="49543"/>
                </a:lnTo>
                <a:lnTo>
                  <a:pt x="1341" y="49432"/>
                </a:lnTo>
                <a:lnTo>
                  <a:pt x="1434" y="49506"/>
                </a:lnTo>
                <a:lnTo>
                  <a:pt x="1509" y="49581"/>
                </a:lnTo>
                <a:lnTo>
                  <a:pt x="1546" y="49637"/>
                </a:lnTo>
                <a:lnTo>
                  <a:pt x="1583" y="49711"/>
                </a:lnTo>
                <a:lnTo>
                  <a:pt x="1602" y="49767"/>
                </a:lnTo>
                <a:lnTo>
                  <a:pt x="1620" y="49841"/>
                </a:lnTo>
                <a:lnTo>
                  <a:pt x="1602" y="49897"/>
                </a:lnTo>
                <a:lnTo>
                  <a:pt x="1583" y="49972"/>
                </a:lnTo>
                <a:lnTo>
                  <a:pt x="1509" y="50083"/>
                </a:lnTo>
                <a:lnTo>
                  <a:pt x="1397" y="50195"/>
                </a:lnTo>
                <a:lnTo>
                  <a:pt x="1266" y="50307"/>
                </a:lnTo>
                <a:lnTo>
                  <a:pt x="1099" y="50419"/>
                </a:lnTo>
                <a:lnTo>
                  <a:pt x="782" y="50623"/>
                </a:lnTo>
                <a:lnTo>
                  <a:pt x="633" y="50716"/>
                </a:lnTo>
                <a:lnTo>
                  <a:pt x="485" y="50828"/>
                </a:lnTo>
                <a:lnTo>
                  <a:pt x="391" y="50921"/>
                </a:lnTo>
                <a:lnTo>
                  <a:pt x="317" y="51014"/>
                </a:lnTo>
                <a:lnTo>
                  <a:pt x="298" y="51070"/>
                </a:lnTo>
                <a:lnTo>
                  <a:pt x="280" y="51126"/>
                </a:lnTo>
                <a:lnTo>
                  <a:pt x="298" y="51182"/>
                </a:lnTo>
                <a:lnTo>
                  <a:pt x="317" y="51219"/>
                </a:lnTo>
                <a:lnTo>
                  <a:pt x="354" y="51275"/>
                </a:lnTo>
                <a:lnTo>
                  <a:pt x="410" y="51312"/>
                </a:lnTo>
                <a:lnTo>
                  <a:pt x="466" y="51331"/>
                </a:lnTo>
                <a:lnTo>
                  <a:pt x="522" y="51331"/>
                </a:lnTo>
                <a:lnTo>
                  <a:pt x="652" y="51294"/>
                </a:lnTo>
                <a:lnTo>
                  <a:pt x="801" y="51219"/>
                </a:lnTo>
                <a:lnTo>
                  <a:pt x="950" y="51126"/>
                </a:lnTo>
                <a:lnTo>
                  <a:pt x="1062" y="51014"/>
                </a:lnTo>
                <a:lnTo>
                  <a:pt x="1248" y="50865"/>
                </a:lnTo>
                <a:lnTo>
                  <a:pt x="1397" y="50698"/>
                </a:lnTo>
                <a:lnTo>
                  <a:pt x="1546" y="50567"/>
                </a:lnTo>
                <a:lnTo>
                  <a:pt x="1695" y="50474"/>
                </a:lnTo>
                <a:lnTo>
                  <a:pt x="1862" y="50381"/>
                </a:lnTo>
                <a:lnTo>
                  <a:pt x="2030" y="50325"/>
                </a:lnTo>
                <a:lnTo>
                  <a:pt x="2216" y="50288"/>
                </a:lnTo>
                <a:lnTo>
                  <a:pt x="2421" y="50270"/>
                </a:lnTo>
                <a:lnTo>
                  <a:pt x="2663" y="50288"/>
                </a:lnTo>
                <a:lnTo>
                  <a:pt x="2495" y="50419"/>
                </a:lnTo>
                <a:lnTo>
                  <a:pt x="2384" y="50512"/>
                </a:lnTo>
                <a:lnTo>
                  <a:pt x="2290" y="50605"/>
                </a:lnTo>
                <a:lnTo>
                  <a:pt x="2216" y="50716"/>
                </a:lnTo>
                <a:lnTo>
                  <a:pt x="2160" y="50828"/>
                </a:lnTo>
                <a:lnTo>
                  <a:pt x="2142" y="50884"/>
                </a:lnTo>
                <a:lnTo>
                  <a:pt x="2160" y="50921"/>
                </a:lnTo>
                <a:lnTo>
                  <a:pt x="2160" y="50977"/>
                </a:lnTo>
                <a:lnTo>
                  <a:pt x="2197" y="51014"/>
                </a:lnTo>
                <a:lnTo>
                  <a:pt x="2253" y="51052"/>
                </a:lnTo>
                <a:lnTo>
                  <a:pt x="2290" y="51052"/>
                </a:lnTo>
                <a:lnTo>
                  <a:pt x="2346" y="51070"/>
                </a:lnTo>
                <a:lnTo>
                  <a:pt x="2402" y="51052"/>
                </a:lnTo>
                <a:lnTo>
                  <a:pt x="2533" y="50996"/>
                </a:lnTo>
                <a:lnTo>
                  <a:pt x="2663" y="50921"/>
                </a:lnTo>
                <a:lnTo>
                  <a:pt x="2793" y="50828"/>
                </a:lnTo>
                <a:lnTo>
                  <a:pt x="2905" y="50735"/>
                </a:lnTo>
                <a:lnTo>
                  <a:pt x="3035" y="50586"/>
                </a:lnTo>
                <a:lnTo>
                  <a:pt x="3203" y="50419"/>
                </a:lnTo>
                <a:lnTo>
                  <a:pt x="3333" y="50288"/>
                </a:lnTo>
                <a:lnTo>
                  <a:pt x="3408" y="50232"/>
                </a:lnTo>
                <a:lnTo>
                  <a:pt x="3501" y="50195"/>
                </a:lnTo>
                <a:lnTo>
                  <a:pt x="3743" y="50121"/>
                </a:lnTo>
                <a:lnTo>
                  <a:pt x="3985" y="50083"/>
                </a:lnTo>
                <a:lnTo>
                  <a:pt x="4096" y="50065"/>
                </a:lnTo>
                <a:lnTo>
                  <a:pt x="4227" y="50065"/>
                </a:lnTo>
                <a:lnTo>
                  <a:pt x="4338" y="50083"/>
                </a:lnTo>
                <a:lnTo>
                  <a:pt x="4450" y="50121"/>
                </a:lnTo>
                <a:lnTo>
                  <a:pt x="4562" y="50176"/>
                </a:lnTo>
                <a:lnTo>
                  <a:pt x="4655" y="50251"/>
                </a:lnTo>
                <a:lnTo>
                  <a:pt x="4506" y="50344"/>
                </a:lnTo>
                <a:lnTo>
                  <a:pt x="4320" y="50493"/>
                </a:lnTo>
                <a:lnTo>
                  <a:pt x="4227" y="50586"/>
                </a:lnTo>
                <a:lnTo>
                  <a:pt x="4171" y="50679"/>
                </a:lnTo>
                <a:lnTo>
                  <a:pt x="4134" y="50754"/>
                </a:lnTo>
                <a:lnTo>
                  <a:pt x="4134" y="50809"/>
                </a:lnTo>
                <a:lnTo>
                  <a:pt x="4134" y="50847"/>
                </a:lnTo>
                <a:lnTo>
                  <a:pt x="4171" y="50903"/>
                </a:lnTo>
                <a:lnTo>
                  <a:pt x="4190" y="50940"/>
                </a:lnTo>
                <a:lnTo>
                  <a:pt x="4283" y="51014"/>
                </a:lnTo>
                <a:lnTo>
                  <a:pt x="4394" y="51033"/>
                </a:lnTo>
                <a:lnTo>
                  <a:pt x="4525" y="51033"/>
                </a:lnTo>
                <a:lnTo>
                  <a:pt x="4636" y="51014"/>
                </a:lnTo>
                <a:lnTo>
                  <a:pt x="4767" y="50977"/>
                </a:lnTo>
                <a:lnTo>
                  <a:pt x="4860" y="50921"/>
                </a:lnTo>
                <a:lnTo>
                  <a:pt x="4934" y="50847"/>
                </a:lnTo>
                <a:lnTo>
                  <a:pt x="4971" y="50772"/>
                </a:lnTo>
                <a:lnTo>
                  <a:pt x="5009" y="50679"/>
                </a:lnTo>
                <a:lnTo>
                  <a:pt x="5009" y="50586"/>
                </a:lnTo>
                <a:lnTo>
                  <a:pt x="5046" y="50512"/>
                </a:lnTo>
                <a:lnTo>
                  <a:pt x="5009" y="50437"/>
                </a:lnTo>
                <a:lnTo>
                  <a:pt x="5009" y="50363"/>
                </a:lnTo>
                <a:lnTo>
                  <a:pt x="5046" y="50325"/>
                </a:lnTo>
                <a:lnTo>
                  <a:pt x="5120" y="50307"/>
                </a:lnTo>
                <a:lnTo>
                  <a:pt x="5214" y="50251"/>
                </a:lnTo>
                <a:lnTo>
                  <a:pt x="5325" y="50232"/>
                </a:lnTo>
                <a:lnTo>
                  <a:pt x="5437" y="50176"/>
                </a:lnTo>
                <a:lnTo>
                  <a:pt x="5586" y="50139"/>
                </a:lnTo>
                <a:lnTo>
                  <a:pt x="5772" y="50121"/>
                </a:lnTo>
                <a:lnTo>
                  <a:pt x="6126" y="50121"/>
                </a:lnTo>
                <a:lnTo>
                  <a:pt x="6293" y="50158"/>
                </a:lnTo>
                <a:lnTo>
                  <a:pt x="6349" y="50195"/>
                </a:lnTo>
                <a:lnTo>
                  <a:pt x="6405" y="50232"/>
                </a:lnTo>
                <a:lnTo>
                  <a:pt x="6461" y="50270"/>
                </a:lnTo>
                <a:lnTo>
                  <a:pt x="6498" y="50325"/>
                </a:lnTo>
                <a:lnTo>
                  <a:pt x="6256" y="50474"/>
                </a:lnTo>
                <a:lnTo>
                  <a:pt x="5884" y="50716"/>
                </a:lnTo>
                <a:lnTo>
                  <a:pt x="5716" y="50847"/>
                </a:lnTo>
                <a:lnTo>
                  <a:pt x="5567" y="50996"/>
                </a:lnTo>
                <a:lnTo>
                  <a:pt x="5530" y="51052"/>
                </a:lnTo>
                <a:lnTo>
                  <a:pt x="5493" y="51107"/>
                </a:lnTo>
                <a:lnTo>
                  <a:pt x="5474" y="51163"/>
                </a:lnTo>
                <a:lnTo>
                  <a:pt x="5493" y="51200"/>
                </a:lnTo>
                <a:lnTo>
                  <a:pt x="5530" y="51256"/>
                </a:lnTo>
                <a:lnTo>
                  <a:pt x="5586" y="51294"/>
                </a:lnTo>
                <a:lnTo>
                  <a:pt x="5660" y="51331"/>
                </a:lnTo>
                <a:lnTo>
                  <a:pt x="5716" y="51331"/>
                </a:lnTo>
                <a:lnTo>
                  <a:pt x="5884" y="51312"/>
                </a:lnTo>
                <a:lnTo>
                  <a:pt x="6051" y="51256"/>
                </a:lnTo>
                <a:lnTo>
                  <a:pt x="6219" y="51163"/>
                </a:lnTo>
                <a:lnTo>
                  <a:pt x="6368" y="51089"/>
                </a:lnTo>
                <a:lnTo>
                  <a:pt x="6498" y="50996"/>
                </a:lnTo>
                <a:lnTo>
                  <a:pt x="6573" y="50921"/>
                </a:lnTo>
                <a:lnTo>
                  <a:pt x="6759" y="50679"/>
                </a:lnTo>
                <a:lnTo>
                  <a:pt x="6889" y="50493"/>
                </a:lnTo>
                <a:lnTo>
                  <a:pt x="6964" y="50419"/>
                </a:lnTo>
                <a:lnTo>
                  <a:pt x="7075" y="50363"/>
                </a:lnTo>
                <a:lnTo>
                  <a:pt x="7206" y="50307"/>
                </a:lnTo>
                <a:lnTo>
                  <a:pt x="7373" y="50251"/>
                </a:lnTo>
                <a:lnTo>
                  <a:pt x="7671" y="50176"/>
                </a:lnTo>
                <a:lnTo>
                  <a:pt x="7839" y="50158"/>
                </a:lnTo>
                <a:lnTo>
                  <a:pt x="8025" y="50139"/>
                </a:lnTo>
                <a:lnTo>
                  <a:pt x="8174" y="50176"/>
                </a:lnTo>
                <a:lnTo>
                  <a:pt x="8341" y="50214"/>
                </a:lnTo>
                <a:lnTo>
                  <a:pt x="8397" y="50251"/>
                </a:lnTo>
                <a:lnTo>
                  <a:pt x="8472" y="50307"/>
                </a:lnTo>
                <a:lnTo>
                  <a:pt x="8528" y="50363"/>
                </a:lnTo>
                <a:lnTo>
                  <a:pt x="8583" y="50437"/>
                </a:lnTo>
                <a:lnTo>
                  <a:pt x="8416" y="50549"/>
                </a:lnTo>
                <a:lnTo>
                  <a:pt x="8230" y="50716"/>
                </a:lnTo>
                <a:lnTo>
                  <a:pt x="8155" y="50791"/>
                </a:lnTo>
                <a:lnTo>
                  <a:pt x="8081" y="50884"/>
                </a:lnTo>
                <a:lnTo>
                  <a:pt x="8062" y="50977"/>
                </a:lnTo>
                <a:lnTo>
                  <a:pt x="8062" y="51014"/>
                </a:lnTo>
                <a:lnTo>
                  <a:pt x="8081" y="51052"/>
                </a:lnTo>
                <a:lnTo>
                  <a:pt x="8137" y="51126"/>
                </a:lnTo>
                <a:lnTo>
                  <a:pt x="8211" y="51145"/>
                </a:lnTo>
                <a:lnTo>
                  <a:pt x="8304" y="51163"/>
                </a:lnTo>
                <a:lnTo>
                  <a:pt x="8416" y="51145"/>
                </a:lnTo>
                <a:lnTo>
                  <a:pt x="8509" y="51126"/>
                </a:lnTo>
                <a:lnTo>
                  <a:pt x="8602" y="51070"/>
                </a:lnTo>
                <a:lnTo>
                  <a:pt x="8676" y="51033"/>
                </a:lnTo>
                <a:lnTo>
                  <a:pt x="8751" y="50977"/>
                </a:lnTo>
                <a:lnTo>
                  <a:pt x="8807" y="50884"/>
                </a:lnTo>
                <a:lnTo>
                  <a:pt x="8863" y="50809"/>
                </a:lnTo>
                <a:lnTo>
                  <a:pt x="8900" y="50661"/>
                </a:lnTo>
                <a:lnTo>
                  <a:pt x="8919" y="50586"/>
                </a:lnTo>
                <a:lnTo>
                  <a:pt x="8956" y="50530"/>
                </a:lnTo>
                <a:lnTo>
                  <a:pt x="9012" y="50456"/>
                </a:lnTo>
                <a:lnTo>
                  <a:pt x="9123" y="50381"/>
                </a:lnTo>
                <a:lnTo>
                  <a:pt x="9254" y="50307"/>
                </a:lnTo>
                <a:lnTo>
                  <a:pt x="9421" y="50251"/>
                </a:lnTo>
                <a:lnTo>
                  <a:pt x="9607" y="50232"/>
                </a:lnTo>
                <a:lnTo>
                  <a:pt x="9794" y="50214"/>
                </a:lnTo>
                <a:lnTo>
                  <a:pt x="9998" y="50214"/>
                </a:lnTo>
                <a:lnTo>
                  <a:pt x="10185" y="50251"/>
                </a:lnTo>
                <a:lnTo>
                  <a:pt x="10352" y="50270"/>
                </a:lnTo>
                <a:lnTo>
                  <a:pt x="10501" y="50307"/>
                </a:lnTo>
                <a:lnTo>
                  <a:pt x="10278" y="50419"/>
                </a:lnTo>
                <a:lnTo>
                  <a:pt x="9943" y="50586"/>
                </a:lnTo>
                <a:lnTo>
                  <a:pt x="9794" y="50679"/>
                </a:lnTo>
                <a:lnTo>
                  <a:pt x="9645" y="50772"/>
                </a:lnTo>
                <a:lnTo>
                  <a:pt x="9552" y="50865"/>
                </a:lnTo>
                <a:lnTo>
                  <a:pt x="9514" y="50903"/>
                </a:lnTo>
                <a:lnTo>
                  <a:pt x="9514" y="50958"/>
                </a:lnTo>
                <a:lnTo>
                  <a:pt x="9514" y="51014"/>
                </a:lnTo>
                <a:lnTo>
                  <a:pt x="9533" y="51070"/>
                </a:lnTo>
                <a:lnTo>
                  <a:pt x="9552" y="51107"/>
                </a:lnTo>
                <a:lnTo>
                  <a:pt x="9589" y="51126"/>
                </a:lnTo>
                <a:lnTo>
                  <a:pt x="9682" y="51163"/>
                </a:lnTo>
                <a:lnTo>
                  <a:pt x="9812" y="51163"/>
                </a:lnTo>
                <a:lnTo>
                  <a:pt x="9943" y="51126"/>
                </a:lnTo>
                <a:lnTo>
                  <a:pt x="10073" y="51089"/>
                </a:lnTo>
                <a:lnTo>
                  <a:pt x="10296" y="50996"/>
                </a:lnTo>
                <a:lnTo>
                  <a:pt x="10427" y="50903"/>
                </a:lnTo>
                <a:lnTo>
                  <a:pt x="10538" y="50809"/>
                </a:lnTo>
                <a:lnTo>
                  <a:pt x="10706" y="50623"/>
                </a:lnTo>
                <a:lnTo>
                  <a:pt x="10780" y="50530"/>
                </a:lnTo>
                <a:lnTo>
                  <a:pt x="10892" y="50437"/>
                </a:lnTo>
                <a:lnTo>
                  <a:pt x="11022" y="50381"/>
                </a:lnTo>
                <a:lnTo>
                  <a:pt x="11190" y="50325"/>
                </a:lnTo>
                <a:lnTo>
                  <a:pt x="11469" y="50270"/>
                </a:lnTo>
                <a:lnTo>
                  <a:pt x="11804" y="50232"/>
                </a:lnTo>
                <a:lnTo>
                  <a:pt x="11972" y="50214"/>
                </a:lnTo>
                <a:lnTo>
                  <a:pt x="12139" y="50232"/>
                </a:lnTo>
                <a:lnTo>
                  <a:pt x="12270" y="50270"/>
                </a:lnTo>
                <a:lnTo>
                  <a:pt x="12400" y="50344"/>
                </a:lnTo>
                <a:lnTo>
                  <a:pt x="12214" y="50493"/>
                </a:lnTo>
                <a:lnTo>
                  <a:pt x="11972" y="50754"/>
                </a:lnTo>
                <a:lnTo>
                  <a:pt x="11860" y="50884"/>
                </a:lnTo>
                <a:lnTo>
                  <a:pt x="11767" y="51014"/>
                </a:lnTo>
                <a:lnTo>
                  <a:pt x="11711" y="51126"/>
                </a:lnTo>
                <a:lnTo>
                  <a:pt x="11711" y="51163"/>
                </a:lnTo>
                <a:lnTo>
                  <a:pt x="11730" y="51200"/>
                </a:lnTo>
                <a:lnTo>
                  <a:pt x="11748" y="51238"/>
                </a:lnTo>
                <a:lnTo>
                  <a:pt x="11786" y="51256"/>
                </a:lnTo>
                <a:lnTo>
                  <a:pt x="11879" y="51275"/>
                </a:lnTo>
                <a:lnTo>
                  <a:pt x="11953" y="51256"/>
                </a:lnTo>
                <a:lnTo>
                  <a:pt x="12065" y="51219"/>
                </a:lnTo>
                <a:lnTo>
                  <a:pt x="12158" y="51182"/>
                </a:lnTo>
                <a:lnTo>
                  <a:pt x="12251" y="51126"/>
                </a:lnTo>
                <a:lnTo>
                  <a:pt x="12381" y="50996"/>
                </a:lnTo>
                <a:lnTo>
                  <a:pt x="12475" y="50903"/>
                </a:lnTo>
                <a:lnTo>
                  <a:pt x="12530" y="50809"/>
                </a:lnTo>
                <a:lnTo>
                  <a:pt x="12605" y="50623"/>
                </a:lnTo>
                <a:lnTo>
                  <a:pt x="12661" y="50530"/>
                </a:lnTo>
                <a:lnTo>
                  <a:pt x="12698" y="50456"/>
                </a:lnTo>
                <a:lnTo>
                  <a:pt x="12772" y="50381"/>
                </a:lnTo>
                <a:lnTo>
                  <a:pt x="12866" y="50288"/>
                </a:lnTo>
                <a:lnTo>
                  <a:pt x="12996" y="50214"/>
                </a:lnTo>
                <a:lnTo>
                  <a:pt x="13126" y="50158"/>
                </a:lnTo>
                <a:lnTo>
                  <a:pt x="13294" y="50121"/>
                </a:lnTo>
                <a:lnTo>
                  <a:pt x="13461" y="50102"/>
                </a:lnTo>
                <a:lnTo>
                  <a:pt x="13629" y="50083"/>
                </a:lnTo>
                <a:lnTo>
                  <a:pt x="13796" y="50083"/>
                </a:lnTo>
                <a:lnTo>
                  <a:pt x="14094" y="50102"/>
                </a:lnTo>
                <a:lnTo>
                  <a:pt x="13890" y="50232"/>
                </a:lnTo>
                <a:lnTo>
                  <a:pt x="13573" y="50437"/>
                </a:lnTo>
                <a:lnTo>
                  <a:pt x="13424" y="50567"/>
                </a:lnTo>
                <a:lnTo>
                  <a:pt x="13312" y="50698"/>
                </a:lnTo>
                <a:lnTo>
                  <a:pt x="13238" y="50809"/>
                </a:lnTo>
                <a:lnTo>
                  <a:pt x="13219" y="50847"/>
                </a:lnTo>
                <a:lnTo>
                  <a:pt x="13238" y="50903"/>
                </a:lnTo>
                <a:lnTo>
                  <a:pt x="13257" y="50921"/>
                </a:lnTo>
                <a:lnTo>
                  <a:pt x="13275" y="50940"/>
                </a:lnTo>
                <a:lnTo>
                  <a:pt x="13350" y="50977"/>
                </a:lnTo>
                <a:lnTo>
                  <a:pt x="13461" y="50977"/>
                </a:lnTo>
                <a:lnTo>
                  <a:pt x="13554" y="50958"/>
                </a:lnTo>
                <a:lnTo>
                  <a:pt x="13778" y="50884"/>
                </a:lnTo>
                <a:lnTo>
                  <a:pt x="13908" y="50809"/>
                </a:lnTo>
                <a:lnTo>
                  <a:pt x="14001" y="50754"/>
                </a:lnTo>
                <a:lnTo>
                  <a:pt x="14076" y="50679"/>
                </a:lnTo>
                <a:lnTo>
                  <a:pt x="14150" y="50586"/>
                </a:lnTo>
                <a:lnTo>
                  <a:pt x="14187" y="50512"/>
                </a:lnTo>
                <a:lnTo>
                  <a:pt x="14281" y="50325"/>
                </a:lnTo>
                <a:lnTo>
                  <a:pt x="14336" y="50251"/>
                </a:lnTo>
                <a:lnTo>
                  <a:pt x="14392" y="50176"/>
                </a:lnTo>
                <a:lnTo>
                  <a:pt x="14485" y="50102"/>
                </a:lnTo>
                <a:lnTo>
                  <a:pt x="14578" y="50046"/>
                </a:lnTo>
                <a:lnTo>
                  <a:pt x="14690" y="50009"/>
                </a:lnTo>
                <a:lnTo>
                  <a:pt x="14820" y="49972"/>
                </a:lnTo>
                <a:lnTo>
                  <a:pt x="15100" y="49916"/>
                </a:lnTo>
                <a:lnTo>
                  <a:pt x="15379" y="49897"/>
                </a:lnTo>
                <a:lnTo>
                  <a:pt x="15677" y="49916"/>
                </a:lnTo>
                <a:lnTo>
                  <a:pt x="15807" y="49953"/>
                </a:lnTo>
                <a:lnTo>
                  <a:pt x="15938" y="49990"/>
                </a:lnTo>
                <a:lnTo>
                  <a:pt x="16049" y="50046"/>
                </a:lnTo>
                <a:lnTo>
                  <a:pt x="16142" y="50102"/>
                </a:lnTo>
                <a:lnTo>
                  <a:pt x="16235" y="50176"/>
                </a:lnTo>
                <a:lnTo>
                  <a:pt x="16310" y="50270"/>
                </a:lnTo>
                <a:lnTo>
                  <a:pt x="16086" y="50381"/>
                </a:lnTo>
                <a:lnTo>
                  <a:pt x="15956" y="50456"/>
                </a:lnTo>
                <a:lnTo>
                  <a:pt x="15844" y="50530"/>
                </a:lnTo>
                <a:lnTo>
                  <a:pt x="15733" y="50623"/>
                </a:lnTo>
                <a:lnTo>
                  <a:pt x="15677" y="50716"/>
                </a:lnTo>
                <a:lnTo>
                  <a:pt x="15658" y="50772"/>
                </a:lnTo>
                <a:lnTo>
                  <a:pt x="15640" y="50828"/>
                </a:lnTo>
                <a:lnTo>
                  <a:pt x="15658" y="50865"/>
                </a:lnTo>
                <a:lnTo>
                  <a:pt x="15677" y="50921"/>
                </a:lnTo>
                <a:lnTo>
                  <a:pt x="15733" y="50996"/>
                </a:lnTo>
                <a:lnTo>
                  <a:pt x="15826" y="51033"/>
                </a:lnTo>
                <a:lnTo>
                  <a:pt x="15919" y="51070"/>
                </a:lnTo>
                <a:lnTo>
                  <a:pt x="16031" y="51070"/>
                </a:lnTo>
                <a:lnTo>
                  <a:pt x="16142" y="51033"/>
                </a:lnTo>
                <a:lnTo>
                  <a:pt x="16235" y="51014"/>
                </a:lnTo>
                <a:lnTo>
                  <a:pt x="16329" y="50958"/>
                </a:lnTo>
                <a:lnTo>
                  <a:pt x="16403" y="50903"/>
                </a:lnTo>
                <a:lnTo>
                  <a:pt x="16496" y="50809"/>
                </a:lnTo>
                <a:lnTo>
                  <a:pt x="16533" y="50716"/>
                </a:lnTo>
                <a:lnTo>
                  <a:pt x="16552" y="50623"/>
                </a:lnTo>
                <a:lnTo>
                  <a:pt x="16571" y="50549"/>
                </a:lnTo>
                <a:lnTo>
                  <a:pt x="16589" y="50456"/>
                </a:lnTo>
                <a:lnTo>
                  <a:pt x="16626" y="50381"/>
                </a:lnTo>
                <a:lnTo>
                  <a:pt x="16701" y="50307"/>
                </a:lnTo>
                <a:lnTo>
                  <a:pt x="16831" y="50232"/>
                </a:lnTo>
                <a:lnTo>
                  <a:pt x="16962" y="50176"/>
                </a:lnTo>
                <a:lnTo>
                  <a:pt x="17110" y="50139"/>
                </a:lnTo>
                <a:lnTo>
                  <a:pt x="17259" y="50102"/>
                </a:lnTo>
                <a:lnTo>
                  <a:pt x="17408" y="50102"/>
                </a:lnTo>
                <a:lnTo>
                  <a:pt x="17557" y="50121"/>
                </a:lnTo>
                <a:lnTo>
                  <a:pt x="17706" y="50176"/>
                </a:lnTo>
                <a:lnTo>
                  <a:pt x="17837" y="50232"/>
                </a:lnTo>
                <a:lnTo>
                  <a:pt x="17967" y="50325"/>
                </a:lnTo>
                <a:lnTo>
                  <a:pt x="17762" y="50474"/>
                </a:lnTo>
                <a:lnTo>
                  <a:pt x="17650" y="50549"/>
                </a:lnTo>
                <a:lnTo>
                  <a:pt x="17557" y="50642"/>
                </a:lnTo>
                <a:lnTo>
                  <a:pt x="17483" y="50735"/>
                </a:lnTo>
                <a:lnTo>
                  <a:pt x="17446" y="50828"/>
                </a:lnTo>
                <a:lnTo>
                  <a:pt x="17427" y="50921"/>
                </a:lnTo>
                <a:lnTo>
                  <a:pt x="17446" y="50977"/>
                </a:lnTo>
                <a:lnTo>
                  <a:pt x="17464" y="51033"/>
                </a:lnTo>
                <a:lnTo>
                  <a:pt x="17501" y="51070"/>
                </a:lnTo>
                <a:lnTo>
                  <a:pt x="17557" y="51107"/>
                </a:lnTo>
                <a:lnTo>
                  <a:pt x="17650" y="51145"/>
                </a:lnTo>
                <a:lnTo>
                  <a:pt x="17762" y="51163"/>
                </a:lnTo>
                <a:lnTo>
                  <a:pt x="17874" y="51145"/>
                </a:lnTo>
                <a:lnTo>
                  <a:pt x="17986" y="51089"/>
                </a:lnTo>
                <a:lnTo>
                  <a:pt x="18097" y="51033"/>
                </a:lnTo>
                <a:lnTo>
                  <a:pt x="18172" y="50958"/>
                </a:lnTo>
                <a:lnTo>
                  <a:pt x="18228" y="50884"/>
                </a:lnTo>
                <a:lnTo>
                  <a:pt x="18283" y="50754"/>
                </a:lnTo>
                <a:lnTo>
                  <a:pt x="18302" y="50642"/>
                </a:lnTo>
                <a:lnTo>
                  <a:pt x="18302" y="50567"/>
                </a:lnTo>
                <a:lnTo>
                  <a:pt x="18283" y="50512"/>
                </a:lnTo>
                <a:lnTo>
                  <a:pt x="18283" y="50437"/>
                </a:lnTo>
                <a:lnTo>
                  <a:pt x="18321" y="50381"/>
                </a:lnTo>
                <a:lnTo>
                  <a:pt x="18395" y="50307"/>
                </a:lnTo>
                <a:lnTo>
                  <a:pt x="18525" y="50232"/>
                </a:lnTo>
                <a:lnTo>
                  <a:pt x="18767" y="50121"/>
                </a:lnTo>
                <a:lnTo>
                  <a:pt x="19047" y="50028"/>
                </a:lnTo>
                <a:lnTo>
                  <a:pt x="19177" y="50009"/>
                </a:lnTo>
                <a:lnTo>
                  <a:pt x="19326" y="49990"/>
                </a:lnTo>
                <a:lnTo>
                  <a:pt x="19475" y="49990"/>
                </a:lnTo>
                <a:lnTo>
                  <a:pt x="19587" y="50009"/>
                </a:lnTo>
                <a:lnTo>
                  <a:pt x="19717" y="50046"/>
                </a:lnTo>
                <a:lnTo>
                  <a:pt x="19810" y="50102"/>
                </a:lnTo>
                <a:lnTo>
                  <a:pt x="19866" y="50158"/>
                </a:lnTo>
                <a:lnTo>
                  <a:pt x="19885" y="50232"/>
                </a:lnTo>
                <a:lnTo>
                  <a:pt x="19866" y="50288"/>
                </a:lnTo>
                <a:lnTo>
                  <a:pt x="19847" y="50363"/>
                </a:lnTo>
                <a:lnTo>
                  <a:pt x="19754" y="50512"/>
                </a:lnTo>
                <a:lnTo>
                  <a:pt x="19661" y="50642"/>
                </a:lnTo>
                <a:lnTo>
                  <a:pt x="19624" y="50698"/>
                </a:lnTo>
                <a:lnTo>
                  <a:pt x="19605" y="50735"/>
                </a:lnTo>
                <a:lnTo>
                  <a:pt x="19605" y="50791"/>
                </a:lnTo>
                <a:lnTo>
                  <a:pt x="19643" y="50809"/>
                </a:lnTo>
                <a:lnTo>
                  <a:pt x="19717" y="50828"/>
                </a:lnTo>
                <a:lnTo>
                  <a:pt x="19829" y="50828"/>
                </a:lnTo>
                <a:lnTo>
                  <a:pt x="19903" y="50809"/>
                </a:lnTo>
                <a:lnTo>
                  <a:pt x="19978" y="50791"/>
                </a:lnTo>
                <a:lnTo>
                  <a:pt x="20034" y="50772"/>
                </a:lnTo>
                <a:lnTo>
                  <a:pt x="20071" y="50735"/>
                </a:lnTo>
                <a:lnTo>
                  <a:pt x="20108" y="50698"/>
                </a:lnTo>
                <a:lnTo>
                  <a:pt x="20127" y="50661"/>
                </a:lnTo>
                <a:lnTo>
                  <a:pt x="20127" y="50567"/>
                </a:lnTo>
                <a:lnTo>
                  <a:pt x="20108" y="50363"/>
                </a:lnTo>
                <a:lnTo>
                  <a:pt x="20108" y="50270"/>
                </a:lnTo>
                <a:lnTo>
                  <a:pt x="20127" y="50232"/>
                </a:lnTo>
                <a:lnTo>
                  <a:pt x="20145" y="50195"/>
                </a:lnTo>
                <a:lnTo>
                  <a:pt x="20220" y="50121"/>
                </a:lnTo>
                <a:lnTo>
                  <a:pt x="20350" y="50065"/>
                </a:lnTo>
                <a:lnTo>
                  <a:pt x="20480" y="50028"/>
                </a:lnTo>
                <a:lnTo>
                  <a:pt x="20760" y="50028"/>
                </a:lnTo>
                <a:lnTo>
                  <a:pt x="20909" y="50065"/>
                </a:lnTo>
                <a:lnTo>
                  <a:pt x="21020" y="50121"/>
                </a:lnTo>
                <a:lnTo>
                  <a:pt x="21113" y="50195"/>
                </a:lnTo>
                <a:lnTo>
                  <a:pt x="20964" y="50325"/>
                </a:lnTo>
                <a:lnTo>
                  <a:pt x="20797" y="50512"/>
                </a:lnTo>
                <a:lnTo>
                  <a:pt x="20722" y="50623"/>
                </a:lnTo>
                <a:lnTo>
                  <a:pt x="20667" y="50735"/>
                </a:lnTo>
                <a:lnTo>
                  <a:pt x="20648" y="50828"/>
                </a:lnTo>
                <a:lnTo>
                  <a:pt x="20648" y="50865"/>
                </a:lnTo>
                <a:lnTo>
                  <a:pt x="20667" y="50903"/>
                </a:lnTo>
                <a:lnTo>
                  <a:pt x="20685" y="50940"/>
                </a:lnTo>
                <a:lnTo>
                  <a:pt x="20722" y="50977"/>
                </a:lnTo>
                <a:lnTo>
                  <a:pt x="20815" y="51014"/>
                </a:lnTo>
                <a:lnTo>
                  <a:pt x="20909" y="51014"/>
                </a:lnTo>
                <a:lnTo>
                  <a:pt x="21002" y="50996"/>
                </a:lnTo>
                <a:lnTo>
                  <a:pt x="21095" y="50940"/>
                </a:lnTo>
                <a:lnTo>
                  <a:pt x="21188" y="50884"/>
                </a:lnTo>
                <a:lnTo>
                  <a:pt x="21262" y="50809"/>
                </a:lnTo>
                <a:lnTo>
                  <a:pt x="21318" y="50754"/>
                </a:lnTo>
                <a:lnTo>
                  <a:pt x="21374" y="50661"/>
                </a:lnTo>
                <a:lnTo>
                  <a:pt x="21393" y="50567"/>
                </a:lnTo>
                <a:lnTo>
                  <a:pt x="21411" y="50419"/>
                </a:lnTo>
                <a:lnTo>
                  <a:pt x="21430" y="50344"/>
                </a:lnTo>
                <a:lnTo>
                  <a:pt x="21448" y="50270"/>
                </a:lnTo>
                <a:lnTo>
                  <a:pt x="21486" y="50195"/>
                </a:lnTo>
                <a:lnTo>
                  <a:pt x="21560" y="50139"/>
                </a:lnTo>
                <a:lnTo>
                  <a:pt x="21653" y="50083"/>
                </a:lnTo>
                <a:lnTo>
                  <a:pt x="21765" y="50046"/>
                </a:lnTo>
                <a:lnTo>
                  <a:pt x="21895" y="50028"/>
                </a:lnTo>
                <a:lnTo>
                  <a:pt x="22044" y="50028"/>
                </a:lnTo>
                <a:lnTo>
                  <a:pt x="22193" y="50046"/>
                </a:lnTo>
                <a:lnTo>
                  <a:pt x="22305" y="50083"/>
                </a:lnTo>
                <a:lnTo>
                  <a:pt x="22398" y="50158"/>
                </a:lnTo>
                <a:lnTo>
                  <a:pt x="22435" y="50214"/>
                </a:lnTo>
                <a:lnTo>
                  <a:pt x="22454" y="50270"/>
                </a:lnTo>
                <a:lnTo>
                  <a:pt x="22305" y="50363"/>
                </a:lnTo>
                <a:lnTo>
                  <a:pt x="22137" y="50493"/>
                </a:lnTo>
                <a:lnTo>
                  <a:pt x="22081" y="50549"/>
                </a:lnTo>
                <a:lnTo>
                  <a:pt x="22007" y="50623"/>
                </a:lnTo>
                <a:lnTo>
                  <a:pt x="21970" y="50716"/>
                </a:lnTo>
                <a:lnTo>
                  <a:pt x="21951" y="50809"/>
                </a:lnTo>
                <a:lnTo>
                  <a:pt x="21951" y="50940"/>
                </a:lnTo>
                <a:lnTo>
                  <a:pt x="21970" y="51014"/>
                </a:lnTo>
                <a:lnTo>
                  <a:pt x="21988" y="51052"/>
                </a:lnTo>
                <a:lnTo>
                  <a:pt x="22044" y="51070"/>
                </a:lnTo>
                <a:lnTo>
                  <a:pt x="22100" y="51052"/>
                </a:lnTo>
                <a:lnTo>
                  <a:pt x="22175" y="51014"/>
                </a:lnTo>
                <a:lnTo>
                  <a:pt x="22342" y="50884"/>
                </a:lnTo>
                <a:lnTo>
                  <a:pt x="22417" y="50809"/>
                </a:lnTo>
                <a:lnTo>
                  <a:pt x="22472" y="50735"/>
                </a:lnTo>
                <a:lnTo>
                  <a:pt x="22547" y="50567"/>
                </a:lnTo>
                <a:lnTo>
                  <a:pt x="22621" y="50419"/>
                </a:lnTo>
                <a:lnTo>
                  <a:pt x="22677" y="50344"/>
                </a:lnTo>
                <a:lnTo>
                  <a:pt x="22752" y="50270"/>
                </a:lnTo>
                <a:lnTo>
                  <a:pt x="22863" y="50195"/>
                </a:lnTo>
                <a:lnTo>
                  <a:pt x="23012" y="50139"/>
                </a:lnTo>
                <a:lnTo>
                  <a:pt x="23180" y="50102"/>
                </a:lnTo>
                <a:lnTo>
                  <a:pt x="23348" y="50083"/>
                </a:lnTo>
                <a:lnTo>
                  <a:pt x="23683" y="50083"/>
                </a:lnTo>
                <a:lnTo>
                  <a:pt x="23850" y="50102"/>
                </a:lnTo>
                <a:lnTo>
                  <a:pt x="23981" y="50139"/>
                </a:lnTo>
                <a:lnTo>
                  <a:pt x="23813" y="50270"/>
                </a:lnTo>
                <a:lnTo>
                  <a:pt x="23571" y="50493"/>
                </a:lnTo>
                <a:lnTo>
                  <a:pt x="23459" y="50623"/>
                </a:lnTo>
                <a:lnTo>
                  <a:pt x="23385" y="50735"/>
                </a:lnTo>
                <a:lnTo>
                  <a:pt x="23348" y="50791"/>
                </a:lnTo>
                <a:lnTo>
                  <a:pt x="23348" y="50847"/>
                </a:lnTo>
                <a:lnTo>
                  <a:pt x="23348" y="50884"/>
                </a:lnTo>
                <a:lnTo>
                  <a:pt x="23385" y="50921"/>
                </a:lnTo>
                <a:lnTo>
                  <a:pt x="23459" y="50977"/>
                </a:lnTo>
                <a:lnTo>
                  <a:pt x="23552" y="51014"/>
                </a:lnTo>
                <a:lnTo>
                  <a:pt x="23627" y="51014"/>
                </a:lnTo>
                <a:lnTo>
                  <a:pt x="23701" y="50996"/>
                </a:lnTo>
                <a:lnTo>
                  <a:pt x="23757" y="50940"/>
                </a:lnTo>
                <a:lnTo>
                  <a:pt x="23832" y="50884"/>
                </a:lnTo>
                <a:lnTo>
                  <a:pt x="23943" y="50735"/>
                </a:lnTo>
                <a:lnTo>
                  <a:pt x="24185" y="50363"/>
                </a:lnTo>
                <a:lnTo>
                  <a:pt x="24316" y="50195"/>
                </a:lnTo>
                <a:lnTo>
                  <a:pt x="24390" y="50139"/>
                </a:lnTo>
                <a:lnTo>
                  <a:pt x="24465" y="50083"/>
                </a:lnTo>
                <a:lnTo>
                  <a:pt x="24595" y="50028"/>
                </a:lnTo>
                <a:lnTo>
                  <a:pt x="24762" y="49990"/>
                </a:lnTo>
                <a:lnTo>
                  <a:pt x="24949" y="49953"/>
                </a:lnTo>
                <a:lnTo>
                  <a:pt x="25172" y="49934"/>
                </a:lnTo>
                <a:lnTo>
                  <a:pt x="25377" y="49934"/>
                </a:lnTo>
                <a:lnTo>
                  <a:pt x="25563" y="49953"/>
                </a:lnTo>
                <a:lnTo>
                  <a:pt x="25712" y="49990"/>
                </a:lnTo>
                <a:lnTo>
                  <a:pt x="25786" y="50028"/>
                </a:lnTo>
                <a:lnTo>
                  <a:pt x="25842" y="50065"/>
                </a:lnTo>
                <a:lnTo>
                  <a:pt x="25656" y="50214"/>
                </a:lnTo>
                <a:lnTo>
                  <a:pt x="25396" y="50456"/>
                </a:lnTo>
                <a:lnTo>
                  <a:pt x="25284" y="50586"/>
                </a:lnTo>
                <a:lnTo>
                  <a:pt x="25191" y="50698"/>
                </a:lnTo>
                <a:lnTo>
                  <a:pt x="25135" y="50809"/>
                </a:lnTo>
                <a:lnTo>
                  <a:pt x="25135" y="50847"/>
                </a:lnTo>
                <a:lnTo>
                  <a:pt x="25135" y="50884"/>
                </a:lnTo>
                <a:lnTo>
                  <a:pt x="25153" y="50903"/>
                </a:lnTo>
                <a:lnTo>
                  <a:pt x="25191" y="50921"/>
                </a:lnTo>
                <a:lnTo>
                  <a:pt x="25247" y="50940"/>
                </a:lnTo>
                <a:lnTo>
                  <a:pt x="25340" y="50921"/>
                </a:lnTo>
                <a:lnTo>
                  <a:pt x="25433" y="50884"/>
                </a:lnTo>
                <a:lnTo>
                  <a:pt x="25619" y="50791"/>
                </a:lnTo>
                <a:lnTo>
                  <a:pt x="25731" y="50698"/>
                </a:lnTo>
                <a:lnTo>
                  <a:pt x="25824" y="50623"/>
                </a:lnTo>
                <a:lnTo>
                  <a:pt x="25880" y="50530"/>
                </a:lnTo>
                <a:lnTo>
                  <a:pt x="25991" y="50363"/>
                </a:lnTo>
                <a:lnTo>
                  <a:pt x="26084" y="50214"/>
                </a:lnTo>
                <a:lnTo>
                  <a:pt x="26159" y="50139"/>
                </a:lnTo>
                <a:lnTo>
                  <a:pt x="26252" y="50083"/>
                </a:lnTo>
                <a:lnTo>
                  <a:pt x="26382" y="50009"/>
                </a:lnTo>
                <a:lnTo>
                  <a:pt x="26513" y="49972"/>
                </a:lnTo>
                <a:lnTo>
                  <a:pt x="26662" y="49953"/>
                </a:lnTo>
                <a:lnTo>
                  <a:pt x="26810" y="49953"/>
                </a:lnTo>
                <a:lnTo>
                  <a:pt x="26959" y="49972"/>
                </a:lnTo>
                <a:lnTo>
                  <a:pt x="27090" y="50028"/>
                </a:lnTo>
                <a:lnTo>
                  <a:pt x="27201" y="50102"/>
                </a:lnTo>
                <a:lnTo>
                  <a:pt x="27313" y="50214"/>
                </a:lnTo>
                <a:lnTo>
                  <a:pt x="27146" y="50325"/>
                </a:lnTo>
                <a:lnTo>
                  <a:pt x="26941" y="50493"/>
                </a:lnTo>
                <a:lnTo>
                  <a:pt x="26848" y="50586"/>
                </a:lnTo>
                <a:lnTo>
                  <a:pt x="26773" y="50679"/>
                </a:lnTo>
                <a:lnTo>
                  <a:pt x="26755" y="50772"/>
                </a:lnTo>
                <a:lnTo>
                  <a:pt x="26755" y="50809"/>
                </a:lnTo>
                <a:lnTo>
                  <a:pt x="26773" y="50865"/>
                </a:lnTo>
                <a:lnTo>
                  <a:pt x="26829" y="50921"/>
                </a:lnTo>
                <a:lnTo>
                  <a:pt x="26885" y="50977"/>
                </a:lnTo>
                <a:lnTo>
                  <a:pt x="26941" y="50996"/>
                </a:lnTo>
                <a:lnTo>
                  <a:pt x="26997" y="51014"/>
                </a:lnTo>
                <a:lnTo>
                  <a:pt x="27053" y="50996"/>
                </a:lnTo>
                <a:lnTo>
                  <a:pt x="27108" y="50977"/>
                </a:lnTo>
                <a:lnTo>
                  <a:pt x="27201" y="50903"/>
                </a:lnTo>
                <a:lnTo>
                  <a:pt x="27313" y="50809"/>
                </a:lnTo>
                <a:lnTo>
                  <a:pt x="27406" y="50698"/>
                </a:lnTo>
                <a:lnTo>
                  <a:pt x="27518" y="50530"/>
                </a:lnTo>
                <a:lnTo>
                  <a:pt x="27574" y="50437"/>
                </a:lnTo>
                <a:lnTo>
                  <a:pt x="27611" y="50381"/>
                </a:lnTo>
                <a:lnTo>
                  <a:pt x="27648" y="50307"/>
                </a:lnTo>
                <a:lnTo>
                  <a:pt x="27760" y="50232"/>
                </a:lnTo>
                <a:lnTo>
                  <a:pt x="27853" y="50176"/>
                </a:lnTo>
                <a:lnTo>
                  <a:pt x="27983" y="50139"/>
                </a:lnTo>
                <a:lnTo>
                  <a:pt x="28207" y="50083"/>
                </a:lnTo>
                <a:lnTo>
                  <a:pt x="28430" y="50065"/>
                </a:lnTo>
                <a:lnTo>
                  <a:pt x="28691" y="50046"/>
                </a:lnTo>
                <a:lnTo>
                  <a:pt x="28821" y="50065"/>
                </a:lnTo>
                <a:lnTo>
                  <a:pt x="28933" y="50102"/>
                </a:lnTo>
                <a:lnTo>
                  <a:pt x="29045" y="50139"/>
                </a:lnTo>
                <a:lnTo>
                  <a:pt x="29138" y="50214"/>
                </a:lnTo>
                <a:lnTo>
                  <a:pt x="29026" y="50288"/>
                </a:lnTo>
                <a:lnTo>
                  <a:pt x="28952" y="50363"/>
                </a:lnTo>
                <a:lnTo>
                  <a:pt x="28896" y="50456"/>
                </a:lnTo>
                <a:lnTo>
                  <a:pt x="28858" y="50530"/>
                </a:lnTo>
                <a:lnTo>
                  <a:pt x="28821" y="50623"/>
                </a:lnTo>
                <a:lnTo>
                  <a:pt x="28821" y="50698"/>
                </a:lnTo>
                <a:lnTo>
                  <a:pt x="28821" y="50772"/>
                </a:lnTo>
                <a:lnTo>
                  <a:pt x="28821" y="50847"/>
                </a:lnTo>
                <a:lnTo>
                  <a:pt x="28858" y="50903"/>
                </a:lnTo>
                <a:lnTo>
                  <a:pt x="28896" y="50940"/>
                </a:lnTo>
                <a:lnTo>
                  <a:pt x="28952" y="50958"/>
                </a:lnTo>
                <a:lnTo>
                  <a:pt x="29007" y="50977"/>
                </a:lnTo>
                <a:lnTo>
                  <a:pt x="29063" y="50958"/>
                </a:lnTo>
                <a:lnTo>
                  <a:pt x="29138" y="50921"/>
                </a:lnTo>
                <a:lnTo>
                  <a:pt x="29212" y="50865"/>
                </a:lnTo>
                <a:lnTo>
                  <a:pt x="29305" y="50772"/>
                </a:lnTo>
                <a:lnTo>
                  <a:pt x="29343" y="50735"/>
                </a:lnTo>
                <a:lnTo>
                  <a:pt x="29361" y="50661"/>
                </a:lnTo>
                <a:lnTo>
                  <a:pt x="29380" y="50530"/>
                </a:lnTo>
                <a:lnTo>
                  <a:pt x="29398" y="50400"/>
                </a:lnTo>
                <a:lnTo>
                  <a:pt x="29398" y="50344"/>
                </a:lnTo>
                <a:lnTo>
                  <a:pt x="29417" y="50307"/>
                </a:lnTo>
                <a:lnTo>
                  <a:pt x="29473" y="50270"/>
                </a:lnTo>
                <a:lnTo>
                  <a:pt x="29566" y="50232"/>
                </a:lnTo>
                <a:lnTo>
                  <a:pt x="29808" y="50195"/>
                </a:lnTo>
                <a:lnTo>
                  <a:pt x="30050" y="50176"/>
                </a:lnTo>
                <a:lnTo>
                  <a:pt x="30218" y="50176"/>
                </a:lnTo>
                <a:lnTo>
                  <a:pt x="30329" y="50195"/>
                </a:lnTo>
                <a:lnTo>
                  <a:pt x="30460" y="50214"/>
                </a:lnTo>
                <a:lnTo>
                  <a:pt x="30571" y="50270"/>
                </a:lnTo>
                <a:lnTo>
                  <a:pt x="30609" y="50307"/>
                </a:lnTo>
                <a:lnTo>
                  <a:pt x="30646" y="50344"/>
                </a:lnTo>
                <a:lnTo>
                  <a:pt x="30664" y="50419"/>
                </a:lnTo>
                <a:lnTo>
                  <a:pt x="30683" y="50456"/>
                </a:lnTo>
                <a:lnTo>
                  <a:pt x="30683" y="50512"/>
                </a:lnTo>
                <a:lnTo>
                  <a:pt x="30664" y="50549"/>
                </a:lnTo>
                <a:lnTo>
                  <a:pt x="30609" y="50623"/>
                </a:lnTo>
                <a:lnTo>
                  <a:pt x="30534" y="50679"/>
                </a:lnTo>
                <a:lnTo>
                  <a:pt x="30460" y="50735"/>
                </a:lnTo>
                <a:lnTo>
                  <a:pt x="30404" y="50809"/>
                </a:lnTo>
                <a:lnTo>
                  <a:pt x="30367" y="50884"/>
                </a:lnTo>
                <a:lnTo>
                  <a:pt x="30367" y="50921"/>
                </a:lnTo>
                <a:lnTo>
                  <a:pt x="30385" y="50958"/>
                </a:lnTo>
                <a:lnTo>
                  <a:pt x="30422" y="51070"/>
                </a:lnTo>
                <a:lnTo>
                  <a:pt x="30478" y="51126"/>
                </a:lnTo>
                <a:lnTo>
                  <a:pt x="30515" y="51163"/>
                </a:lnTo>
                <a:lnTo>
                  <a:pt x="30571" y="51163"/>
                </a:lnTo>
                <a:lnTo>
                  <a:pt x="30627" y="51145"/>
                </a:lnTo>
                <a:lnTo>
                  <a:pt x="30664" y="51107"/>
                </a:lnTo>
                <a:lnTo>
                  <a:pt x="30758" y="50996"/>
                </a:lnTo>
                <a:lnTo>
                  <a:pt x="30851" y="50847"/>
                </a:lnTo>
                <a:lnTo>
                  <a:pt x="30925" y="50698"/>
                </a:lnTo>
                <a:lnTo>
                  <a:pt x="31000" y="50512"/>
                </a:lnTo>
                <a:lnTo>
                  <a:pt x="31111" y="50381"/>
                </a:lnTo>
                <a:lnTo>
                  <a:pt x="31260" y="50270"/>
                </a:lnTo>
                <a:lnTo>
                  <a:pt x="31409" y="50195"/>
                </a:lnTo>
                <a:lnTo>
                  <a:pt x="31595" y="50121"/>
                </a:lnTo>
                <a:lnTo>
                  <a:pt x="31782" y="50102"/>
                </a:lnTo>
                <a:lnTo>
                  <a:pt x="31968" y="50083"/>
                </a:lnTo>
                <a:lnTo>
                  <a:pt x="32135" y="50121"/>
                </a:lnTo>
                <a:lnTo>
                  <a:pt x="32210" y="50158"/>
                </a:lnTo>
                <a:lnTo>
                  <a:pt x="32284" y="50195"/>
                </a:lnTo>
                <a:lnTo>
                  <a:pt x="32396" y="50270"/>
                </a:lnTo>
                <a:lnTo>
                  <a:pt x="32470" y="50344"/>
                </a:lnTo>
                <a:lnTo>
                  <a:pt x="32508" y="50400"/>
                </a:lnTo>
                <a:lnTo>
                  <a:pt x="32526" y="50456"/>
                </a:lnTo>
                <a:lnTo>
                  <a:pt x="32508" y="50493"/>
                </a:lnTo>
                <a:lnTo>
                  <a:pt x="32452" y="50549"/>
                </a:lnTo>
                <a:lnTo>
                  <a:pt x="32340" y="50642"/>
                </a:lnTo>
                <a:lnTo>
                  <a:pt x="32172" y="50716"/>
                </a:lnTo>
                <a:lnTo>
                  <a:pt x="32024" y="50828"/>
                </a:lnTo>
                <a:lnTo>
                  <a:pt x="31949" y="50884"/>
                </a:lnTo>
                <a:lnTo>
                  <a:pt x="31893" y="50940"/>
                </a:lnTo>
                <a:lnTo>
                  <a:pt x="31856" y="51014"/>
                </a:lnTo>
                <a:lnTo>
                  <a:pt x="31856" y="51089"/>
                </a:lnTo>
                <a:lnTo>
                  <a:pt x="31856" y="51163"/>
                </a:lnTo>
                <a:lnTo>
                  <a:pt x="31893" y="51238"/>
                </a:lnTo>
                <a:lnTo>
                  <a:pt x="31912" y="51275"/>
                </a:lnTo>
                <a:lnTo>
                  <a:pt x="31968" y="51312"/>
                </a:lnTo>
                <a:lnTo>
                  <a:pt x="32005" y="51331"/>
                </a:lnTo>
                <a:lnTo>
                  <a:pt x="32061" y="51331"/>
                </a:lnTo>
                <a:lnTo>
                  <a:pt x="32191" y="51312"/>
                </a:lnTo>
                <a:lnTo>
                  <a:pt x="32321" y="51275"/>
                </a:lnTo>
                <a:lnTo>
                  <a:pt x="32452" y="51200"/>
                </a:lnTo>
                <a:lnTo>
                  <a:pt x="32563" y="51126"/>
                </a:lnTo>
                <a:lnTo>
                  <a:pt x="32638" y="51033"/>
                </a:lnTo>
                <a:lnTo>
                  <a:pt x="32694" y="50958"/>
                </a:lnTo>
                <a:lnTo>
                  <a:pt x="32731" y="50884"/>
                </a:lnTo>
                <a:lnTo>
                  <a:pt x="32768" y="50772"/>
                </a:lnTo>
                <a:lnTo>
                  <a:pt x="32787" y="50716"/>
                </a:lnTo>
                <a:lnTo>
                  <a:pt x="32824" y="50679"/>
                </a:lnTo>
                <a:lnTo>
                  <a:pt x="32880" y="50642"/>
                </a:lnTo>
                <a:lnTo>
                  <a:pt x="32973" y="50586"/>
                </a:lnTo>
                <a:lnTo>
                  <a:pt x="33048" y="50549"/>
                </a:lnTo>
                <a:lnTo>
                  <a:pt x="33159" y="50530"/>
                </a:lnTo>
                <a:lnTo>
                  <a:pt x="33364" y="50530"/>
                </a:lnTo>
                <a:lnTo>
                  <a:pt x="33587" y="50549"/>
                </a:lnTo>
                <a:lnTo>
                  <a:pt x="33774" y="50605"/>
                </a:lnTo>
                <a:lnTo>
                  <a:pt x="33681" y="50698"/>
                </a:lnTo>
                <a:lnTo>
                  <a:pt x="33625" y="50791"/>
                </a:lnTo>
                <a:lnTo>
                  <a:pt x="33587" y="50884"/>
                </a:lnTo>
                <a:lnTo>
                  <a:pt x="33569" y="50977"/>
                </a:lnTo>
                <a:lnTo>
                  <a:pt x="33569" y="51070"/>
                </a:lnTo>
                <a:lnTo>
                  <a:pt x="33569" y="51145"/>
                </a:lnTo>
                <a:lnTo>
                  <a:pt x="33606" y="51219"/>
                </a:lnTo>
                <a:lnTo>
                  <a:pt x="33643" y="51275"/>
                </a:lnTo>
                <a:lnTo>
                  <a:pt x="33681" y="51312"/>
                </a:lnTo>
                <a:lnTo>
                  <a:pt x="33736" y="51331"/>
                </a:lnTo>
                <a:lnTo>
                  <a:pt x="33792" y="51331"/>
                </a:lnTo>
                <a:lnTo>
                  <a:pt x="33848" y="51312"/>
                </a:lnTo>
                <a:lnTo>
                  <a:pt x="33923" y="51256"/>
                </a:lnTo>
                <a:lnTo>
                  <a:pt x="33978" y="51182"/>
                </a:lnTo>
                <a:lnTo>
                  <a:pt x="34053" y="51070"/>
                </a:lnTo>
                <a:lnTo>
                  <a:pt x="34109" y="50921"/>
                </a:lnTo>
                <a:lnTo>
                  <a:pt x="34146" y="50791"/>
                </a:lnTo>
                <a:lnTo>
                  <a:pt x="34165" y="50698"/>
                </a:lnTo>
                <a:lnTo>
                  <a:pt x="34165" y="50567"/>
                </a:lnTo>
                <a:lnTo>
                  <a:pt x="34183" y="50512"/>
                </a:lnTo>
                <a:lnTo>
                  <a:pt x="34220" y="50456"/>
                </a:lnTo>
                <a:lnTo>
                  <a:pt x="34276" y="50381"/>
                </a:lnTo>
                <a:lnTo>
                  <a:pt x="34351" y="50307"/>
                </a:lnTo>
                <a:lnTo>
                  <a:pt x="34463" y="50214"/>
                </a:lnTo>
                <a:lnTo>
                  <a:pt x="34574" y="50139"/>
                </a:lnTo>
                <a:lnTo>
                  <a:pt x="34705" y="50083"/>
                </a:lnTo>
                <a:lnTo>
                  <a:pt x="34853" y="50046"/>
                </a:lnTo>
                <a:lnTo>
                  <a:pt x="35002" y="50028"/>
                </a:lnTo>
                <a:lnTo>
                  <a:pt x="35133" y="50028"/>
                </a:lnTo>
                <a:lnTo>
                  <a:pt x="35263" y="50065"/>
                </a:lnTo>
                <a:lnTo>
                  <a:pt x="35393" y="50121"/>
                </a:lnTo>
                <a:lnTo>
                  <a:pt x="35505" y="50232"/>
                </a:lnTo>
                <a:lnTo>
                  <a:pt x="35524" y="50270"/>
                </a:lnTo>
                <a:lnTo>
                  <a:pt x="35542" y="50307"/>
                </a:lnTo>
                <a:lnTo>
                  <a:pt x="35524" y="50344"/>
                </a:lnTo>
                <a:lnTo>
                  <a:pt x="35505" y="50381"/>
                </a:lnTo>
                <a:lnTo>
                  <a:pt x="35431" y="50437"/>
                </a:lnTo>
                <a:lnTo>
                  <a:pt x="35338" y="50493"/>
                </a:lnTo>
                <a:lnTo>
                  <a:pt x="35244" y="50549"/>
                </a:lnTo>
                <a:lnTo>
                  <a:pt x="35170" y="50642"/>
                </a:lnTo>
                <a:lnTo>
                  <a:pt x="35133" y="50698"/>
                </a:lnTo>
                <a:lnTo>
                  <a:pt x="35114" y="50754"/>
                </a:lnTo>
                <a:lnTo>
                  <a:pt x="35114" y="50847"/>
                </a:lnTo>
                <a:lnTo>
                  <a:pt x="35133" y="50921"/>
                </a:lnTo>
                <a:lnTo>
                  <a:pt x="35207" y="50958"/>
                </a:lnTo>
                <a:lnTo>
                  <a:pt x="35282" y="50977"/>
                </a:lnTo>
                <a:lnTo>
                  <a:pt x="35356" y="50958"/>
                </a:lnTo>
                <a:lnTo>
                  <a:pt x="35449" y="50921"/>
                </a:lnTo>
                <a:lnTo>
                  <a:pt x="35542" y="50865"/>
                </a:lnTo>
                <a:lnTo>
                  <a:pt x="35635" y="50791"/>
                </a:lnTo>
                <a:lnTo>
                  <a:pt x="35710" y="50679"/>
                </a:lnTo>
                <a:lnTo>
                  <a:pt x="35766" y="50586"/>
                </a:lnTo>
                <a:lnTo>
                  <a:pt x="35840" y="50437"/>
                </a:lnTo>
                <a:lnTo>
                  <a:pt x="35877" y="50381"/>
                </a:lnTo>
                <a:lnTo>
                  <a:pt x="35933" y="50325"/>
                </a:lnTo>
                <a:lnTo>
                  <a:pt x="36026" y="50270"/>
                </a:lnTo>
                <a:lnTo>
                  <a:pt x="36175" y="50214"/>
                </a:lnTo>
                <a:lnTo>
                  <a:pt x="36455" y="50139"/>
                </a:lnTo>
                <a:lnTo>
                  <a:pt x="36753" y="50102"/>
                </a:lnTo>
                <a:lnTo>
                  <a:pt x="36901" y="50083"/>
                </a:lnTo>
                <a:lnTo>
                  <a:pt x="37050" y="50083"/>
                </a:lnTo>
                <a:lnTo>
                  <a:pt x="37199" y="50102"/>
                </a:lnTo>
                <a:lnTo>
                  <a:pt x="37330" y="50139"/>
                </a:lnTo>
                <a:lnTo>
                  <a:pt x="37162" y="50251"/>
                </a:lnTo>
                <a:lnTo>
                  <a:pt x="36939" y="50456"/>
                </a:lnTo>
                <a:lnTo>
                  <a:pt x="36846" y="50567"/>
                </a:lnTo>
                <a:lnTo>
                  <a:pt x="36771" y="50661"/>
                </a:lnTo>
                <a:lnTo>
                  <a:pt x="36734" y="50772"/>
                </a:lnTo>
                <a:lnTo>
                  <a:pt x="36734" y="50809"/>
                </a:lnTo>
                <a:lnTo>
                  <a:pt x="36753" y="50847"/>
                </a:lnTo>
                <a:lnTo>
                  <a:pt x="36771" y="50884"/>
                </a:lnTo>
                <a:lnTo>
                  <a:pt x="36808" y="50903"/>
                </a:lnTo>
                <a:lnTo>
                  <a:pt x="36901" y="50921"/>
                </a:lnTo>
                <a:lnTo>
                  <a:pt x="37013" y="50903"/>
                </a:lnTo>
                <a:lnTo>
                  <a:pt x="37144" y="50865"/>
                </a:lnTo>
                <a:lnTo>
                  <a:pt x="37255" y="50791"/>
                </a:lnTo>
                <a:lnTo>
                  <a:pt x="37367" y="50735"/>
                </a:lnTo>
                <a:lnTo>
                  <a:pt x="37441" y="50661"/>
                </a:lnTo>
                <a:lnTo>
                  <a:pt x="37497" y="50605"/>
                </a:lnTo>
                <a:lnTo>
                  <a:pt x="37628" y="50381"/>
                </a:lnTo>
                <a:lnTo>
                  <a:pt x="37683" y="50288"/>
                </a:lnTo>
                <a:lnTo>
                  <a:pt x="37739" y="50232"/>
                </a:lnTo>
                <a:lnTo>
                  <a:pt x="37795" y="50176"/>
                </a:lnTo>
                <a:lnTo>
                  <a:pt x="37870" y="50121"/>
                </a:lnTo>
                <a:lnTo>
                  <a:pt x="38000" y="50102"/>
                </a:lnTo>
                <a:lnTo>
                  <a:pt x="38167" y="50065"/>
                </a:lnTo>
                <a:lnTo>
                  <a:pt x="38354" y="50046"/>
                </a:lnTo>
                <a:lnTo>
                  <a:pt x="38558" y="50065"/>
                </a:lnTo>
                <a:lnTo>
                  <a:pt x="38670" y="50065"/>
                </a:lnTo>
                <a:lnTo>
                  <a:pt x="38782" y="50102"/>
                </a:lnTo>
                <a:lnTo>
                  <a:pt x="38856" y="50139"/>
                </a:lnTo>
                <a:lnTo>
                  <a:pt x="38931" y="50195"/>
                </a:lnTo>
                <a:lnTo>
                  <a:pt x="38763" y="50307"/>
                </a:lnTo>
                <a:lnTo>
                  <a:pt x="38540" y="50456"/>
                </a:lnTo>
                <a:lnTo>
                  <a:pt x="38428" y="50549"/>
                </a:lnTo>
                <a:lnTo>
                  <a:pt x="38335" y="50642"/>
                </a:lnTo>
                <a:lnTo>
                  <a:pt x="38279" y="50716"/>
                </a:lnTo>
                <a:lnTo>
                  <a:pt x="38261" y="50754"/>
                </a:lnTo>
                <a:lnTo>
                  <a:pt x="38261" y="50791"/>
                </a:lnTo>
                <a:lnTo>
                  <a:pt x="38316" y="50847"/>
                </a:lnTo>
                <a:lnTo>
                  <a:pt x="38372" y="50884"/>
                </a:lnTo>
                <a:lnTo>
                  <a:pt x="38447" y="50903"/>
                </a:lnTo>
                <a:lnTo>
                  <a:pt x="38558" y="50884"/>
                </a:lnTo>
                <a:lnTo>
                  <a:pt x="38652" y="50865"/>
                </a:lnTo>
                <a:lnTo>
                  <a:pt x="38745" y="50847"/>
                </a:lnTo>
                <a:lnTo>
                  <a:pt x="38875" y="50772"/>
                </a:lnTo>
                <a:lnTo>
                  <a:pt x="38968" y="50698"/>
                </a:lnTo>
                <a:lnTo>
                  <a:pt x="39043" y="50623"/>
                </a:lnTo>
                <a:lnTo>
                  <a:pt x="39136" y="50474"/>
                </a:lnTo>
                <a:lnTo>
                  <a:pt x="39191" y="50400"/>
                </a:lnTo>
                <a:lnTo>
                  <a:pt x="39247" y="50325"/>
                </a:lnTo>
                <a:lnTo>
                  <a:pt x="39322" y="50270"/>
                </a:lnTo>
                <a:lnTo>
                  <a:pt x="39415" y="50214"/>
                </a:lnTo>
                <a:lnTo>
                  <a:pt x="39527" y="50158"/>
                </a:lnTo>
                <a:lnTo>
                  <a:pt x="39657" y="50139"/>
                </a:lnTo>
                <a:lnTo>
                  <a:pt x="39825" y="50121"/>
                </a:lnTo>
                <a:lnTo>
                  <a:pt x="39973" y="50102"/>
                </a:lnTo>
                <a:lnTo>
                  <a:pt x="40141" y="50102"/>
                </a:lnTo>
                <a:lnTo>
                  <a:pt x="40290" y="50121"/>
                </a:lnTo>
                <a:lnTo>
                  <a:pt x="40420" y="50158"/>
                </a:lnTo>
                <a:lnTo>
                  <a:pt x="40532" y="50214"/>
                </a:lnTo>
                <a:lnTo>
                  <a:pt x="40402" y="50344"/>
                </a:lnTo>
                <a:lnTo>
                  <a:pt x="40215" y="50567"/>
                </a:lnTo>
                <a:lnTo>
                  <a:pt x="40122" y="50679"/>
                </a:lnTo>
                <a:lnTo>
                  <a:pt x="40048" y="50791"/>
                </a:lnTo>
                <a:lnTo>
                  <a:pt x="40011" y="50884"/>
                </a:lnTo>
                <a:lnTo>
                  <a:pt x="40011" y="50921"/>
                </a:lnTo>
                <a:lnTo>
                  <a:pt x="40029" y="50958"/>
                </a:lnTo>
                <a:lnTo>
                  <a:pt x="40067" y="50996"/>
                </a:lnTo>
                <a:lnTo>
                  <a:pt x="40104" y="51014"/>
                </a:lnTo>
                <a:lnTo>
                  <a:pt x="40197" y="51014"/>
                </a:lnTo>
                <a:lnTo>
                  <a:pt x="40309" y="50977"/>
                </a:lnTo>
                <a:lnTo>
                  <a:pt x="40402" y="50921"/>
                </a:lnTo>
                <a:lnTo>
                  <a:pt x="40513" y="50828"/>
                </a:lnTo>
                <a:lnTo>
                  <a:pt x="40588" y="50754"/>
                </a:lnTo>
                <a:lnTo>
                  <a:pt x="40700" y="50623"/>
                </a:lnTo>
                <a:lnTo>
                  <a:pt x="40793" y="50474"/>
                </a:lnTo>
                <a:lnTo>
                  <a:pt x="40830" y="50363"/>
                </a:lnTo>
                <a:lnTo>
                  <a:pt x="40886" y="50251"/>
                </a:lnTo>
                <a:lnTo>
                  <a:pt x="40923" y="50195"/>
                </a:lnTo>
                <a:lnTo>
                  <a:pt x="40997" y="50139"/>
                </a:lnTo>
                <a:lnTo>
                  <a:pt x="41091" y="50083"/>
                </a:lnTo>
                <a:lnTo>
                  <a:pt x="41202" y="50028"/>
                </a:lnTo>
                <a:lnTo>
                  <a:pt x="41314" y="49972"/>
                </a:lnTo>
                <a:lnTo>
                  <a:pt x="41444" y="49953"/>
                </a:lnTo>
                <a:lnTo>
                  <a:pt x="41686" y="49953"/>
                </a:lnTo>
                <a:lnTo>
                  <a:pt x="41798" y="49972"/>
                </a:lnTo>
                <a:lnTo>
                  <a:pt x="41910" y="50028"/>
                </a:lnTo>
                <a:lnTo>
                  <a:pt x="41817" y="50121"/>
                </a:lnTo>
                <a:lnTo>
                  <a:pt x="41705" y="50251"/>
                </a:lnTo>
                <a:lnTo>
                  <a:pt x="41630" y="50400"/>
                </a:lnTo>
                <a:lnTo>
                  <a:pt x="41593" y="50530"/>
                </a:lnTo>
                <a:lnTo>
                  <a:pt x="41575" y="50605"/>
                </a:lnTo>
                <a:lnTo>
                  <a:pt x="41575" y="50661"/>
                </a:lnTo>
                <a:lnTo>
                  <a:pt x="41593" y="50698"/>
                </a:lnTo>
                <a:lnTo>
                  <a:pt x="41630" y="50754"/>
                </a:lnTo>
                <a:lnTo>
                  <a:pt x="41686" y="50772"/>
                </a:lnTo>
                <a:lnTo>
                  <a:pt x="41742" y="50791"/>
                </a:lnTo>
                <a:lnTo>
                  <a:pt x="41835" y="50791"/>
                </a:lnTo>
                <a:lnTo>
                  <a:pt x="41947" y="50772"/>
                </a:lnTo>
                <a:lnTo>
                  <a:pt x="42021" y="50735"/>
                </a:lnTo>
                <a:lnTo>
                  <a:pt x="42077" y="50698"/>
                </a:lnTo>
                <a:lnTo>
                  <a:pt x="42115" y="50661"/>
                </a:lnTo>
                <a:lnTo>
                  <a:pt x="42152" y="50623"/>
                </a:lnTo>
                <a:lnTo>
                  <a:pt x="42208" y="50530"/>
                </a:lnTo>
                <a:lnTo>
                  <a:pt x="42226" y="50419"/>
                </a:lnTo>
                <a:lnTo>
                  <a:pt x="42263" y="50307"/>
                </a:lnTo>
                <a:lnTo>
                  <a:pt x="42282" y="50214"/>
                </a:lnTo>
                <a:lnTo>
                  <a:pt x="42338" y="50121"/>
                </a:lnTo>
                <a:lnTo>
                  <a:pt x="42375" y="50083"/>
                </a:lnTo>
                <a:lnTo>
                  <a:pt x="42431" y="50065"/>
                </a:lnTo>
                <a:lnTo>
                  <a:pt x="42506" y="50046"/>
                </a:lnTo>
                <a:lnTo>
                  <a:pt x="42580" y="50028"/>
                </a:lnTo>
                <a:lnTo>
                  <a:pt x="42729" y="50046"/>
                </a:lnTo>
                <a:lnTo>
                  <a:pt x="42896" y="50102"/>
                </a:lnTo>
                <a:lnTo>
                  <a:pt x="43027" y="50158"/>
                </a:lnTo>
                <a:lnTo>
                  <a:pt x="43083" y="50195"/>
                </a:lnTo>
                <a:lnTo>
                  <a:pt x="43120" y="50251"/>
                </a:lnTo>
                <a:lnTo>
                  <a:pt x="43157" y="50307"/>
                </a:lnTo>
                <a:lnTo>
                  <a:pt x="43176" y="50363"/>
                </a:lnTo>
                <a:lnTo>
                  <a:pt x="43176" y="50474"/>
                </a:lnTo>
                <a:lnTo>
                  <a:pt x="43157" y="50605"/>
                </a:lnTo>
                <a:lnTo>
                  <a:pt x="43083" y="50847"/>
                </a:lnTo>
                <a:lnTo>
                  <a:pt x="43083" y="50940"/>
                </a:lnTo>
                <a:lnTo>
                  <a:pt x="43083" y="50977"/>
                </a:lnTo>
                <a:lnTo>
                  <a:pt x="43101" y="51014"/>
                </a:lnTo>
                <a:lnTo>
                  <a:pt x="43139" y="51033"/>
                </a:lnTo>
                <a:lnTo>
                  <a:pt x="43194" y="51052"/>
                </a:lnTo>
                <a:lnTo>
                  <a:pt x="43362" y="51033"/>
                </a:lnTo>
                <a:lnTo>
                  <a:pt x="43529" y="51014"/>
                </a:lnTo>
                <a:lnTo>
                  <a:pt x="43585" y="50996"/>
                </a:lnTo>
                <a:lnTo>
                  <a:pt x="43623" y="50977"/>
                </a:lnTo>
                <a:lnTo>
                  <a:pt x="43660" y="50940"/>
                </a:lnTo>
                <a:lnTo>
                  <a:pt x="43697" y="50884"/>
                </a:lnTo>
                <a:lnTo>
                  <a:pt x="43716" y="50772"/>
                </a:lnTo>
                <a:lnTo>
                  <a:pt x="43697" y="50661"/>
                </a:lnTo>
                <a:lnTo>
                  <a:pt x="43678" y="50549"/>
                </a:lnTo>
                <a:lnTo>
                  <a:pt x="43678" y="50456"/>
                </a:lnTo>
                <a:lnTo>
                  <a:pt x="43678" y="50400"/>
                </a:lnTo>
                <a:lnTo>
                  <a:pt x="43697" y="50363"/>
                </a:lnTo>
                <a:lnTo>
                  <a:pt x="43734" y="50307"/>
                </a:lnTo>
                <a:lnTo>
                  <a:pt x="43790" y="50270"/>
                </a:lnTo>
                <a:lnTo>
                  <a:pt x="43865" y="50232"/>
                </a:lnTo>
                <a:lnTo>
                  <a:pt x="43976" y="50214"/>
                </a:lnTo>
                <a:lnTo>
                  <a:pt x="44088" y="50195"/>
                </a:lnTo>
                <a:lnTo>
                  <a:pt x="44237" y="50195"/>
                </a:lnTo>
                <a:lnTo>
                  <a:pt x="44367" y="50232"/>
                </a:lnTo>
                <a:lnTo>
                  <a:pt x="44423" y="50270"/>
                </a:lnTo>
                <a:lnTo>
                  <a:pt x="44460" y="50307"/>
                </a:lnTo>
                <a:lnTo>
                  <a:pt x="44498" y="50363"/>
                </a:lnTo>
                <a:lnTo>
                  <a:pt x="44498" y="50400"/>
                </a:lnTo>
                <a:lnTo>
                  <a:pt x="44479" y="50437"/>
                </a:lnTo>
                <a:lnTo>
                  <a:pt x="44442" y="50456"/>
                </a:lnTo>
                <a:lnTo>
                  <a:pt x="44367" y="50512"/>
                </a:lnTo>
                <a:lnTo>
                  <a:pt x="44349" y="50549"/>
                </a:lnTo>
                <a:lnTo>
                  <a:pt x="44330" y="50605"/>
                </a:lnTo>
                <a:lnTo>
                  <a:pt x="44311" y="50716"/>
                </a:lnTo>
                <a:lnTo>
                  <a:pt x="44293" y="50809"/>
                </a:lnTo>
                <a:lnTo>
                  <a:pt x="44274" y="50884"/>
                </a:lnTo>
                <a:lnTo>
                  <a:pt x="44274" y="50958"/>
                </a:lnTo>
                <a:lnTo>
                  <a:pt x="44293" y="50977"/>
                </a:lnTo>
                <a:lnTo>
                  <a:pt x="44349" y="50977"/>
                </a:lnTo>
                <a:lnTo>
                  <a:pt x="44442" y="50940"/>
                </a:lnTo>
                <a:lnTo>
                  <a:pt x="44609" y="50847"/>
                </a:lnTo>
                <a:lnTo>
                  <a:pt x="44684" y="50791"/>
                </a:lnTo>
                <a:lnTo>
                  <a:pt x="44721" y="50735"/>
                </a:lnTo>
                <a:lnTo>
                  <a:pt x="44740" y="50698"/>
                </a:lnTo>
                <a:lnTo>
                  <a:pt x="44758" y="50642"/>
                </a:lnTo>
                <a:lnTo>
                  <a:pt x="44777" y="50586"/>
                </a:lnTo>
                <a:lnTo>
                  <a:pt x="44814" y="50549"/>
                </a:lnTo>
                <a:lnTo>
                  <a:pt x="44870" y="50493"/>
                </a:lnTo>
                <a:lnTo>
                  <a:pt x="44982" y="50437"/>
                </a:lnTo>
                <a:lnTo>
                  <a:pt x="45093" y="50400"/>
                </a:lnTo>
                <a:lnTo>
                  <a:pt x="45224" y="50381"/>
                </a:lnTo>
                <a:lnTo>
                  <a:pt x="45335" y="50400"/>
                </a:lnTo>
                <a:lnTo>
                  <a:pt x="45466" y="50419"/>
                </a:lnTo>
                <a:lnTo>
                  <a:pt x="45335" y="50530"/>
                </a:lnTo>
                <a:lnTo>
                  <a:pt x="45261" y="50623"/>
                </a:lnTo>
                <a:lnTo>
                  <a:pt x="45187" y="50698"/>
                </a:lnTo>
                <a:lnTo>
                  <a:pt x="45149" y="50791"/>
                </a:lnTo>
                <a:lnTo>
                  <a:pt x="45149" y="50865"/>
                </a:lnTo>
                <a:lnTo>
                  <a:pt x="45149" y="50903"/>
                </a:lnTo>
                <a:lnTo>
                  <a:pt x="45168" y="50940"/>
                </a:lnTo>
                <a:lnTo>
                  <a:pt x="45205" y="50958"/>
                </a:lnTo>
                <a:lnTo>
                  <a:pt x="45261" y="50996"/>
                </a:lnTo>
                <a:lnTo>
                  <a:pt x="45373" y="50996"/>
                </a:lnTo>
                <a:lnTo>
                  <a:pt x="45466" y="50977"/>
                </a:lnTo>
                <a:lnTo>
                  <a:pt x="45540" y="50921"/>
                </a:lnTo>
                <a:lnTo>
                  <a:pt x="45615" y="50847"/>
                </a:lnTo>
                <a:lnTo>
                  <a:pt x="45708" y="50661"/>
                </a:lnTo>
                <a:lnTo>
                  <a:pt x="45801" y="50512"/>
                </a:lnTo>
                <a:lnTo>
                  <a:pt x="45987" y="50270"/>
                </a:lnTo>
                <a:lnTo>
                  <a:pt x="46099" y="50176"/>
                </a:lnTo>
                <a:lnTo>
                  <a:pt x="46211" y="50083"/>
                </a:lnTo>
                <a:lnTo>
                  <a:pt x="46341" y="50028"/>
                </a:lnTo>
                <a:lnTo>
                  <a:pt x="46471" y="50009"/>
                </a:lnTo>
                <a:lnTo>
                  <a:pt x="46639" y="50028"/>
                </a:lnTo>
                <a:lnTo>
                  <a:pt x="46825" y="50102"/>
                </a:lnTo>
                <a:lnTo>
                  <a:pt x="46713" y="50176"/>
                </a:lnTo>
                <a:lnTo>
                  <a:pt x="46601" y="50307"/>
                </a:lnTo>
                <a:lnTo>
                  <a:pt x="46490" y="50456"/>
                </a:lnTo>
                <a:lnTo>
                  <a:pt x="46397" y="50605"/>
                </a:lnTo>
                <a:lnTo>
                  <a:pt x="46341" y="50754"/>
                </a:lnTo>
                <a:lnTo>
                  <a:pt x="46322" y="50828"/>
                </a:lnTo>
                <a:lnTo>
                  <a:pt x="46341" y="50884"/>
                </a:lnTo>
                <a:lnTo>
                  <a:pt x="46359" y="50940"/>
                </a:lnTo>
                <a:lnTo>
                  <a:pt x="46397" y="50977"/>
                </a:lnTo>
                <a:lnTo>
                  <a:pt x="46471" y="50996"/>
                </a:lnTo>
                <a:lnTo>
                  <a:pt x="46564" y="51014"/>
                </a:lnTo>
                <a:lnTo>
                  <a:pt x="46620" y="51014"/>
                </a:lnTo>
                <a:lnTo>
                  <a:pt x="46676" y="50996"/>
                </a:lnTo>
                <a:lnTo>
                  <a:pt x="46825" y="50921"/>
                </a:lnTo>
                <a:lnTo>
                  <a:pt x="46955" y="50809"/>
                </a:lnTo>
                <a:lnTo>
                  <a:pt x="47086" y="50698"/>
                </a:lnTo>
                <a:lnTo>
                  <a:pt x="47179" y="50549"/>
                </a:lnTo>
                <a:lnTo>
                  <a:pt x="47253" y="50400"/>
                </a:lnTo>
                <a:lnTo>
                  <a:pt x="47272" y="50325"/>
                </a:lnTo>
                <a:lnTo>
                  <a:pt x="47272" y="50251"/>
                </a:lnTo>
                <a:lnTo>
                  <a:pt x="47253" y="50195"/>
                </a:lnTo>
                <a:lnTo>
                  <a:pt x="47216" y="50139"/>
                </a:lnTo>
                <a:lnTo>
                  <a:pt x="47346" y="50083"/>
                </a:lnTo>
                <a:lnTo>
                  <a:pt x="47495" y="50065"/>
                </a:lnTo>
                <a:lnTo>
                  <a:pt x="47681" y="50028"/>
                </a:lnTo>
                <a:lnTo>
                  <a:pt x="48072" y="50028"/>
                </a:lnTo>
                <a:lnTo>
                  <a:pt x="48240" y="50083"/>
                </a:lnTo>
                <a:lnTo>
                  <a:pt x="48314" y="50121"/>
                </a:lnTo>
                <a:lnTo>
                  <a:pt x="48370" y="50158"/>
                </a:lnTo>
                <a:lnTo>
                  <a:pt x="48407" y="50214"/>
                </a:lnTo>
                <a:lnTo>
                  <a:pt x="48445" y="50270"/>
                </a:lnTo>
                <a:lnTo>
                  <a:pt x="48445" y="50325"/>
                </a:lnTo>
                <a:lnTo>
                  <a:pt x="48445" y="50381"/>
                </a:lnTo>
                <a:lnTo>
                  <a:pt x="48426" y="50437"/>
                </a:lnTo>
                <a:lnTo>
                  <a:pt x="48389" y="50493"/>
                </a:lnTo>
                <a:lnTo>
                  <a:pt x="48296" y="50567"/>
                </a:lnTo>
                <a:lnTo>
                  <a:pt x="48184" y="50661"/>
                </a:lnTo>
                <a:lnTo>
                  <a:pt x="48054" y="50735"/>
                </a:lnTo>
                <a:lnTo>
                  <a:pt x="47961" y="50828"/>
                </a:lnTo>
                <a:lnTo>
                  <a:pt x="47886" y="50921"/>
                </a:lnTo>
                <a:lnTo>
                  <a:pt x="47849" y="50996"/>
                </a:lnTo>
                <a:lnTo>
                  <a:pt x="47849" y="51052"/>
                </a:lnTo>
                <a:lnTo>
                  <a:pt x="47849" y="51126"/>
                </a:lnTo>
                <a:lnTo>
                  <a:pt x="47868" y="51182"/>
                </a:lnTo>
                <a:lnTo>
                  <a:pt x="47905" y="51219"/>
                </a:lnTo>
                <a:lnTo>
                  <a:pt x="47942" y="51238"/>
                </a:lnTo>
                <a:lnTo>
                  <a:pt x="48054" y="51238"/>
                </a:lnTo>
                <a:lnTo>
                  <a:pt x="48184" y="51200"/>
                </a:lnTo>
                <a:lnTo>
                  <a:pt x="48314" y="51145"/>
                </a:lnTo>
                <a:lnTo>
                  <a:pt x="48445" y="51052"/>
                </a:lnTo>
                <a:lnTo>
                  <a:pt x="48556" y="50958"/>
                </a:lnTo>
                <a:lnTo>
                  <a:pt x="48631" y="50884"/>
                </a:lnTo>
                <a:lnTo>
                  <a:pt x="48705" y="50754"/>
                </a:lnTo>
                <a:lnTo>
                  <a:pt x="48761" y="50642"/>
                </a:lnTo>
                <a:lnTo>
                  <a:pt x="48798" y="50549"/>
                </a:lnTo>
                <a:lnTo>
                  <a:pt x="48836" y="50456"/>
                </a:lnTo>
                <a:lnTo>
                  <a:pt x="48892" y="50381"/>
                </a:lnTo>
                <a:lnTo>
                  <a:pt x="48966" y="50344"/>
                </a:lnTo>
                <a:lnTo>
                  <a:pt x="49096" y="50307"/>
                </a:lnTo>
                <a:lnTo>
                  <a:pt x="49394" y="50307"/>
                </a:lnTo>
                <a:lnTo>
                  <a:pt x="49506" y="50325"/>
                </a:lnTo>
                <a:lnTo>
                  <a:pt x="49636" y="50363"/>
                </a:lnTo>
                <a:lnTo>
                  <a:pt x="49673" y="50400"/>
                </a:lnTo>
                <a:lnTo>
                  <a:pt x="49711" y="50437"/>
                </a:lnTo>
                <a:lnTo>
                  <a:pt x="49767" y="50512"/>
                </a:lnTo>
                <a:lnTo>
                  <a:pt x="49785" y="50567"/>
                </a:lnTo>
                <a:lnTo>
                  <a:pt x="49785" y="50605"/>
                </a:lnTo>
                <a:lnTo>
                  <a:pt x="49767" y="50661"/>
                </a:lnTo>
                <a:lnTo>
                  <a:pt x="49673" y="50754"/>
                </a:lnTo>
                <a:lnTo>
                  <a:pt x="49618" y="50828"/>
                </a:lnTo>
                <a:lnTo>
                  <a:pt x="49562" y="50903"/>
                </a:lnTo>
                <a:lnTo>
                  <a:pt x="49431" y="51126"/>
                </a:lnTo>
                <a:lnTo>
                  <a:pt x="49394" y="51219"/>
                </a:lnTo>
                <a:lnTo>
                  <a:pt x="49376" y="51312"/>
                </a:lnTo>
                <a:lnTo>
                  <a:pt x="49394" y="51387"/>
                </a:lnTo>
                <a:lnTo>
                  <a:pt x="49413" y="51405"/>
                </a:lnTo>
                <a:lnTo>
                  <a:pt x="49450" y="51424"/>
                </a:lnTo>
                <a:lnTo>
                  <a:pt x="49562" y="51424"/>
                </a:lnTo>
                <a:lnTo>
                  <a:pt x="49711" y="51405"/>
                </a:lnTo>
                <a:lnTo>
                  <a:pt x="49785" y="51368"/>
                </a:lnTo>
                <a:lnTo>
                  <a:pt x="49860" y="51331"/>
                </a:lnTo>
                <a:lnTo>
                  <a:pt x="49915" y="51294"/>
                </a:lnTo>
                <a:lnTo>
                  <a:pt x="49953" y="51256"/>
                </a:lnTo>
                <a:lnTo>
                  <a:pt x="49990" y="51145"/>
                </a:lnTo>
                <a:lnTo>
                  <a:pt x="50009" y="51033"/>
                </a:lnTo>
                <a:lnTo>
                  <a:pt x="50009" y="50809"/>
                </a:lnTo>
                <a:lnTo>
                  <a:pt x="50027" y="50698"/>
                </a:lnTo>
                <a:lnTo>
                  <a:pt x="50083" y="50605"/>
                </a:lnTo>
                <a:lnTo>
                  <a:pt x="50120" y="50530"/>
                </a:lnTo>
                <a:lnTo>
                  <a:pt x="50176" y="50474"/>
                </a:lnTo>
                <a:lnTo>
                  <a:pt x="50325" y="50400"/>
                </a:lnTo>
                <a:lnTo>
                  <a:pt x="50493" y="50325"/>
                </a:lnTo>
                <a:lnTo>
                  <a:pt x="50697" y="50270"/>
                </a:lnTo>
                <a:lnTo>
                  <a:pt x="50884" y="50232"/>
                </a:lnTo>
                <a:lnTo>
                  <a:pt x="51256" y="50232"/>
                </a:lnTo>
                <a:lnTo>
                  <a:pt x="51386" y="50251"/>
                </a:lnTo>
                <a:lnTo>
                  <a:pt x="51144" y="50456"/>
                </a:lnTo>
                <a:lnTo>
                  <a:pt x="50977" y="50642"/>
                </a:lnTo>
                <a:lnTo>
                  <a:pt x="50921" y="50716"/>
                </a:lnTo>
                <a:lnTo>
                  <a:pt x="50884" y="50772"/>
                </a:lnTo>
                <a:lnTo>
                  <a:pt x="50884" y="50828"/>
                </a:lnTo>
                <a:lnTo>
                  <a:pt x="50884" y="50884"/>
                </a:lnTo>
                <a:lnTo>
                  <a:pt x="50902" y="50921"/>
                </a:lnTo>
                <a:lnTo>
                  <a:pt x="50921" y="50940"/>
                </a:lnTo>
                <a:lnTo>
                  <a:pt x="51014" y="50977"/>
                </a:lnTo>
                <a:lnTo>
                  <a:pt x="51144" y="50996"/>
                </a:lnTo>
                <a:lnTo>
                  <a:pt x="51293" y="50958"/>
                </a:lnTo>
                <a:lnTo>
                  <a:pt x="51461" y="50921"/>
                </a:lnTo>
                <a:lnTo>
                  <a:pt x="51610" y="50865"/>
                </a:lnTo>
                <a:lnTo>
                  <a:pt x="51759" y="50772"/>
                </a:lnTo>
                <a:lnTo>
                  <a:pt x="51889" y="50679"/>
                </a:lnTo>
                <a:lnTo>
                  <a:pt x="51982" y="50567"/>
                </a:lnTo>
                <a:lnTo>
                  <a:pt x="52001" y="50512"/>
                </a:lnTo>
                <a:lnTo>
                  <a:pt x="52019" y="50456"/>
                </a:lnTo>
                <a:lnTo>
                  <a:pt x="52019" y="50400"/>
                </a:lnTo>
                <a:lnTo>
                  <a:pt x="52001" y="50325"/>
                </a:lnTo>
                <a:lnTo>
                  <a:pt x="51963" y="50270"/>
                </a:lnTo>
                <a:lnTo>
                  <a:pt x="51908" y="50195"/>
                </a:lnTo>
                <a:lnTo>
                  <a:pt x="52057" y="50139"/>
                </a:lnTo>
                <a:lnTo>
                  <a:pt x="52243" y="50083"/>
                </a:lnTo>
                <a:lnTo>
                  <a:pt x="52448" y="50046"/>
                </a:lnTo>
                <a:lnTo>
                  <a:pt x="52671" y="50009"/>
                </a:lnTo>
                <a:lnTo>
                  <a:pt x="52894" y="50009"/>
                </a:lnTo>
                <a:lnTo>
                  <a:pt x="53099" y="50028"/>
                </a:lnTo>
                <a:lnTo>
                  <a:pt x="53192" y="50046"/>
                </a:lnTo>
                <a:lnTo>
                  <a:pt x="53267" y="50083"/>
                </a:lnTo>
                <a:lnTo>
                  <a:pt x="53341" y="50121"/>
                </a:lnTo>
                <a:lnTo>
                  <a:pt x="53397" y="50176"/>
                </a:lnTo>
                <a:lnTo>
                  <a:pt x="53192" y="50325"/>
                </a:lnTo>
                <a:lnTo>
                  <a:pt x="52932" y="50549"/>
                </a:lnTo>
                <a:lnTo>
                  <a:pt x="52820" y="50679"/>
                </a:lnTo>
                <a:lnTo>
                  <a:pt x="52708" y="50791"/>
                </a:lnTo>
                <a:lnTo>
                  <a:pt x="52652" y="50903"/>
                </a:lnTo>
                <a:lnTo>
                  <a:pt x="52634" y="50958"/>
                </a:lnTo>
                <a:lnTo>
                  <a:pt x="52634" y="51014"/>
                </a:lnTo>
                <a:lnTo>
                  <a:pt x="52634" y="51070"/>
                </a:lnTo>
                <a:lnTo>
                  <a:pt x="52652" y="51107"/>
                </a:lnTo>
                <a:lnTo>
                  <a:pt x="52690" y="51145"/>
                </a:lnTo>
                <a:lnTo>
                  <a:pt x="52727" y="51163"/>
                </a:lnTo>
                <a:lnTo>
                  <a:pt x="52820" y="51163"/>
                </a:lnTo>
                <a:lnTo>
                  <a:pt x="52950" y="51145"/>
                </a:lnTo>
                <a:lnTo>
                  <a:pt x="53062" y="51089"/>
                </a:lnTo>
                <a:lnTo>
                  <a:pt x="53174" y="51014"/>
                </a:lnTo>
                <a:lnTo>
                  <a:pt x="53341" y="50884"/>
                </a:lnTo>
                <a:lnTo>
                  <a:pt x="53416" y="50791"/>
                </a:lnTo>
                <a:lnTo>
                  <a:pt x="53490" y="50698"/>
                </a:lnTo>
                <a:lnTo>
                  <a:pt x="53583" y="50512"/>
                </a:lnTo>
                <a:lnTo>
                  <a:pt x="53639" y="50437"/>
                </a:lnTo>
                <a:lnTo>
                  <a:pt x="53695" y="50344"/>
                </a:lnTo>
                <a:lnTo>
                  <a:pt x="53769" y="50270"/>
                </a:lnTo>
                <a:lnTo>
                  <a:pt x="53863" y="50195"/>
                </a:lnTo>
                <a:lnTo>
                  <a:pt x="53974" y="50158"/>
                </a:lnTo>
                <a:lnTo>
                  <a:pt x="54123" y="50102"/>
                </a:lnTo>
                <a:lnTo>
                  <a:pt x="54291" y="50083"/>
                </a:lnTo>
                <a:lnTo>
                  <a:pt x="54440" y="50083"/>
                </a:lnTo>
                <a:lnTo>
                  <a:pt x="54607" y="50102"/>
                </a:lnTo>
                <a:lnTo>
                  <a:pt x="54738" y="50158"/>
                </a:lnTo>
                <a:lnTo>
                  <a:pt x="54812" y="50195"/>
                </a:lnTo>
                <a:lnTo>
                  <a:pt x="54849" y="50251"/>
                </a:lnTo>
                <a:lnTo>
                  <a:pt x="54887" y="50307"/>
                </a:lnTo>
                <a:lnTo>
                  <a:pt x="54924" y="50381"/>
                </a:lnTo>
                <a:lnTo>
                  <a:pt x="54793" y="50456"/>
                </a:lnTo>
                <a:lnTo>
                  <a:pt x="54607" y="50605"/>
                </a:lnTo>
                <a:lnTo>
                  <a:pt x="54514" y="50679"/>
                </a:lnTo>
                <a:lnTo>
                  <a:pt x="54458" y="50754"/>
                </a:lnTo>
                <a:lnTo>
                  <a:pt x="54402" y="50828"/>
                </a:lnTo>
                <a:lnTo>
                  <a:pt x="54402" y="50903"/>
                </a:lnTo>
                <a:lnTo>
                  <a:pt x="54458" y="50977"/>
                </a:lnTo>
                <a:lnTo>
                  <a:pt x="54514" y="51033"/>
                </a:lnTo>
                <a:lnTo>
                  <a:pt x="54700" y="51033"/>
                </a:lnTo>
                <a:lnTo>
                  <a:pt x="54793" y="50996"/>
                </a:lnTo>
                <a:lnTo>
                  <a:pt x="54868" y="50958"/>
                </a:lnTo>
                <a:lnTo>
                  <a:pt x="54961" y="50903"/>
                </a:lnTo>
                <a:lnTo>
                  <a:pt x="55017" y="50865"/>
                </a:lnTo>
                <a:lnTo>
                  <a:pt x="55091" y="50754"/>
                </a:lnTo>
                <a:lnTo>
                  <a:pt x="55147" y="50679"/>
                </a:lnTo>
                <a:lnTo>
                  <a:pt x="55240" y="50530"/>
                </a:lnTo>
                <a:lnTo>
                  <a:pt x="55277" y="50474"/>
                </a:lnTo>
                <a:lnTo>
                  <a:pt x="55352" y="50419"/>
                </a:lnTo>
                <a:lnTo>
                  <a:pt x="55464" y="50363"/>
                </a:lnTo>
                <a:lnTo>
                  <a:pt x="55613" y="50325"/>
                </a:lnTo>
                <a:lnTo>
                  <a:pt x="55855" y="50288"/>
                </a:lnTo>
                <a:lnTo>
                  <a:pt x="56097" y="50288"/>
                </a:lnTo>
                <a:lnTo>
                  <a:pt x="56339" y="50325"/>
                </a:lnTo>
                <a:lnTo>
                  <a:pt x="56581" y="50400"/>
                </a:lnTo>
                <a:lnTo>
                  <a:pt x="56562" y="50437"/>
                </a:lnTo>
                <a:lnTo>
                  <a:pt x="56544" y="50474"/>
                </a:lnTo>
                <a:lnTo>
                  <a:pt x="56432" y="50549"/>
                </a:lnTo>
                <a:lnTo>
                  <a:pt x="56283" y="50623"/>
                </a:lnTo>
                <a:lnTo>
                  <a:pt x="56134" y="50679"/>
                </a:lnTo>
                <a:lnTo>
                  <a:pt x="55966" y="50754"/>
                </a:lnTo>
                <a:lnTo>
                  <a:pt x="55836" y="50809"/>
                </a:lnTo>
                <a:lnTo>
                  <a:pt x="55724" y="50884"/>
                </a:lnTo>
                <a:lnTo>
                  <a:pt x="55687" y="50940"/>
                </a:lnTo>
                <a:lnTo>
                  <a:pt x="55668" y="50977"/>
                </a:lnTo>
                <a:lnTo>
                  <a:pt x="55668" y="51033"/>
                </a:lnTo>
                <a:lnTo>
                  <a:pt x="55687" y="51070"/>
                </a:lnTo>
                <a:lnTo>
                  <a:pt x="55706" y="51107"/>
                </a:lnTo>
                <a:lnTo>
                  <a:pt x="55724" y="51145"/>
                </a:lnTo>
                <a:lnTo>
                  <a:pt x="55817" y="51163"/>
                </a:lnTo>
                <a:lnTo>
                  <a:pt x="55929" y="51182"/>
                </a:lnTo>
                <a:lnTo>
                  <a:pt x="56041" y="51163"/>
                </a:lnTo>
                <a:lnTo>
                  <a:pt x="56153" y="51126"/>
                </a:lnTo>
                <a:lnTo>
                  <a:pt x="56264" y="51089"/>
                </a:lnTo>
                <a:lnTo>
                  <a:pt x="56357" y="51052"/>
                </a:lnTo>
                <a:lnTo>
                  <a:pt x="56469" y="50977"/>
                </a:lnTo>
                <a:lnTo>
                  <a:pt x="56562" y="50884"/>
                </a:lnTo>
                <a:lnTo>
                  <a:pt x="56711" y="50716"/>
                </a:lnTo>
                <a:lnTo>
                  <a:pt x="56860" y="50530"/>
                </a:lnTo>
                <a:lnTo>
                  <a:pt x="56953" y="50437"/>
                </a:lnTo>
                <a:lnTo>
                  <a:pt x="57065" y="50363"/>
                </a:lnTo>
                <a:lnTo>
                  <a:pt x="57195" y="50288"/>
                </a:lnTo>
                <a:lnTo>
                  <a:pt x="57344" y="50232"/>
                </a:lnTo>
                <a:lnTo>
                  <a:pt x="57493" y="50176"/>
                </a:lnTo>
                <a:lnTo>
                  <a:pt x="57661" y="50139"/>
                </a:lnTo>
                <a:lnTo>
                  <a:pt x="57810" y="50139"/>
                </a:lnTo>
                <a:lnTo>
                  <a:pt x="57958" y="50158"/>
                </a:lnTo>
                <a:lnTo>
                  <a:pt x="58107" y="50214"/>
                </a:lnTo>
                <a:lnTo>
                  <a:pt x="58182" y="50270"/>
                </a:lnTo>
                <a:lnTo>
                  <a:pt x="58238" y="50325"/>
                </a:lnTo>
                <a:lnTo>
                  <a:pt x="58089" y="50437"/>
                </a:lnTo>
                <a:lnTo>
                  <a:pt x="57884" y="50586"/>
                </a:lnTo>
                <a:lnTo>
                  <a:pt x="57791" y="50679"/>
                </a:lnTo>
                <a:lnTo>
                  <a:pt x="57735" y="50791"/>
                </a:lnTo>
                <a:lnTo>
                  <a:pt x="57698" y="50865"/>
                </a:lnTo>
                <a:lnTo>
                  <a:pt x="57698" y="50921"/>
                </a:lnTo>
                <a:lnTo>
                  <a:pt x="57716" y="50958"/>
                </a:lnTo>
                <a:lnTo>
                  <a:pt x="57754" y="51014"/>
                </a:lnTo>
                <a:lnTo>
                  <a:pt x="57810" y="51052"/>
                </a:lnTo>
                <a:lnTo>
                  <a:pt x="57865" y="51070"/>
                </a:lnTo>
                <a:lnTo>
                  <a:pt x="57940" y="51089"/>
                </a:lnTo>
                <a:lnTo>
                  <a:pt x="58070" y="51107"/>
                </a:lnTo>
                <a:lnTo>
                  <a:pt x="58182" y="51089"/>
                </a:lnTo>
                <a:lnTo>
                  <a:pt x="58294" y="51033"/>
                </a:lnTo>
                <a:lnTo>
                  <a:pt x="58368" y="50996"/>
                </a:lnTo>
                <a:lnTo>
                  <a:pt x="58424" y="50921"/>
                </a:lnTo>
                <a:lnTo>
                  <a:pt x="58461" y="50865"/>
                </a:lnTo>
                <a:lnTo>
                  <a:pt x="58517" y="50716"/>
                </a:lnTo>
                <a:lnTo>
                  <a:pt x="58536" y="50567"/>
                </a:lnTo>
                <a:lnTo>
                  <a:pt x="58573" y="50437"/>
                </a:lnTo>
                <a:lnTo>
                  <a:pt x="58610" y="50381"/>
                </a:lnTo>
                <a:lnTo>
                  <a:pt x="58647" y="50325"/>
                </a:lnTo>
                <a:lnTo>
                  <a:pt x="58703" y="50270"/>
                </a:lnTo>
                <a:lnTo>
                  <a:pt x="58796" y="50232"/>
                </a:lnTo>
                <a:lnTo>
                  <a:pt x="58889" y="50214"/>
                </a:lnTo>
                <a:lnTo>
                  <a:pt x="59020" y="50195"/>
                </a:lnTo>
                <a:lnTo>
                  <a:pt x="59187" y="50214"/>
                </a:lnTo>
                <a:lnTo>
                  <a:pt x="59355" y="50251"/>
                </a:lnTo>
                <a:lnTo>
                  <a:pt x="59429" y="50270"/>
                </a:lnTo>
                <a:lnTo>
                  <a:pt x="59504" y="50325"/>
                </a:lnTo>
                <a:lnTo>
                  <a:pt x="59560" y="50363"/>
                </a:lnTo>
                <a:lnTo>
                  <a:pt x="59616" y="50437"/>
                </a:lnTo>
                <a:lnTo>
                  <a:pt x="59616" y="50512"/>
                </a:lnTo>
                <a:lnTo>
                  <a:pt x="59597" y="50586"/>
                </a:lnTo>
                <a:lnTo>
                  <a:pt x="59560" y="50642"/>
                </a:lnTo>
                <a:lnTo>
                  <a:pt x="59504" y="50698"/>
                </a:lnTo>
                <a:lnTo>
                  <a:pt x="59392" y="50809"/>
                </a:lnTo>
                <a:lnTo>
                  <a:pt x="59336" y="50865"/>
                </a:lnTo>
                <a:lnTo>
                  <a:pt x="59280" y="50940"/>
                </a:lnTo>
                <a:lnTo>
                  <a:pt x="59243" y="51052"/>
                </a:lnTo>
                <a:lnTo>
                  <a:pt x="59206" y="51145"/>
                </a:lnTo>
                <a:lnTo>
                  <a:pt x="59206" y="51200"/>
                </a:lnTo>
                <a:lnTo>
                  <a:pt x="59206" y="51256"/>
                </a:lnTo>
                <a:lnTo>
                  <a:pt x="59243" y="51294"/>
                </a:lnTo>
                <a:lnTo>
                  <a:pt x="59280" y="51312"/>
                </a:lnTo>
                <a:lnTo>
                  <a:pt x="59373" y="51312"/>
                </a:lnTo>
                <a:lnTo>
                  <a:pt x="59504" y="51256"/>
                </a:lnTo>
                <a:lnTo>
                  <a:pt x="59634" y="51182"/>
                </a:lnTo>
                <a:lnTo>
                  <a:pt x="59746" y="51070"/>
                </a:lnTo>
                <a:lnTo>
                  <a:pt x="59858" y="50958"/>
                </a:lnTo>
                <a:lnTo>
                  <a:pt x="59895" y="50865"/>
                </a:lnTo>
                <a:lnTo>
                  <a:pt x="59913" y="50791"/>
                </a:lnTo>
                <a:lnTo>
                  <a:pt x="59913" y="50698"/>
                </a:lnTo>
                <a:lnTo>
                  <a:pt x="59913" y="50642"/>
                </a:lnTo>
                <a:lnTo>
                  <a:pt x="59932" y="50586"/>
                </a:lnTo>
                <a:lnTo>
                  <a:pt x="59969" y="50530"/>
                </a:lnTo>
                <a:lnTo>
                  <a:pt x="60044" y="50474"/>
                </a:lnTo>
                <a:lnTo>
                  <a:pt x="60100" y="50437"/>
                </a:lnTo>
                <a:lnTo>
                  <a:pt x="60174" y="50419"/>
                </a:lnTo>
                <a:lnTo>
                  <a:pt x="60323" y="50400"/>
                </a:lnTo>
                <a:lnTo>
                  <a:pt x="60491" y="50400"/>
                </a:lnTo>
                <a:lnTo>
                  <a:pt x="60546" y="50437"/>
                </a:lnTo>
                <a:lnTo>
                  <a:pt x="60621" y="50456"/>
                </a:lnTo>
                <a:lnTo>
                  <a:pt x="60714" y="50512"/>
                </a:lnTo>
                <a:lnTo>
                  <a:pt x="60770" y="50567"/>
                </a:lnTo>
                <a:lnTo>
                  <a:pt x="60788" y="50642"/>
                </a:lnTo>
                <a:lnTo>
                  <a:pt x="60788" y="50679"/>
                </a:lnTo>
                <a:lnTo>
                  <a:pt x="60770" y="50735"/>
                </a:lnTo>
                <a:lnTo>
                  <a:pt x="60751" y="50791"/>
                </a:lnTo>
                <a:lnTo>
                  <a:pt x="60658" y="50884"/>
                </a:lnTo>
                <a:lnTo>
                  <a:pt x="60546" y="50996"/>
                </a:lnTo>
                <a:lnTo>
                  <a:pt x="60453" y="51089"/>
                </a:lnTo>
                <a:lnTo>
                  <a:pt x="60416" y="51126"/>
                </a:lnTo>
                <a:lnTo>
                  <a:pt x="60397" y="51182"/>
                </a:lnTo>
                <a:lnTo>
                  <a:pt x="60416" y="51238"/>
                </a:lnTo>
                <a:lnTo>
                  <a:pt x="60435" y="51294"/>
                </a:lnTo>
                <a:lnTo>
                  <a:pt x="60491" y="51349"/>
                </a:lnTo>
                <a:lnTo>
                  <a:pt x="60639" y="51349"/>
                </a:lnTo>
                <a:lnTo>
                  <a:pt x="60714" y="51312"/>
                </a:lnTo>
                <a:lnTo>
                  <a:pt x="60844" y="51238"/>
                </a:lnTo>
                <a:lnTo>
                  <a:pt x="60937" y="51145"/>
                </a:lnTo>
                <a:lnTo>
                  <a:pt x="60993" y="51033"/>
                </a:lnTo>
                <a:lnTo>
                  <a:pt x="61030" y="50958"/>
                </a:lnTo>
                <a:lnTo>
                  <a:pt x="61068" y="50809"/>
                </a:lnTo>
                <a:lnTo>
                  <a:pt x="61086" y="50735"/>
                </a:lnTo>
                <a:lnTo>
                  <a:pt x="61105" y="50661"/>
                </a:lnTo>
                <a:lnTo>
                  <a:pt x="61161" y="50586"/>
                </a:lnTo>
                <a:lnTo>
                  <a:pt x="61254" y="50493"/>
                </a:lnTo>
                <a:lnTo>
                  <a:pt x="61366" y="50419"/>
                </a:lnTo>
                <a:lnTo>
                  <a:pt x="61552" y="50325"/>
                </a:lnTo>
                <a:lnTo>
                  <a:pt x="61757" y="50251"/>
                </a:lnTo>
                <a:lnTo>
                  <a:pt x="61980" y="50176"/>
                </a:lnTo>
                <a:lnTo>
                  <a:pt x="62203" y="50139"/>
                </a:lnTo>
                <a:lnTo>
                  <a:pt x="62501" y="50139"/>
                </a:lnTo>
                <a:lnTo>
                  <a:pt x="62576" y="50176"/>
                </a:lnTo>
                <a:lnTo>
                  <a:pt x="62632" y="50214"/>
                </a:lnTo>
                <a:lnTo>
                  <a:pt x="62687" y="50270"/>
                </a:lnTo>
                <a:lnTo>
                  <a:pt x="62501" y="50381"/>
                </a:lnTo>
                <a:lnTo>
                  <a:pt x="62241" y="50549"/>
                </a:lnTo>
                <a:lnTo>
                  <a:pt x="62110" y="50642"/>
                </a:lnTo>
                <a:lnTo>
                  <a:pt x="62017" y="50754"/>
                </a:lnTo>
                <a:lnTo>
                  <a:pt x="61961" y="50828"/>
                </a:lnTo>
                <a:lnTo>
                  <a:pt x="61943" y="50884"/>
                </a:lnTo>
                <a:lnTo>
                  <a:pt x="61943" y="50903"/>
                </a:lnTo>
                <a:lnTo>
                  <a:pt x="61999" y="50977"/>
                </a:lnTo>
                <a:lnTo>
                  <a:pt x="62054" y="50996"/>
                </a:lnTo>
                <a:lnTo>
                  <a:pt x="62148" y="51014"/>
                </a:lnTo>
                <a:lnTo>
                  <a:pt x="62241" y="50996"/>
                </a:lnTo>
                <a:lnTo>
                  <a:pt x="62427" y="50940"/>
                </a:lnTo>
                <a:lnTo>
                  <a:pt x="62576" y="50865"/>
                </a:lnTo>
                <a:lnTo>
                  <a:pt x="62669" y="50772"/>
                </a:lnTo>
                <a:lnTo>
                  <a:pt x="62743" y="50698"/>
                </a:lnTo>
                <a:lnTo>
                  <a:pt x="62836" y="50530"/>
                </a:lnTo>
                <a:lnTo>
                  <a:pt x="62874" y="50474"/>
                </a:lnTo>
                <a:lnTo>
                  <a:pt x="62948" y="50400"/>
                </a:lnTo>
                <a:lnTo>
                  <a:pt x="63023" y="50344"/>
                </a:lnTo>
                <a:lnTo>
                  <a:pt x="63134" y="50288"/>
                </a:lnTo>
                <a:lnTo>
                  <a:pt x="63246" y="50251"/>
                </a:lnTo>
                <a:lnTo>
                  <a:pt x="63358" y="50232"/>
                </a:lnTo>
                <a:lnTo>
                  <a:pt x="63507" y="50214"/>
                </a:lnTo>
                <a:lnTo>
                  <a:pt x="63637" y="50232"/>
                </a:lnTo>
                <a:lnTo>
                  <a:pt x="63786" y="50251"/>
                </a:lnTo>
                <a:lnTo>
                  <a:pt x="63916" y="50288"/>
                </a:lnTo>
                <a:lnTo>
                  <a:pt x="64009" y="50344"/>
                </a:lnTo>
                <a:lnTo>
                  <a:pt x="64084" y="50419"/>
                </a:lnTo>
                <a:lnTo>
                  <a:pt x="63935" y="50549"/>
                </a:lnTo>
                <a:lnTo>
                  <a:pt x="63693" y="50772"/>
                </a:lnTo>
                <a:lnTo>
                  <a:pt x="63581" y="50903"/>
                </a:lnTo>
                <a:lnTo>
                  <a:pt x="63507" y="51033"/>
                </a:lnTo>
                <a:lnTo>
                  <a:pt x="63451" y="51126"/>
                </a:lnTo>
                <a:lnTo>
                  <a:pt x="63451" y="51182"/>
                </a:lnTo>
                <a:lnTo>
                  <a:pt x="63469" y="51219"/>
                </a:lnTo>
                <a:lnTo>
                  <a:pt x="63507" y="51256"/>
                </a:lnTo>
                <a:lnTo>
                  <a:pt x="63544" y="51275"/>
                </a:lnTo>
                <a:lnTo>
                  <a:pt x="63581" y="51294"/>
                </a:lnTo>
                <a:lnTo>
                  <a:pt x="63637" y="51275"/>
                </a:lnTo>
                <a:lnTo>
                  <a:pt x="63749" y="51238"/>
                </a:lnTo>
                <a:lnTo>
                  <a:pt x="63860" y="51163"/>
                </a:lnTo>
                <a:lnTo>
                  <a:pt x="63972" y="51070"/>
                </a:lnTo>
                <a:lnTo>
                  <a:pt x="64084" y="50958"/>
                </a:lnTo>
                <a:lnTo>
                  <a:pt x="64214" y="50809"/>
                </a:lnTo>
                <a:lnTo>
                  <a:pt x="64289" y="50716"/>
                </a:lnTo>
                <a:lnTo>
                  <a:pt x="64307" y="50642"/>
                </a:lnTo>
                <a:lnTo>
                  <a:pt x="64326" y="50549"/>
                </a:lnTo>
                <a:lnTo>
                  <a:pt x="64344" y="50512"/>
                </a:lnTo>
                <a:lnTo>
                  <a:pt x="64363" y="50474"/>
                </a:lnTo>
                <a:lnTo>
                  <a:pt x="64419" y="50419"/>
                </a:lnTo>
                <a:lnTo>
                  <a:pt x="64512" y="50344"/>
                </a:lnTo>
                <a:lnTo>
                  <a:pt x="64624" y="50288"/>
                </a:lnTo>
                <a:lnTo>
                  <a:pt x="64735" y="50251"/>
                </a:lnTo>
                <a:lnTo>
                  <a:pt x="64959" y="50214"/>
                </a:lnTo>
                <a:lnTo>
                  <a:pt x="65145" y="50176"/>
                </a:lnTo>
                <a:lnTo>
                  <a:pt x="65406" y="50158"/>
                </a:lnTo>
                <a:lnTo>
                  <a:pt x="65536" y="50158"/>
                </a:lnTo>
                <a:lnTo>
                  <a:pt x="65666" y="50176"/>
                </a:lnTo>
                <a:lnTo>
                  <a:pt x="65759" y="50214"/>
                </a:lnTo>
                <a:lnTo>
                  <a:pt x="65815" y="50251"/>
                </a:lnTo>
                <a:lnTo>
                  <a:pt x="65834" y="50325"/>
                </a:lnTo>
                <a:lnTo>
                  <a:pt x="65853" y="50363"/>
                </a:lnTo>
                <a:lnTo>
                  <a:pt x="65853" y="50419"/>
                </a:lnTo>
                <a:lnTo>
                  <a:pt x="65834" y="50474"/>
                </a:lnTo>
                <a:lnTo>
                  <a:pt x="65778" y="50549"/>
                </a:lnTo>
                <a:lnTo>
                  <a:pt x="65685" y="50642"/>
                </a:lnTo>
                <a:lnTo>
                  <a:pt x="65573" y="50735"/>
                </a:lnTo>
                <a:lnTo>
                  <a:pt x="65480" y="50828"/>
                </a:lnTo>
                <a:lnTo>
                  <a:pt x="65387" y="50940"/>
                </a:lnTo>
                <a:lnTo>
                  <a:pt x="65368" y="50996"/>
                </a:lnTo>
                <a:lnTo>
                  <a:pt x="65350" y="51052"/>
                </a:lnTo>
                <a:lnTo>
                  <a:pt x="65350" y="51182"/>
                </a:lnTo>
                <a:lnTo>
                  <a:pt x="65350" y="51219"/>
                </a:lnTo>
                <a:lnTo>
                  <a:pt x="65368" y="51256"/>
                </a:lnTo>
                <a:lnTo>
                  <a:pt x="65387" y="51256"/>
                </a:lnTo>
                <a:lnTo>
                  <a:pt x="65424" y="51275"/>
                </a:lnTo>
                <a:lnTo>
                  <a:pt x="65499" y="51256"/>
                </a:lnTo>
                <a:lnTo>
                  <a:pt x="65573" y="51200"/>
                </a:lnTo>
                <a:lnTo>
                  <a:pt x="65666" y="51145"/>
                </a:lnTo>
                <a:lnTo>
                  <a:pt x="65815" y="50958"/>
                </a:lnTo>
                <a:lnTo>
                  <a:pt x="65908" y="50847"/>
                </a:lnTo>
                <a:lnTo>
                  <a:pt x="65983" y="50735"/>
                </a:lnTo>
                <a:lnTo>
                  <a:pt x="66113" y="50549"/>
                </a:lnTo>
                <a:lnTo>
                  <a:pt x="66169" y="50456"/>
                </a:lnTo>
                <a:lnTo>
                  <a:pt x="66262" y="50381"/>
                </a:lnTo>
                <a:lnTo>
                  <a:pt x="66374" y="50307"/>
                </a:lnTo>
                <a:lnTo>
                  <a:pt x="66541" y="50251"/>
                </a:lnTo>
                <a:lnTo>
                  <a:pt x="66728" y="50176"/>
                </a:lnTo>
                <a:lnTo>
                  <a:pt x="66970" y="50139"/>
                </a:lnTo>
                <a:lnTo>
                  <a:pt x="67081" y="50121"/>
                </a:lnTo>
                <a:lnTo>
                  <a:pt x="67193" y="50139"/>
                </a:lnTo>
                <a:lnTo>
                  <a:pt x="67286" y="50158"/>
                </a:lnTo>
                <a:lnTo>
                  <a:pt x="67323" y="50195"/>
                </a:lnTo>
                <a:lnTo>
                  <a:pt x="67361" y="50232"/>
                </a:lnTo>
                <a:lnTo>
                  <a:pt x="67174" y="50381"/>
                </a:lnTo>
                <a:lnTo>
                  <a:pt x="67044" y="50493"/>
                </a:lnTo>
                <a:lnTo>
                  <a:pt x="66914" y="50642"/>
                </a:lnTo>
                <a:lnTo>
                  <a:pt x="66802" y="50772"/>
                </a:lnTo>
                <a:lnTo>
                  <a:pt x="66728" y="50921"/>
                </a:lnTo>
                <a:lnTo>
                  <a:pt x="66709" y="50977"/>
                </a:lnTo>
                <a:lnTo>
                  <a:pt x="66709" y="51033"/>
                </a:lnTo>
                <a:lnTo>
                  <a:pt x="66709" y="51089"/>
                </a:lnTo>
                <a:lnTo>
                  <a:pt x="66746" y="51126"/>
                </a:lnTo>
                <a:lnTo>
                  <a:pt x="66802" y="51182"/>
                </a:lnTo>
                <a:lnTo>
                  <a:pt x="66858" y="51200"/>
                </a:lnTo>
                <a:lnTo>
                  <a:pt x="66932" y="51182"/>
                </a:lnTo>
                <a:lnTo>
                  <a:pt x="66988" y="51163"/>
                </a:lnTo>
                <a:lnTo>
                  <a:pt x="67044" y="51126"/>
                </a:lnTo>
                <a:lnTo>
                  <a:pt x="67119" y="51070"/>
                </a:lnTo>
                <a:lnTo>
                  <a:pt x="67230" y="50921"/>
                </a:lnTo>
                <a:lnTo>
                  <a:pt x="67323" y="50754"/>
                </a:lnTo>
                <a:lnTo>
                  <a:pt x="67398" y="50605"/>
                </a:lnTo>
                <a:lnTo>
                  <a:pt x="67491" y="50419"/>
                </a:lnTo>
                <a:lnTo>
                  <a:pt x="67565" y="50344"/>
                </a:lnTo>
                <a:lnTo>
                  <a:pt x="67659" y="50270"/>
                </a:lnTo>
                <a:lnTo>
                  <a:pt x="67789" y="50214"/>
                </a:lnTo>
                <a:lnTo>
                  <a:pt x="67919" y="50158"/>
                </a:lnTo>
                <a:lnTo>
                  <a:pt x="68068" y="50121"/>
                </a:lnTo>
                <a:lnTo>
                  <a:pt x="68217" y="50102"/>
                </a:lnTo>
                <a:lnTo>
                  <a:pt x="68347" y="50121"/>
                </a:lnTo>
                <a:lnTo>
                  <a:pt x="68403" y="50139"/>
                </a:lnTo>
                <a:lnTo>
                  <a:pt x="68459" y="50176"/>
                </a:lnTo>
                <a:lnTo>
                  <a:pt x="68534" y="50251"/>
                </a:lnTo>
                <a:lnTo>
                  <a:pt x="68571" y="50307"/>
                </a:lnTo>
                <a:lnTo>
                  <a:pt x="68571" y="50381"/>
                </a:lnTo>
                <a:lnTo>
                  <a:pt x="68552" y="50437"/>
                </a:lnTo>
                <a:lnTo>
                  <a:pt x="68515" y="50512"/>
                </a:lnTo>
                <a:lnTo>
                  <a:pt x="68459" y="50586"/>
                </a:lnTo>
                <a:lnTo>
                  <a:pt x="68329" y="50716"/>
                </a:lnTo>
                <a:lnTo>
                  <a:pt x="68198" y="50847"/>
                </a:lnTo>
                <a:lnTo>
                  <a:pt x="68087" y="50996"/>
                </a:lnTo>
                <a:lnTo>
                  <a:pt x="68049" y="51052"/>
                </a:lnTo>
                <a:lnTo>
                  <a:pt x="68031" y="51126"/>
                </a:lnTo>
                <a:lnTo>
                  <a:pt x="68049" y="51200"/>
                </a:lnTo>
                <a:lnTo>
                  <a:pt x="68087" y="51256"/>
                </a:lnTo>
                <a:lnTo>
                  <a:pt x="68105" y="51275"/>
                </a:lnTo>
                <a:lnTo>
                  <a:pt x="68143" y="51275"/>
                </a:lnTo>
                <a:lnTo>
                  <a:pt x="68217" y="51238"/>
                </a:lnTo>
                <a:lnTo>
                  <a:pt x="68310" y="51163"/>
                </a:lnTo>
                <a:lnTo>
                  <a:pt x="68385" y="51070"/>
                </a:lnTo>
                <a:lnTo>
                  <a:pt x="68552" y="50847"/>
                </a:lnTo>
                <a:lnTo>
                  <a:pt x="68645" y="50698"/>
                </a:lnTo>
                <a:lnTo>
                  <a:pt x="68738" y="50530"/>
                </a:lnTo>
                <a:lnTo>
                  <a:pt x="68813" y="50400"/>
                </a:lnTo>
                <a:lnTo>
                  <a:pt x="68869" y="50344"/>
                </a:lnTo>
                <a:lnTo>
                  <a:pt x="68925" y="50288"/>
                </a:lnTo>
                <a:lnTo>
                  <a:pt x="69018" y="50251"/>
                </a:lnTo>
                <a:lnTo>
                  <a:pt x="69129" y="50232"/>
                </a:lnTo>
                <a:lnTo>
                  <a:pt x="69297" y="50214"/>
                </a:lnTo>
                <a:lnTo>
                  <a:pt x="69427" y="50214"/>
                </a:lnTo>
                <a:lnTo>
                  <a:pt x="69520" y="50251"/>
                </a:lnTo>
                <a:lnTo>
                  <a:pt x="69576" y="50307"/>
                </a:lnTo>
                <a:lnTo>
                  <a:pt x="69613" y="50381"/>
                </a:lnTo>
                <a:lnTo>
                  <a:pt x="69632" y="50456"/>
                </a:lnTo>
                <a:lnTo>
                  <a:pt x="69632" y="50549"/>
                </a:lnTo>
                <a:lnTo>
                  <a:pt x="69613" y="50642"/>
                </a:lnTo>
                <a:lnTo>
                  <a:pt x="69576" y="50847"/>
                </a:lnTo>
                <a:lnTo>
                  <a:pt x="69539" y="51014"/>
                </a:lnTo>
                <a:lnTo>
                  <a:pt x="69539" y="51089"/>
                </a:lnTo>
                <a:lnTo>
                  <a:pt x="69558" y="51126"/>
                </a:lnTo>
                <a:lnTo>
                  <a:pt x="69595" y="51145"/>
                </a:lnTo>
                <a:lnTo>
                  <a:pt x="69669" y="51145"/>
                </a:lnTo>
                <a:lnTo>
                  <a:pt x="69762" y="51107"/>
                </a:lnTo>
                <a:lnTo>
                  <a:pt x="69818" y="51070"/>
                </a:lnTo>
                <a:lnTo>
                  <a:pt x="69855" y="50996"/>
                </a:lnTo>
                <a:lnTo>
                  <a:pt x="69893" y="50921"/>
                </a:lnTo>
                <a:lnTo>
                  <a:pt x="69930" y="50754"/>
                </a:lnTo>
                <a:lnTo>
                  <a:pt x="69949" y="50586"/>
                </a:lnTo>
                <a:lnTo>
                  <a:pt x="69949" y="50512"/>
                </a:lnTo>
                <a:lnTo>
                  <a:pt x="69930" y="50456"/>
                </a:lnTo>
                <a:lnTo>
                  <a:pt x="69893" y="50400"/>
                </a:lnTo>
                <a:lnTo>
                  <a:pt x="69893" y="50381"/>
                </a:lnTo>
                <a:lnTo>
                  <a:pt x="69893" y="50344"/>
                </a:lnTo>
                <a:lnTo>
                  <a:pt x="70004" y="50195"/>
                </a:lnTo>
                <a:lnTo>
                  <a:pt x="70079" y="50121"/>
                </a:lnTo>
                <a:lnTo>
                  <a:pt x="70191" y="50083"/>
                </a:lnTo>
                <a:lnTo>
                  <a:pt x="70284" y="50046"/>
                </a:lnTo>
                <a:lnTo>
                  <a:pt x="70377" y="50028"/>
                </a:lnTo>
                <a:lnTo>
                  <a:pt x="70563" y="50028"/>
                </a:lnTo>
                <a:lnTo>
                  <a:pt x="70675" y="50065"/>
                </a:lnTo>
                <a:lnTo>
                  <a:pt x="70786" y="50102"/>
                </a:lnTo>
                <a:lnTo>
                  <a:pt x="70879" y="50139"/>
                </a:lnTo>
                <a:lnTo>
                  <a:pt x="70973" y="50214"/>
                </a:lnTo>
                <a:lnTo>
                  <a:pt x="71028" y="50288"/>
                </a:lnTo>
                <a:lnTo>
                  <a:pt x="71047" y="50381"/>
                </a:lnTo>
                <a:lnTo>
                  <a:pt x="70954" y="50493"/>
                </a:lnTo>
                <a:lnTo>
                  <a:pt x="70730" y="50735"/>
                </a:lnTo>
                <a:lnTo>
                  <a:pt x="70637" y="50884"/>
                </a:lnTo>
                <a:lnTo>
                  <a:pt x="70563" y="51014"/>
                </a:lnTo>
                <a:lnTo>
                  <a:pt x="70544" y="51070"/>
                </a:lnTo>
                <a:lnTo>
                  <a:pt x="70544" y="51107"/>
                </a:lnTo>
                <a:lnTo>
                  <a:pt x="70563" y="51145"/>
                </a:lnTo>
                <a:lnTo>
                  <a:pt x="70600" y="51182"/>
                </a:lnTo>
                <a:lnTo>
                  <a:pt x="70712" y="51219"/>
                </a:lnTo>
                <a:lnTo>
                  <a:pt x="70805" y="51238"/>
                </a:lnTo>
                <a:lnTo>
                  <a:pt x="70879" y="51219"/>
                </a:lnTo>
                <a:lnTo>
                  <a:pt x="70935" y="51182"/>
                </a:lnTo>
                <a:lnTo>
                  <a:pt x="70991" y="51126"/>
                </a:lnTo>
                <a:lnTo>
                  <a:pt x="71028" y="51052"/>
                </a:lnTo>
                <a:lnTo>
                  <a:pt x="71103" y="50884"/>
                </a:lnTo>
                <a:lnTo>
                  <a:pt x="71159" y="50661"/>
                </a:lnTo>
                <a:lnTo>
                  <a:pt x="71233" y="50456"/>
                </a:lnTo>
                <a:lnTo>
                  <a:pt x="71270" y="50363"/>
                </a:lnTo>
                <a:lnTo>
                  <a:pt x="71326" y="50270"/>
                </a:lnTo>
                <a:lnTo>
                  <a:pt x="71382" y="50195"/>
                </a:lnTo>
                <a:lnTo>
                  <a:pt x="71457" y="50139"/>
                </a:lnTo>
                <a:lnTo>
                  <a:pt x="71587" y="50065"/>
                </a:lnTo>
                <a:lnTo>
                  <a:pt x="71754" y="50009"/>
                </a:lnTo>
                <a:lnTo>
                  <a:pt x="71941" y="49990"/>
                </a:lnTo>
                <a:lnTo>
                  <a:pt x="72145" y="49972"/>
                </a:lnTo>
                <a:lnTo>
                  <a:pt x="72332" y="49990"/>
                </a:lnTo>
                <a:lnTo>
                  <a:pt x="72406" y="50009"/>
                </a:lnTo>
                <a:lnTo>
                  <a:pt x="72481" y="50046"/>
                </a:lnTo>
                <a:lnTo>
                  <a:pt x="72555" y="50083"/>
                </a:lnTo>
                <a:lnTo>
                  <a:pt x="72611" y="50158"/>
                </a:lnTo>
                <a:lnTo>
                  <a:pt x="72648" y="50214"/>
                </a:lnTo>
                <a:lnTo>
                  <a:pt x="72667" y="50307"/>
                </a:lnTo>
                <a:lnTo>
                  <a:pt x="72685" y="50363"/>
                </a:lnTo>
                <a:lnTo>
                  <a:pt x="72667" y="50419"/>
                </a:lnTo>
                <a:lnTo>
                  <a:pt x="72630" y="50474"/>
                </a:lnTo>
                <a:lnTo>
                  <a:pt x="72574" y="50530"/>
                </a:lnTo>
                <a:lnTo>
                  <a:pt x="72462" y="50623"/>
                </a:lnTo>
                <a:lnTo>
                  <a:pt x="72313" y="50716"/>
                </a:lnTo>
                <a:lnTo>
                  <a:pt x="72164" y="50809"/>
                </a:lnTo>
                <a:lnTo>
                  <a:pt x="72052" y="50903"/>
                </a:lnTo>
                <a:lnTo>
                  <a:pt x="72015" y="50940"/>
                </a:lnTo>
                <a:lnTo>
                  <a:pt x="71997" y="50996"/>
                </a:lnTo>
                <a:lnTo>
                  <a:pt x="71997" y="51033"/>
                </a:lnTo>
                <a:lnTo>
                  <a:pt x="71997" y="51089"/>
                </a:lnTo>
                <a:lnTo>
                  <a:pt x="72034" y="51126"/>
                </a:lnTo>
                <a:lnTo>
                  <a:pt x="72071" y="51163"/>
                </a:lnTo>
                <a:lnTo>
                  <a:pt x="72108" y="51182"/>
                </a:lnTo>
                <a:lnTo>
                  <a:pt x="72257" y="51182"/>
                </a:lnTo>
                <a:lnTo>
                  <a:pt x="72350" y="51145"/>
                </a:lnTo>
                <a:lnTo>
                  <a:pt x="72462" y="51089"/>
                </a:lnTo>
                <a:lnTo>
                  <a:pt x="72555" y="51014"/>
                </a:lnTo>
                <a:lnTo>
                  <a:pt x="72667" y="50921"/>
                </a:lnTo>
                <a:lnTo>
                  <a:pt x="72760" y="50847"/>
                </a:lnTo>
                <a:lnTo>
                  <a:pt x="72797" y="50791"/>
                </a:lnTo>
                <a:lnTo>
                  <a:pt x="72853" y="50661"/>
                </a:lnTo>
                <a:lnTo>
                  <a:pt x="72872" y="50605"/>
                </a:lnTo>
                <a:lnTo>
                  <a:pt x="72927" y="50567"/>
                </a:lnTo>
                <a:lnTo>
                  <a:pt x="73002" y="50530"/>
                </a:lnTo>
                <a:lnTo>
                  <a:pt x="73132" y="50493"/>
                </a:lnTo>
                <a:lnTo>
                  <a:pt x="73281" y="50493"/>
                </a:lnTo>
                <a:lnTo>
                  <a:pt x="73449" y="50512"/>
                </a:lnTo>
                <a:lnTo>
                  <a:pt x="73542" y="50530"/>
                </a:lnTo>
                <a:lnTo>
                  <a:pt x="73616" y="50567"/>
                </a:lnTo>
                <a:lnTo>
                  <a:pt x="73691" y="50623"/>
                </a:lnTo>
                <a:lnTo>
                  <a:pt x="73728" y="50679"/>
                </a:lnTo>
                <a:lnTo>
                  <a:pt x="73765" y="50735"/>
                </a:lnTo>
                <a:lnTo>
                  <a:pt x="73784" y="50809"/>
                </a:lnTo>
                <a:lnTo>
                  <a:pt x="73765" y="50865"/>
                </a:lnTo>
                <a:lnTo>
                  <a:pt x="73747" y="50921"/>
                </a:lnTo>
                <a:lnTo>
                  <a:pt x="73691" y="51014"/>
                </a:lnTo>
                <a:lnTo>
                  <a:pt x="73598" y="51107"/>
                </a:lnTo>
                <a:lnTo>
                  <a:pt x="73505" y="51200"/>
                </a:lnTo>
                <a:lnTo>
                  <a:pt x="73430" y="51294"/>
                </a:lnTo>
                <a:lnTo>
                  <a:pt x="73393" y="51331"/>
                </a:lnTo>
                <a:lnTo>
                  <a:pt x="73374" y="51387"/>
                </a:lnTo>
                <a:lnTo>
                  <a:pt x="73374" y="51424"/>
                </a:lnTo>
                <a:lnTo>
                  <a:pt x="73393" y="51480"/>
                </a:lnTo>
                <a:lnTo>
                  <a:pt x="73411" y="51554"/>
                </a:lnTo>
                <a:lnTo>
                  <a:pt x="73449" y="51591"/>
                </a:lnTo>
                <a:lnTo>
                  <a:pt x="73505" y="51610"/>
                </a:lnTo>
                <a:lnTo>
                  <a:pt x="73598" y="51610"/>
                </a:lnTo>
                <a:lnTo>
                  <a:pt x="73635" y="51573"/>
                </a:lnTo>
                <a:lnTo>
                  <a:pt x="73728" y="51480"/>
                </a:lnTo>
                <a:lnTo>
                  <a:pt x="73821" y="51349"/>
                </a:lnTo>
                <a:lnTo>
                  <a:pt x="73896" y="51219"/>
                </a:lnTo>
                <a:lnTo>
                  <a:pt x="74007" y="51033"/>
                </a:lnTo>
                <a:lnTo>
                  <a:pt x="74082" y="50865"/>
                </a:lnTo>
                <a:lnTo>
                  <a:pt x="74156" y="50716"/>
                </a:lnTo>
                <a:lnTo>
                  <a:pt x="74212" y="50642"/>
                </a:lnTo>
                <a:lnTo>
                  <a:pt x="74268" y="50586"/>
                </a:lnTo>
                <a:lnTo>
                  <a:pt x="74342" y="50512"/>
                </a:lnTo>
                <a:lnTo>
                  <a:pt x="74454" y="50456"/>
                </a:lnTo>
                <a:lnTo>
                  <a:pt x="74603" y="50381"/>
                </a:lnTo>
                <a:lnTo>
                  <a:pt x="74752" y="50344"/>
                </a:lnTo>
                <a:lnTo>
                  <a:pt x="74901" y="50307"/>
                </a:lnTo>
                <a:lnTo>
                  <a:pt x="75050" y="50307"/>
                </a:lnTo>
                <a:lnTo>
                  <a:pt x="75217" y="50325"/>
                </a:lnTo>
                <a:lnTo>
                  <a:pt x="75422" y="50363"/>
                </a:lnTo>
                <a:lnTo>
                  <a:pt x="75534" y="50419"/>
                </a:lnTo>
                <a:lnTo>
                  <a:pt x="75627" y="50456"/>
                </a:lnTo>
                <a:lnTo>
                  <a:pt x="75702" y="50512"/>
                </a:lnTo>
                <a:lnTo>
                  <a:pt x="75739" y="50586"/>
                </a:lnTo>
                <a:lnTo>
                  <a:pt x="75720" y="50642"/>
                </a:lnTo>
                <a:lnTo>
                  <a:pt x="75646" y="50735"/>
                </a:lnTo>
                <a:lnTo>
                  <a:pt x="75459" y="50958"/>
                </a:lnTo>
                <a:lnTo>
                  <a:pt x="75348" y="51089"/>
                </a:lnTo>
                <a:lnTo>
                  <a:pt x="75292" y="51200"/>
                </a:lnTo>
                <a:lnTo>
                  <a:pt x="75273" y="51256"/>
                </a:lnTo>
                <a:lnTo>
                  <a:pt x="75255" y="51294"/>
                </a:lnTo>
                <a:lnTo>
                  <a:pt x="75273" y="51331"/>
                </a:lnTo>
                <a:lnTo>
                  <a:pt x="75292" y="51368"/>
                </a:lnTo>
                <a:lnTo>
                  <a:pt x="75348" y="51368"/>
                </a:lnTo>
                <a:lnTo>
                  <a:pt x="75422" y="51331"/>
                </a:lnTo>
                <a:lnTo>
                  <a:pt x="75646" y="51182"/>
                </a:lnTo>
                <a:lnTo>
                  <a:pt x="75850" y="51014"/>
                </a:lnTo>
                <a:lnTo>
                  <a:pt x="75962" y="50903"/>
                </a:lnTo>
                <a:lnTo>
                  <a:pt x="75981" y="50828"/>
                </a:lnTo>
                <a:lnTo>
                  <a:pt x="75981" y="50772"/>
                </a:lnTo>
                <a:lnTo>
                  <a:pt x="75981" y="50716"/>
                </a:lnTo>
                <a:lnTo>
                  <a:pt x="75962" y="50679"/>
                </a:lnTo>
                <a:lnTo>
                  <a:pt x="75944" y="50642"/>
                </a:lnTo>
                <a:lnTo>
                  <a:pt x="75944" y="50605"/>
                </a:lnTo>
                <a:lnTo>
                  <a:pt x="75962" y="50549"/>
                </a:lnTo>
                <a:lnTo>
                  <a:pt x="76018" y="50493"/>
                </a:lnTo>
                <a:lnTo>
                  <a:pt x="76092" y="50419"/>
                </a:lnTo>
                <a:lnTo>
                  <a:pt x="76186" y="50381"/>
                </a:lnTo>
                <a:lnTo>
                  <a:pt x="76279" y="50344"/>
                </a:lnTo>
                <a:lnTo>
                  <a:pt x="76390" y="50325"/>
                </a:lnTo>
                <a:lnTo>
                  <a:pt x="76502" y="50307"/>
                </a:lnTo>
                <a:lnTo>
                  <a:pt x="76614" y="50307"/>
                </a:lnTo>
                <a:lnTo>
                  <a:pt x="76726" y="50325"/>
                </a:lnTo>
                <a:lnTo>
                  <a:pt x="76800" y="50363"/>
                </a:lnTo>
                <a:lnTo>
                  <a:pt x="76912" y="50419"/>
                </a:lnTo>
                <a:lnTo>
                  <a:pt x="76986" y="50474"/>
                </a:lnTo>
                <a:lnTo>
                  <a:pt x="77023" y="50530"/>
                </a:lnTo>
                <a:lnTo>
                  <a:pt x="77023" y="50605"/>
                </a:lnTo>
                <a:lnTo>
                  <a:pt x="77023" y="50661"/>
                </a:lnTo>
                <a:lnTo>
                  <a:pt x="76986" y="50716"/>
                </a:lnTo>
                <a:lnTo>
                  <a:pt x="76930" y="50865"/>
                </a:lnTo>
                <a:lnTo>
                  <a:pt x="76856" y="50958"/>
                </a:lnTo>
                <a:lnTo>
                  <a:pt x="76726" y="51107"/>
                </a:lnTo>
                <a:lnTo>
                  <a:pt x="76688" y="51182"/>
                </a:lnTo>
                <a:lnTo>
                  <a:pt x="76670" y="51238"/>
                </a:lnTo>
                <a:lnTo>
                  <a:pt x="76670" y="51275"/>
                </a:lnTo>
                <a:lnTo>
                  <a:pt x="76670" y="51294"/>
                </a:lnTo>
                <a:lnTo>
                  <a:pt x="76707" y="51312"/>
                </a:lnTo>
                <a:lnTo>
                  <a:pt x="76726" y="51331"/>
                </a:lnTo>
                <a:lnTo>
                  <a:pt x="76819" y="51331"/>
                </a:lnTo>
                <a:lnTo>
                  <a:pt x="76893" y="51312"/>
                </a:lnTo>
                <a:lnTo>
                  <a:pt x="76949" y="51275"/>
                </a:lnTo>
                <a:lnTo>
                  <a:pt x="77005" y="51219"/>
                </a:lnTo>
                <a:lnTo>
                  <a:pt x="77098" y="51089"/>
                </a:lnTo>
                <a:lnTo>
                  <a:pt x="77172" y="50977"/>
                </a:lnTo>
                <a:lnTo>
                  <a:pt x="77321" y="50791"/>
                </a:lnTo>
                <a:lnTo>
                  <a:pt x="77452" y="50623"/>
                </a:lnTo>
                <a:lnTo>
                  <a:pt x="77526" y="50549"/>
                </a:lnTo>
                <a:lnTo>
                  <a:pt x="77619" y="50493"/>
                </a:lnTo>
                <a:lnTo>
                  <a:pt x="77712" y="50419"/>
                </a:lnTo>
                <a:lnTo>
                  <a:pt x="77843" y="50344"/>
                </a:lnTo>
                <a:lnTo>
                  <a:pt x="78010" y="50270"/>
                </a:lnTo>
                <a:lnTo>
                  <a:pt x="78196" y="50214"/>
                </a:lnTo>
                <a:lnTo>
                  <a:pt x="78401" y="50158"/>
                </a:lnTo>
                <a:lnTo>
                  <a:pt x="78569" y="50139"/>
                </a:lnTo>
                <a:lnTo>
                  <a:pt x="78699" y="50121"/>
                </a:lnTo>
                <a:lnTo>
                  <a:pt x="78829" y="50121"/>
                </a:lnTo>
                <a:lnTo>
                  <a:pt x="78885" y="50139"/>
                </a:lnTo>
                <a:lnTo>
                  <a:pt x="78941" y="50158"/>
                </a:lnTo>
                <a:lnTo>
                  <a:pt x="78997" y="50195"/>
                </a:lnTo>
                <a:lnTo>
                  <a:pt x="79034" y="50251"/>
                </a:lnTo>
                <a:lnTo>
                  <a:pt x="79071" y="50344"/>
                </a:lnTo>
                <a:lnTo>
                  <a:pt x="79090" y="50419"/>
                </a:lnTo>
                <a:lnTo>
                  <a:pt x="79053" y="50474"/>
                </a:lnTo>
                <a:lnTo>
                  <a:pt x="79016" y="50512"/>
                </a:lnTo>
                <a:lnTo>
                  <a:pt x="78885" y="50586"/>
                </a:lnTo>
                <a:lnTo>
                  <a:pt x="78773" y="50661"/>
                </a:lnTo>
                <a:lnTo>
                  <a:pt x="78550" y="50847"/>
                </a:lnTo>
                <a:lnTo>
                  <a:pt x="78420" y="50958"/>
                </a:lnTo>
                <a:lnTo>
                  <a:pt x="78327" y="51070"/>
                </a:lnTo>
                <a:lnTo>
                  <a:pt x="78289" y="51163"/>
                </a:lnTo>
                <a:lnTo>
                  <a:pt x="78289" y="51200"/>
                </a:lnTo>
                <a:lnTo>
                  <a:pt x="78308" y="51219"/>
                </a:lnTo>
                <a:lnTo>
                  <a:pt x="78345" y="51238"/>
                </a:lnTo>
                <a:lnTo>
                  <a:pt x="78401" y="51219"/>
                </a:lnTo>
                <a:lnTo>
                  <a:pt x="78625" y="51163"/>
                </a:lnTo>
                <a:lnTo>
                  <a:pt x="78699" y="51126"/>
                </a:lnTo>
                <a:lnTo>
                  <a:pt x="78773" y="51089"/>
                </a:lnTo>
                <a:lnTo>
                  <a:pt x="78904" y="50977"/>
                </a:lnTo>
                <a:lnTo>
                  <a:pt x="79146" y="50716"/>
                </a:lnTo>
                <a:lnTo>
                  <a:pt x="79276" y="50605"/>
                </a:lnTo>
                <a:lnTo>
                  <a:pt x="79351" y="50567"/>
                </a:lnTo>
                <a:lnTo>
                  <a:pt x="79425" y="50549"/>
                </a:lnTo>
                <a:lnTo>
                  <a:pt x="79500" y="50530"/>
                </a:lnTo>
                <a:lnTo>
                  <a:pt x="79593" y="50549"/>
                </a:lnTo>
                <a:lnTo>
                  <a:pt x="79686" y="50586"/>
                </a:lnTo>
                <a:lnTo>
                  <a:pt x="79797" y="50623"/>
                </a:lnTo>
                <a:lnTo>
                  <a:pt x="79891" y="50698"/>
                </a:lnTo>
                <a:lnTo>
                  <a:pt x="79946" y="50772"/>
                </a:lnTo>
                <a:lnTo>
                  <a:pt x="79984" y="50847"/>
                </a:lnTo>
                <a:lnTo>
                  <a:pt x="79965" y="50921"/>
                </a:lnTo>
                <a:lnTo>
                  <a:pt x="79946" y="50996"/>
                </a:lnTo>
                <a:lnTo>
                  <a:pt x="79891" y="51070"/>
                </a:lnTo>
                <a:lnTo>
                  <a:pt x="79760" y="51200"/>
                </a:lnTo>
                <a:lnTo>
                  <a:pt x="79593" y="51331"/>
                </a:lnTo>
                <a:lnTo>
                  <a:pt x="79462" y="51461"/>
                </a:lnTo>
                <a:lnTo>
                  <a:pt x="79425" y="51517"/>
                </a:lnTo>
                <a:lnTo>
                  <a:pt x="79407" y="51591"/>
                </a:lnTo>
                <a:lnTo>
                  <a:pt x="79407" y="51647"/>
                </a:lnTo>
                <a:lnTo>
                  <a:pt x="79444" y="51703"/>
                </a:lnTo>
                <a:lnTo>
                  <a:pt x="79500" y="51722"/>
                </a:lnTo>
                <a:lnTo>
                  <a:pt x="79537" y="51740"/>
                </a:lnTo>
                <a:lnTo>
                  <a:pt x="79593" y="51722"/>
                </a:lnTo>
                <a:lnTo>
                  <a:pt x="79649" y="51703"/>
                </a:lnTo>
                <a:lnTo>
                  <a:pt x="79742" y="51591"/>
                </a:lnTo>
                <a:lnTo>
                  <a:pt x="79853" y="51461"/>
                </a:lnTo>
                <a:lnTo>
                  <a:pt x="80040" y="51182"/>
                </a:lnTo>
                <a:lnTo>
                  <a:pt x="80133" y="51014"/>
                </a:lnTo>
                <a:lnTo>
                  <a:pt x="80226" y="50921"/>
                </a:lnTo>
                <a:lnTo>
                  <a:pt x="80337" y="50847"/>
                </a:lnTo>
                <a:lnTo>
                  <a:pt x="80468" y="50772"/>
                </a:lnTo>
                <a:lnTo>
                  <a:pt x="80598" y="50698"/>
                </a:lnTo>
                <a:lnTo>
                  <a:pt x="80877" y="50586"/>
                </a:lnTo>
                <a:lnTo>
                  <a:pt x="81138" y="50512"/>
                </a:lnTo>
                <a:lnTo>
                  <a:pt x="81343" y="50456"/>
                </a:lnTo>
                <a:lnTo>
                  <a:pt x="81454" y="50437"/>
                </a:lnTo>
                <a:lnTo>
                  <a:pt x="81585" y="50419"/>
                </a:lnTo>
                <a:lnTo>
                  <a:pt x="81715" y="50419"/>
                </a:lnTo>
                <a:lnTo>
                  <a:pt x="81808" y="50456"/>
                </a:lnTo>
                <a:lnTo>
                  <a:pt x="81883" y="50512"/>
                </a:lnTo>
                <a:lnTo>
                  <a:pt x="81920" y="50549"/>
                </a:lnTo>
                <a:lnTo>
                  <a:pt x="81939" y="50586"/>
                </a:lnTo>
                <a:lnTo>
                  <a:pt x="81939" y="50623"/>
                </a:lnTo>
                <a:lnTo>
                  <a:pt x="81901" y="50661"/>
                </a:lnTo>
                <a:lnTo>
                  <a:pt x="81827" y="50735"/>
                </a:lnTo>
                <a:lnTo>
                  <a:pt x="81566" y="50921"/>
                </a:lnTo>
                <a:lnTo>
                  <a:pt x="81417" y="51014"/>
                </a:lnTo>
                <a:lnTo>
                  <a:pt x="81306" y="51107"/>
                </a:lnTo>
                <a:lnTo>
                  <a:pt x="81268" y="51145"/>
                </a:lnTo>
                <a:lnTo>
                  <a:pt x="81250" y="51200"/>
                </a:lnTo>
                <a:lnTo>
                  <a:pt x="81250" y="51238"/>
                </a:lnTo>
                <a:lnTo>
                  <a:pt x="81250" y="51294"/>
                </a:lnTo>
                <a:lnTo>
                  <a:pt x="81287" y="51331"/>
                </a:lnTo>
                <a:lnTo>
                  <a:pt x="81399" y="51331"/>
                </a:lnTo>
                <a:lnTo>
                  <a:pt x="81492" y="51294"/>
                </a:lnTo>
                <a:lnTo>
                  <a:pt x="81603" y="51238"/>
                </a:lnTo>
                <a:lnTo>
                  <a:pt x="81790" y="51089"/>
                </a:lnTo>
                <a:lnTo>
                  <a:pt x="81920" y="50977"/>
                </a:lnTo>
                <a:lnTo>
                  <a:pt x="82106" y="50809"/>
                </a:lnTo>
                <a:lnTo>
                  <a:pt x="82199" y="50716"/>
                </a:lnTo>
                <a:lnTo>
                  <a:pt x="82292" y="50623"/>
                </a:lnTo>
                <a:lnTo>
                  <a:pt x="82423" y="50567"/>
                </a:lnTo>
                <a:lnTo>
                  <a:pt x="82534" y="50512"/>
                </a:lnTo>
                <a:lnTo>
                  <a:pt x="82665" y="50493"/>
                </a:lnTo>
                <a:lnTo>
                  <a:pt x="82814" y="50493"/>
                </a:lnTo>
                <a:lnTo>
                  <a:pt x="82981" y="50530"/>
                </a:lnTo>
                <a:lnTo>
                  <a:pt x="83093" y="50567"/>
                </a:lnTo>
                <a:lnTo>
                  <a:pt x="83149" y="50605"/>
                </a:lnTo>
                <a:lnTo>
                  <a:pt x="83167" y="50679"/>
                </a:lnTo>
                <a:lnTo>
                  <a:pt x="83167" y="50735"/>
                </a:lnTo>
                <a:lnTo>
                  <a:pt x="83130" y="50809"/>
                </a:lnTo>
                <a:lnTo>
                  <a:pt x="83000" y="50958"/>
                </a:lnTo>
                <a:lnTo>
                  <a:pt x="82851" y="51126"/>
                </a:lnTo>
                <a:lnTo>
                  <a:pt x="82702" y="51294"/>
                </a:lnTo>
                <a:lnTo>
                  <a:pt x="82665" y="51368"/>
                </a:lnTo>
                <a:lnTo>
                  <a:pt x="82646" y="51424"/>
                </a:lnTo>
                <a:lnTo>
                  <a:pt x="82665" y="51498"/>
                </a:lnTo>
                <a:lnTo>
                  <a:pt x="82721" y="51554"/>
                </a:lnTo>
                <a:lnTo>
                  <a:pt x="82758" y="51554"/>
                </a:lnTo>
                <a:lnTo>
                  <a:pt x="82795" y="51536"/>
                </a:lnTo>
                <a:lnTo>
                  <a:pt x="82925" y="51461"/>
                </a:lnTo>
                <a:lnTo>
                  <a:pt x="83018" y="51331"/>
                </a:lnTo>
                <a:lnTo>
                  <a:pt x="83093" y="51238"/>
                </a:lnTo>
                <a:lnTo>
                  <a:pt x="83205" y="51052"/>
                </a:lnTo>
                <a:lnTo>
                  <a:pt x="83279" y="50903"/>
                </a:lnTo>
                <a:lnTo>
                  <a:pt x="83372" y="50772"/>
                </a:lnTo>
                <a:lnTo>
                  <a:pt x="83447" y="50698"/>
                </a:lnTo>
                <a:lnTo>
                  <a:pt x="83540" y="50623"/>
                </a:lnTo>
                <a:lnTo>
                  <a:pt x="83651" y="50567"/>
                </a:lnTo>
                <a:lnTo>
                  <a:pt x="83782" y="50493"/>
                </a:lnTo>
                <a:lnTo>
                  <a:pt x="83931" y="50437"/>
                </a:lnTo>
                <a:lnTo>
                  <a:pt x="84098" y="50400"/>
                </a:lnTo>
                <a:lnTo>
                  <a:pt x="84266" y="50363"/>
                </a:lnTo>
                <a:lnTo>
                  <a:pt x="84415" y="50381"/>
                </a:lnTo>
                <a:lnTo>
                  <a:pt x="84471" y="50400"/>
                </a:lnTo>
                <a:lnTo>
                  <a:pt x="84545" y="50437"/>
                </a:lnTo>
                <a:lnTo>
                  <a:pt x="84582" y="50474"/>
                </a:lnTo>
                <a:lnTo>
                  <a:pt x="84638" y="50530"/>
                </a:lnTo>
                <a:lnTo>
                  <a:pt x="84489" y="50661"/>
                </a:lnTo>
                <a:lnTo>
                  <a:pt x="84266" y="50921"/>
                </a:lnTo>
                <a:lnTo>
                  <a:pt x="84173" y="51052"/>
                </a:lnTo>
                <a:lnTo>
                  <a:pt x="84098" y="51182"/>
                </a:lnTo>
                <a:lnTo>
                  <a:pt x="84061" y="51294"/>
                </a:lnTo>
                <a:lnTo>
                  <a:pt x="84080" y="51331"/>
                </a:lnTo>
                <a:lnTo>
                  <a:pt x="84098" y="51368"/>
                </a:lnTo>
                <a:lnTo>
                  <a:pt x="84154" y="51405"/>
                </a:lnTo>
                <a:lnTo>
                  <a:pt x="84210" y="51424"/>
                </a:lnTo>
                <a:lnTo>
                  <a:pt x="84266" y="51405"/>
                </a:lnTo>
                <a:lnTo>
                  <a:pt x="84322" y="51387"/>
                </a:lnTo>
                <a:lnTo>
                  <a:pt x="84378" y="51331"/>
                </a:lnTo>
                <a:lnTo>
                  <a:pt x="84433" y="51275"/>
                </a:lnTo>
                <a:lnTo>
                  <a:pt x="84545" y="51126"/>
                </a:lnTo>
                <a:lnTo>
                  <a:pt x="84620" y="50958"/>
                </a:lnTo>
                <a:lnTo>
                  <a:pt x="84694" y="50791"/>
                </a:lnTo>
                <a:lnTo>
                  <a:pt x="84750" y="50661"/>
                </a:lnTo>
                <a:lnTo>
                  <a:pt x="84787" y="50586"/>
                </a:lnTo>
                <a:lnTo>
                  <a:pt x="84843" y="50549"/>
                </a:lnTo>
                <a:lnTo>
                  <a:pt x="84899" y="50512"/>
                </a:lnTo>
                <a:lnTo>
                  <a:pt x="85029" y="50474"/>
                </a:lnTo>
                <a:lnTo>
                  <a:pt x="85178" y="50493"/>
                </a:lnTo>
                <a:lnTo>
                  <a:pt x="85308" y="50530"/>
                </a:lnTo>
                <a:lnTo>
                  <a:pt x="85420" y="50586"/>
                </a:lnTo>
                <a:lnTo>
                  <a:pt x="85532" y="50679"/>
                </a:lnTo>
                <a:lnTo>
                  <a:pt x="85606" y="50809"/>
                </a:lnTo>
                <a:lnTo>
                  <a:pt x="85625" y="50865"/>
                </a:lnTo>
                <a:lnTo>
                  <a:pt x="85644" y="50940"/>
                </a:lnTo>
                <a:lnTo>
                  <a:pt x="85625" y="50977"/>
                </a:lnTo>
                <a:lnTo>
                  <a:pt x="85588" y="51033"/>
                </a:lnTo>
                <a:lnTo>
                  <a:pt x="85457" y="51219"/>
                </a:lnTo>
                <a:lnTo>
                  <a:pt x="85402" y="51312"/>
                </a:lnTo>
                <a:lnTo>
                  <a:pt x="85364" y="51405"/>
                </a:lnTo>
                <a:lnTo>
                  <a:pt x="85364" y="51461"/>
                </a:lnTo>
                <a:lnTo>
                  <a:pt x="85364" y="51498"/>
                </a:lnTo>
                <a:lnTo>
                  <a:pt x="85402" y="51517"/>
                </a:lnTo>
                <a:lnTo>
                  <a:pt x="85513" y="51517"/>
                </a:lnTo>
                <a:lnTo>
                  <a:pt x="85550" y="51498"/>
                </a:lnTo>
                <a:lnTo>
                  <a:pt x="85606" y="51480"/>
                </a:lnTo>
                <a:lnTo>
                  <a:pt x="85681" y="51405"/>
                </a:lnTo>
                <a:lnTo>
                  <a:pt x="85755" y="51312"/>
                </a:lnTo>
                <a:lnTo>
                  <a:pt x="85792" y="51275"/>
                </a:lnTo>
                <a:lnTo>
                  <a:pt x="85811" y="51219"/>
                </a:lnTo>
                <a:lnTo>
                  <a:pt x="85830" y="51107"/>
                </a:lnTo>
                <a:lnTo>
                  <a:pt x="85867" y="50996"/>
                </a:lnTo>
                <a:lnTo>
                  <a:pt x="85904" y="50903"/>
                </a:lnTo>
                <a:lnTo>
                  <a:pt x="86016" y="50754"/>
                </a:lnTo>
                <a:lnTo>
                  <a:pt x="86146" y="50642"/>
                </a:lnTo>
                <a:lnTo>
                  <a:pt x="86314" y="50530"/>
                </a:lnTo>
                <a:lnTo>
                  <a:pt x="86463" y="50437"/>
                </a:lnTo>
                <a:lnTo>
                  <a:pt x="86668" y="50325"/>
                </a:lnTo>
                <a:lnTo>
                  <a:pt x="86816" y="50270"/>
                </a:lnTo>
                <a:lnTo>
                  <a:pt x="86965" y="50214"/>
                </a:lnTo>
                <a:lnTo>
                  <a:pt x="87096" y="50195"/>
                </a:lnTo>
                <a:lnTo>
                  <a:pt x="87226" y="50195"/>
                </a:lnTo>
                <a:lnTo>
                  <a:pt x="87282" y="50214"/>
                </a:lnTo>
                <a:lnTo>
                  <a:pt x="87338" y="50251"/>
                </a:lnTo>
                <a:lnTo>
                  <a:pt x="87375" y="50288"/>
                </a:lnTo>
                <a:lnTo>
                  <a:pt x="87394" y="50344"/>
                </a:lnTo>
                <a:lnTo>
                  <a:pt x="87412" y="50400"/>
                </a:lnTo>
                <a:lnTo>
                  <a:pt x="87394" y="50456"/>
                </a:lnTo>
                <a:lnTo>
                  <a:pt x="87375" y="50493"/>
                </a:lnTo>
                <a:lnTo>
                  <a:pt x="87338" y="50549"/>
                </a:lnTo>
                <a:lnTo>
                  <a:pt x="87207" y="50623"/>
                </a:lnTo>
                <a:lnTo>
                  <a:pt x="87059" y="50698"/>
                </a:lnTo>
                <a:lnTo>
                  <a:pt x="86910" y="50791"/>
                </a:lnTo>
                <a:lnTo>
                  <a:pt x="86798" y="50884"/>
                </a:lnTo>
                <a:lnTo>
                  <a:pt x="86742" y="50921"/>
                </a:lnTo>
                <a:lnTo>
                  <a:pt x="86723" y="50977"/>
                </a:lnTo>
                <a:lnTo>
                  <a:pt x="86705" y="51033"/>
                </a:lnTo>
                <a:lnTo>
                  <a:pt x="86705" y="51107"/>
                </a:lnTo>
                <a:lnTo>
                  <a:pt x="86742" y="51163"/>
                </a:lnTo>
                <a:lnTo>
                  <a:pt x="86761" y="51200"/>
                </a:lnTo>
                <a:lnTo>
                  <a:pt x="86798" y="51219"/>
                </a:lnTo>
                <a:lnTo>
                  <a:pt x="86854" y="51238"/>
                </a:lnTo>
                <a:lnTo>
                  <a:pt x="86947" y="51219"/>
                </a:lnTo>
                <a:lnTo>
                  <a:pt x="87059" y="51163"/>
                </a:lnTo>
                <a:lnTo>
                  <a:pt x="87189" y="51089"/>
                </a:lnTo>
                <a:lnTo>
                  <a:pt x="87282" y="51014"/>
                </a:lnTo>
                <a:lnTo>
                  <a:pt x="87450" y="50884"/>
                </a:lnTo>
                <a:lnTo>
                  <a:pt x="87561" y="50791"/>
                </a:lnTo>
                <a:lnTo>
                  <a:pt x="87580" y="50735"/>
                </a:lnTo>
                <a:lnTo>
                  <a:pt x="87580" y="50716"/>
                </a:lnTo>
                <a:lnTo>
                  <a:pt x="87543" y="50698"/>
                </a:lnTo>
                <a:lnTo>
                  <a:pt x="87524" y="50698"/>
                </a:lnTo>
                <a:lnTo>
                  <a:pt x="87785" y="50623"/>
                </a:lnTo>
                <a:lnTo>
                  <a:pt x="87952" y="50623"/>
                </a:lnTo>
                <a:lnTo>
                  <a:pt x="88138" y="50661"/>
                </a:lnTo>
                <a:lnTo>
                  <a:pt x="88325" y="50716"/>
                </a:lnTo>
                <a:lnTo>
                  <a:pt x="88473" y="50791"/>
                </a:lnTo>
                <a:lnTo>
                  <a:pt x="88250" y="51126"/>
                </a:lnTo>
                <a:lnTo>
                  <a:pt x="88194" y="51238"/>
                </a:lnTo>
                <a:lnTo>
                  <a:pt x="88138" y="51331"/>
                </a:lnTo>
                <a:lnTo>
                  <a:pt x="88120" y="51405"/>
                </a:lnTo>
                <a:lnTo>
                  <a:pt x="88138" y="51480"/>
                </a:lnTo>
                <a:lnTo>
                  <a:pt x="88157" y="51517"/>
                </a:lnTo>
                <a:lnTo>
                  <a:pt x="88176" y="51536"/>
                </a:lnTo>
                <a:lnTo>
                  <a:pt x="88250" y="51536"/>
                </a:lnTo>
                <a:lnTo>
                  <a:pt x="88306" y="51480"/>
                </a:lnTo>
                <a:lnTo>
                  <a:pt x="88362" y="51424"/>
                </a:lnTo>
                <a:lnTo>
                  <a:pt x="88473" y="51256"/>
                </a:lnTo>
                <a:lnTo>
                  <a:pt x="88548" y="51163"/>
                </a:lnTo>
                <a:lnTo>
                  <a:pt x="88660" y="51052"/>
                </a:lnTo>
                <a:lnTo>
                  <a:pt x="88827" y="50940"/>
                </a:lnTo>
                <a:lnTo>
                  <a:pt x="89032" y="50809"/>
                </a:lnTo>
                <a:lnTo>
                  <a:pt x="89274" y="50679"/>
                </a:lnTo>
                <a:lnTo>
                  <a:pt x="89497" y="50586"/>
                </a:lnTo>
                <a:lnTo>
                  <a:pt x="89609" y="50567"/>
                </a:lnTo>
                <a:lnTo>
                  <a:pt x="89721" y="50549"/>
                </a:lnTo>
                <a:lnTo>
                  <a:pt x="89814" y="50549"/>
                </a:lnTo>
                <a:lnTo>
                  <a:pt x="89907" y="50586"/>
                </a:lnTo>
                <a:lnTo>
                  <a:pt x="89982" y="50623"/>
                </a:lnTo>
                <a:lnTo>
                  <a:pt x="90056" y="50698"/>
                </a:lnTo>
                <a:lnTo>
                  <a:pt x="89833" y="50903"/>
                </a:lnTo>
                <a:lnTo>
                  <a:pt x="89702" y="51052"/>
                </a:lnTo>
                <a:lnTo>
                  <a:pt x="89572" y="51219"/>
                </a:lnTo>
                <a:lnTo>
                  <a:pt x="89460" y="51387"/>
                </a:lnTo>
                <a:lnTo>
                  <a:pt x="89423" y="51461"/>
                </a:lnTo>
                <a:lnTo>
                  <a:pt x="89404" y="51536"/>
                </a:lnTo>
                <a:lnTo>
                  <a:pt x="89404" y="51610"/>
                </a:lnTo>
                <a:lnTo>
                  <a:pt x="89423" y="51666"/>
                </a:lnTo>
                <a:lnTo>
                  <a:pt x="89460" y="51703"/>
                </a:lnTo>
                <a:lnTo>
                  <a:pt x="89516" y="51740"/>
                </a:lnTo>
                <a:lnTo>
                  <a:pt x="89609" y="51759"/>
                </a:lnTo>
                <a:lnTo>
                  <a:pt x="89684" y="51759"/>
                </a:lnTo>
                <a:lnTo>
                  <a:pt x="89758" y="51740"/>
                </a:lnTo>
                <a:lnTo>
                  <a:pt x="89833" y="51703"/>
                </a:lnTo>
                <a:lnTo>
                  <a:pt x="89888" y="51647"/>
                </a:lnTo>
                <a:lnTo>
                  <a:pt x="89944" y="51591"/>
                </a:lnTo>
                <a:lnTo>
                  <a:pt x="90056" y="51443"/>
                </a:lnTo>
                <a:lnTo>
                  <a:pt x="90131" y="51275"/>
                </a:lnTo>
                <a:lnTo>
                  <a:pt x="90205" y="51107"/>
                </a:lnTo>
                <a:lnTo>
                  <a:pt x="90261" y="50958"/>
                </a:lnTo>
                <a:lnTo>
                  <a:pt x="90317" y="50865"/>
                </a:lnTo>
                <a:lnTo>
                  <a:pt x="90428" y="50735"/>
                </a:lnTo>
                <a:lnTo>
                  <a:pt x="90577" y="50623"/>
                </a:lnTo>
                <a:lnTo>
                  <a:pt x="90652" y="50586"/>
                </a:lnTo>
                <a:lnTo>
                  <a:pt x="90745" y="50549"/>
                </a:lnTo>
                <a:lnTo>
                  <a:pt x="90838" y="50512"/>
                </a:lnTo>
                <a:lnTo>
                  <a:pt x="91024" y="50512"/>
                </a:lnTo>
                <a:lnTo>
                  <a:pt x="91099" y="50530"/>
                </a:lnTo>
                <a:lnTo>
                  <a:pt x="91173" y="50549"/>
                </a:lnTo>
                <a:lnTo>
                  <a:pt x="91229" y="50586"/>
                </a:lnTo>
                <a:lnTo>
                  <a:pt x="91322" y="50679"/>
                </a:lnTo>
                <a:lnTo>
                  <a:pt x="91397" y="50809"/>
                </a:lnTo>
                <a:lnTo>
                  <a:pt x="91490" y="50921"/>
                </a:lnTo>
                <a:lnTo>
                  <a:pt x="91583" y="51033"/>
                </a:lnTo>
                <a:lnTo>
                  <a:pt x="91713" y="51145"/>
                </a:lnTo>
                <a:lnTo>
                  <a:pt x="91788" y="51182"/>
                </a:lnTo>
                <a:lnTo>
                  <a:pt x="91881" y="51219"/>
                </a:lnTo>
                <a:lnTo>
                  <a:pt x="92011" y="51238"/>
                </a:lnTo>
                <a:lnTo>
                  <a:pt x="92141" y="51238"/>
                </a:lnTo>
                <a:lnTo>
                  <a:pt x="92253" y="51219"/>
                </a:lnTo>
                <a:lnTo>
                  <a:pt x="92327" y="51163"/>
                </a:lnTo>
                <a:lnTo>
                  <a:pt x="92402" y="51089"/>
                </a:lnTo>
                <a:lnTo>
                  <a:pt x="92421" y="50996"/>
                </a:lnTo>
                <a:lnTo>
                  <a:pt x="92421" y="50884"/>
                </a:lnTo>
                <a:lnTo>
                  <a:pt x="92365" y="50754"/>
                </a:lnTo>
                <a:lnTo>
                  <a:pt x="92327" y="50679"/>
                </a:lnTo>
                <a:lnTo>
                  <a:pt x="92272" y="50642"/>
                </a:lnTo>
                <a:lnTo>
                  <a:pt x="92141" y="50549"/>
                </a:lnTo>
                <a:lnTo>
                  <a:pt x="91992" y="50493"/>
                </a:lnTo>
                <a:lnTo>
                  <a:pt x="91843" y="50437"/>
                </a:lnTo>
                <a:lnTo>
                  <a:pt x="91676" y="50381"/>
                </a:lnTo>
                <a:lnTo>
                  <a:pt x="91545" y="50344"/>
                </a:lnTo>
                <a:lnTo>
                  <a:pt x="91508" y="50307"/>
                </a:lnTo>
                <a:lnTo>
                  <a:pt x="91471" y="50270"/>
                </a:lnTo>
                <a:lnTo>
                  <a:pt x="91378" y="50102"/>
                </a:lnTo>
                <a:lnTo>
                  <a:pt x="91322" y="49990"/>
                </a:lnTo>
                <a:lnTo>
                  <a:pt x="91285" y="49841"/>
                </a:lnTo>
                <a:lnTo>
                  <a:pt x="91285" y="49692"/>
                </a:lnTo>
                <a:lnTo>
                  <a:pt x="91266" y="49543"/>
                </a:lnTo>
                <a:lnTo>
                  <a:pt x="91285" y="49395"/>
                </a:lnTo>
                <a:lnTo>
                  <a:pt x="91303" y="49246"/>
                </a:lnTo>
                <a:lnTo>
                  <a:pt x="91341" y="49097"/>
                </a:lnTo>
                <a:lnTo>
                  <a:pt x="91397" y="48966"/>
                </a:lnTo>
                <a:lnTo>
                  <a:pt x="91490" y="48762"/>
                </a:lnTo>
                <a:lnTo>
                  <a:pt x="91601" y="48575"/>
                </a:lnTo>
                <a:lnTo>
                  <a:pt x="91676" y="48464"/>
                </a:lnTo>
                <a:lnTo>
                  <a:pt x="91694" y="48426"/>
                </a:lnTo>
                <a:lnTo>
                  <a:pt x="91750" y="48408"/>
                </a:lnTo>
                <a:lnTo>
                  <a:pt x="91788" y="48389"/>
                </a:lnTo>
                <a:lnTo>
                  <a:pt x="91843" y="48389"/>
                </a:lnTo>
                <a:lnTo>
                  <a:pt x="91955" y="48426"/>
                </a:lnTo>
                <a:lnTo>
                  <a:pt x="92085" y="48389"/>
                </a:lnTo>
                <a:lnTo>
                  <a:pt x="92197" y="48371"/>
                </a:lnTo>
                <a:lnTo>
                  <a:pt x="92327" y="48333"/>
                </a:lnTo>
                <a:lnTo>
                  <a:pt x="92383" y="48277"/>
                </a:lnTo>
                <a:lnTo>
                  <a:pt x="92439" y="48222"/>
                </a:lnTo>
                <a:lnTo>
                  <a:pt x="92495" y="48128"/>
                </a:lnTo>
                <a:lnTo>
                  <a:pt x="92551" y="47998"/>
                </a:lnTo>
                <a:lnTo>
                  <a:pt x="92569" y="47924"/>
                </a:lnTo>
                <a:lnTo>
                  <a:pt x="92569" y="47868"/>
                </a:lnTo>
                <a:lnTo>
                  <a:pt x="92551" y="47812"/>
                </a:lnTo>
                <a:lnTo>
                  <a:pt x="92532" y="47756"/>
                </a:lnTo>
                <a:lnTo>
                  <a:pt x="92495" y="47738"/>
                </a:lnTo>
                <a:lnTo>
                  <a:pt x="92458" y="47719"/>
                </a:lnTo>
                <a:lnTo>
                  <a:pt x="92365" y="47719"/>
                </a:lnTo>
                <a:lnTo>
                  <a:pt x="92272" y="47775"/>
                </a:lnTo>
                <a:lnTo>
                  <a:pt x="92178" y="47831"/>
                </a:lnTo>
                <a:lnTo>
                  <a:pt x="91992" y="47980"/>
                </a:lnTo>
                <a:lnTo>
                  <a:pt x="91899" y="48017"/>
                </a:lnTo>
                <a:lnTo>
                  <a:pt x="91843" y="48035"/>
                </a:lnTo>
                <a:lnTo>
                  <a:pt x="91750" y="48035"/>
                </a:lnTo>
                <a:lnTo>
                  <a:pt x="91676" y="48017"/>
                </a:lnTo>
                <a:lnTo>
                  <a:pt x="91620" y="47980"/>
                </a:lnTo>
                <a:lnTo>
                  <a:pt x="91564" y="47942"/>
                </a:lnTo>
                <a:lnTo>
                  <a:pt x="91508" y="47886"/>
                </a:lnTo>
                <a:lnTo>
                  <a:pt x="91490" y="47793"/>
                </a:lnTo>
                <a:lnTo>
                  <a:pt x="91452" y="47700"/>
                </a:lnTo>
                <a:lnTo>
                  <a:pt x="91434" y="47570"/>
                </a:lnTo>
                <a:lnTo>
                  <a:pt x="91434" y="47440"/>
                </a:lnTo>
                <a:lnTo>
                  <a:pt x="91452" y="47272"/>
                </a:lnTo>
                <a:lnTo>
                  <a:pt x="91490" y="47104"/>
                </a:lnTo>
                <a:lnTo>
                  <a:pt x="91545" y="46974"/>
                </a:lnTo>
                <a:lnTo>
                  <a:pt x="91620" y="46900"/>
                </a:lnTo>
                <a:lnTo>
                  <a:pt x="91676" y="46862"/>
                </a:lnTo>
                <a:lnTo>
                  <a:pt x="91713" y="46844"/>
                </a:lnTo>
                <a:lnTo>
                  <a:pt x="91899" y="46844"/>
                </a:lnTo>
                <a:lnTo>
                  <a:pt x="91974" y="46788"/>
                </a:lnTo>
                <a:lnTo>
                  <a:pt x="92085" y="46695"/>
                </a:lnTo>
                <a:lnTo>
                  <a:pt x="92216" y="46583"/>
                </a:lnTo>
                <a:lnTo>
                  <a:pt x="92272" y="46509"/>
                </a:lnTo>
                <a:lnTo>
                  <a:pt x="92290" y="46434"/>
                </a:lnTo>
                <a:lnTo>
                  <a:pt x="92290" y="46360"/>
                </a:lnTo>
                <a:lnTo>
                  <a:pt x="92234" y="46285"/>
                </a:lnTo>
                <a:lnTo>
                  <a:pt x="92178" y="46229"/>
                </a:lnTo>
                <a:lnTo>
                  <a:pt x="92104" y="46192"/>
                </a:lnTo>
                <a:lnTo>
                  <a:pt x="92048" y="46192"/>
                </a:lnTo>
                <a:lnTo>
                  <a:pt x="91992" y="46211"/>
                </a:lnTo>
                <a:lnTo>
                  <a:pt x="91881" y="46248"/>
                </a:lnTo>
                <a:lnTo>
                  <a:pt x="91769" y="46323"/>
                </a:lnTo>
                <a:lnTo>
                  <a:pt x="91676" y="46378"/>
                </a:lnTo>
                <a:lnTo>
                  <a:pt x="91620" y="46378"/>
                </a:lnTo>
                <a:lnTo>
                  <a:pt x="91583" y="46360"/>
                </a:lnTo>
                <a:lnTo>
                  <a:pt x="91545" y="46323"/>
                </a:lnTo>
                <a:lnTo>
                  <a:pt x="91508" y="46248"/>
                </a:lnTo>
                <a:lnTo>
                  <a:pt x="91471" y="46155"/>
                </a:lnTo>
                <a:lnTo>
                  <a:pt x="91434" y="46006"/>
                </a:lnTo>
                <a:lnTo>
                  <a:pt x="91415" y="45820"/>
                </a:lnTo>
                <a:lnTo>
                  <a:pt x="91434" y="45596"/>
                </a:lnTo>
                <a:lnTo>
                  <a:pt x="91490" y="45392"/>
                </a:lnTo>
                <a:lnTo>
                  <a:pt x="91527" y="45299"/>
                </a:lnTo>
                <a:lnTo>
                  <a:pt x="91564" y="45205"/>
                </a:lnTo>
                <a:lnTo>
                  <a:pt x="91639" y="45112"/>
                </a:lnTo>
                <a:lnTo>
                  <a:pt x="91713" y="45057"/>
                </a:lnTo>
                <a:lnTo>
                  <a:pt x="91769" y="45038"/>
                </a:lnTo>
                <a:lnTo>
                  <a:pt x="91825" y="45019"/>
                </a:lnTo>
                <a:lnTo>
                  <a:pt x="91936" y="45019"/>
                </a:lnTo>
                <a:lnTo>
                  <a:pt x="92011" y="44982"/>
                </a:lnTo>
                <a:lnTo>
                  <a:pt x="92085" y="44945"/>
                </a:lnTo>
                <a:lnTo>
                  <a:pt x="92178" y="44889"/>
                </a:lnTo>
                <a:lnTo>
                  <a:pt x="92290" y="44814"/>
                </a:lnTo>
                <a:lnTo>
                  <a:pt x="92346" y="44759"/>
                </a:lnTo>
                <a:lnTo>
                  <a:pt x="92383" y="44703"/>
                </a:lnTo>
                <a:lnTo>
                  <a:pt x="92383" y="44647"/>
                </a:lnTo>
                <a:lnTo>
                  <a:pt x="92365" y="44591"/>
                </a:lnTo>
                <a:lnTo>
                  <a:pt x="92309" y="44535"/>
                </a:lnTo>
                <a:lnTo>
                  <a:pt x="92253" y="44498"/>
                </a:lnTo>
                <a:lnTo>
                  <a:pt x="92197" y="44498"/>
                </a:lnTo>
                <a:lnTo>
                  <a:pt x="92123" y="44517"/>
                </a:lnTo>
                <a:lnTo>
                  <a:pt x="91992" y="44554"/>
                </a:lnTo>
                <a:lnTo>
                  <a:pt x="91918" y="44572"/>
                </a:lnTo>
                <a:lnTo>
                  <a:pt x="91862" y="44554"/>
                </a:lnTo>
                <a:lnTo>
                  <a:pt x="91713" y="44535"/>
                </a:lnTo>
                <a:lnTo>
                  <a:pt x="91639" y="44535"/>
                </a:lnTo>
                <a:lnTo>
                  <a:pt x="91583" y="44517"/>
                </a:lnTo>
                <a:lnTo>
                  <a:pt x="91545" y="44479"/>
                </a:lnTo>
                <a:lnTo>
                  <a:pt x="91508" y="44405"/>
                </a:lnTo>
                <a:lnTo>
                  <a:pt x="91490" y="44312"/>
                </a:lnTo>
                <a:lnTo>
                  <a:pt x="91471" y="44163"/>
                </a:lnTo>
                <a:lnTo>
                  <a:pt x="91490" y="44070"/>
                </a:lnTo>
                <a:lnTo>
                  <a:pt x="91508" y="43995"/>
                </a:lnTo>
                <a:lnTo>
                  <a:pt x="91527" y="43939"/>
                </a:lnTo>
                <a:lnTo>
                  <a:pt x="91564" y="43921"/>
                </a:lnTo>
                <a:lnTo>
                  <a:pt x="91639" y="43865"/>
                </a:lnTo>
                <a:lnTo>
                  <a:pt x="91694" y="43828"/>
                </a:lnTo>
                <a:lnTo>
                  <a:pt x="91732" y="43790"/>
                </a:lnTo>
                <a:lnTo>
                  <a:pt x="91769" y="43735"/>
                </a:lnTo>
                <a:lnTo>
                  <a:pt x="91825" y="43697"/>
                </a:lnTo>
                <a:lnTo>
                  <a:pt x="91918" y="43604"/>
                </a:lnTo>
                <a:lnTo>
                  <a:pt x="91955" y="43567"/>
                </a:lnTo>
                <a:lnTo>
                  <a:pt x="91974" y="43511"/>
                </a:lnTo>
                <a:lnTo>
                  <a:pt x="91955" y="43437"/>
                </a:lnTo>
                <a:lnTo>
                  <a:pt x="91918" y="43362"/>
                </a:lnTo>
                <a:lnTo>
                  <a:pt x="91862" y="43288"/>
                </a:lnTo>
                <a:lnTo>
                  <a:pt x="91788" y="43251"/>
                </a:lnTo>
                <a:lnTo>
                  <a:pt x="91732" y="43251"/>
                </a:lnTo>
                <a:lnTo>
                  <a:pt x="91657" y="43269"/>
                </a:lnTo>
                <a:lnTo>
                  <a:pt x="91601" y="43288"/>
                </a:lnTo>
                <a:lnTo>
                  <a:pt x="91527" y="43325"/>
                </a:lnTo>
                <a:lnTo>
                  <a:pt x="91434" y="43437"/>
                </a:lnTo>
                <a:lnTo>
                  <a:pt x="91415" y="43325"/>
                </a:lnTo>
                <a:lnTo>
                  <a:pt x="91415" y="43213"/>
                </a:lnTo>
                <a:lnTo>
                  <a:pt x="91434" y="43083"/>
                </a:lnTo>
                <a:lnTo>
                  <a:pt x="91471" y="42971"/>
                </a:lnTo>
                <a:lnTo>
                  <a:pt x="91527" y="42841"/>
                </a:lnTo>
                <a:lnTo>
                  <a:pt x="91601" y="42748"/>
                </a:lnTo>
                <a:lnTo>
                  <a:pt x="91676" y="42655"/>
                </a:lnTo>
                <a:lnTo>
                  <a:pt x="91769" y="42580"/>
                </a:lnTo>
                <a:lnTo>
                  <a:pt x="91862" y="42543"/>
                </a:lnTo>
                <a:lnTo>
                  <a:pt x="91955" y="42524"/>
                </a:lnTo>
                <a:lnTo>
                  <a:pt x="92104" y="42506"/>
                </a:lnTo>
                <a:lnTo>
                  <a:pt x="92160" y="42506"/>
                </a:lnTo>
                <a:lnTo>
                  <a:pt x="92216" y="42487"/>
                </a:lnTo>
                <a:lnTo>
                  <a:pt x="92272" y="42450"/>
                </a:lnTo>
                <a:lnTo>
                  <a:pt x="92309" y="42376"/>
                </a:lnTo>
                <a:lnTo>
                  <a:pt x="92365" y="42208"/>
                </a:lnTo>
                <a:lnTo>
                  <a:pt x="92365" y="42171"/>
                </a:lnTo>
                <a:lnTo>
                  <a:pt x="92346" y="42152"/>
                </a:lnTo>
                <a:lnTo>
                  <a:pt x="92253" y="42152"/>
                </a:lnTo>
                <a:lnTo>
                  <a:pt x="92160" y="42171"/>
                </a:lnTo>
                <a:lnTo>
                  <a:pt x="92067" y="42152"/>
                </a:lnTo>
                <a:lnTo>
                  <a:pt x="91974" y="42152"/>
                </a:lnTo>
                <a:lnTo>
                  <a:pt x="91918" y="42171"/>
                </a:lnTo>
                <a:lnTo>
                  <a:pt x="91825" y="42227"/>
                </a:lnTo>
                <a:lnTo>
                  <a:pt x="91732" y="42227"/>
                </a:lnTo>
                <a:lnTo>
                  <a:pt x="91657" y="42189"/>
                </a:lnTo>
                <a:lnTo>
                  <a:pt x="91564" y="42096"/>
                </a:lnTo>
                <a:lnTo>
                  <a:pt x="91490" y="42003"/>
                </a:lnTo>
                <a:lnTo>
                  <a:pt x="91434" y="41891"/>
                </a:lnTo>
                <a:lnTo>
                  <a:pt x="91397" y="41761"/>
                </a:lnTo>
                <a:lnTo>
                  <a:pt x="91378" y="41631"/>
                </a:lnTo>
                <a:lnTo>
                  <a:pt x="91508" y="41631"/>
                </a:lnTo>
                <a:lnTo>
                  <a:pt x="91676" y="41612"/>
                </a:lnTo>
                <a:lnTo>
                  <a:pt x="91825" y="41575"/>
                </a:lnTo>
                <a:lnTo>
                  <a:pt x="91992" y="41500"/>
                </a:lnTo>
                <a:lnTo>
                  <a:pt x="92123" y="41407"/>
                </a:lnTo>
                <a:lnTo>
                  <a:pt x="92178" y="41333"/>
                </a:lnTo>
                <a:lnTo>
                  <a:pt x="92216" y="41277"/>
                </a:lnTo>
                <a:lnTo>
                  <a:pt x="92253" y="41203"/>
                </a:lnTo>
                <a:lnTo>
                  <a:pt x="92272" y="41147"/>
                </a:lnTo>
                <a:lnTo>
                  <a:pt x="92253" y="41072"/>
                </a:lnTo>
                <a:lnTo>
                  <a:pt x="92234" y="40979"/>
                </a:lnTo>
                <a:lnTo>
                  <a:pt x="92197" y="40923"/>
                </a:lnTo>
                <a:lnTo>
                  <a:pt x="92141" y="40886"/>
                </a:lnTo>
                <a:lnTo>
                  <a:pt x="92085" y="40849"/>
                </a:lnTo>
                <a:lnTo>
                  <a:pt x="91955" y="40849"/>
                </a:lnTo>
                <a:lnTo>
                  <a:pt x="91881" y="40867"/>
                </a:lnTo>
                <a:lnTo>
                  <a:pt x="91732" y="40961"/>
                </a:lnTo>
                <a:lnTo>
                  <a:pt x="91583" y="41054"/>
                </a:lnTo>
                <a:lnTo>
                  <a:pt x="91434" y="41184"/>
                </a:lnTo>
                <a:lnTo>
                  <a:pt x="91341" y="41314"/>
                </a:lnTo>
                <a:lnTo>
                  <a:pt x="91266" y="41426"/>
                </a:lnTo>
                <a:lnTo>
                  <a:pt x="91136" y="41333"/>
                </a:lnTo>
                <a:lnTo>
                  <a:pt x="91043" y="41221"/>
                </a:lnTo>
                <a:lnTo>
                  <a:pt x="90950" y="41091"/>
                </a:lnTo>
                <a:lnTo>
                  <a:pt x="90894" y="40942"/>
                </a:lnTo>
                <a:lnTo>
                  <a:pt x="90857" y="40793"/>
                </a:lnTo>
                <a:lnTo>
                  <a:pt x="90857" y="40644"/>
                </a:lnTo>
                <a:lnTo>
                  <a:pt x="90857" y="40476"/>
                </a:lnTo>
                <a:lnTo>
                  <a:pt x="90875" y="40328"/>
                </a:lnTo>
                <a:lnTo>
                  <a:pt x="90912" y="40160"/>
                </a:lnTo>
                <a:lnTo>
                  <a:pt x="90968" y="39955"/>
                </a:lnTo>
                <a:lnTo>
                  <a:pt x="91061" y="39769"/>
                </a:lnTo>
                <a:lnTo>
                  <a:pt x="91099" y="39676"/>
                </a:lnTo>
                <a:lnTo>
                  <a:pt x="91154" y="39601"/>
                </a:lnTo>
                <a:lnTo>
                  <a:pt x="91322" y="39415"/>
                </a:lnTo>
                <a:lnTo>
                  <a:pt x="91341" y="39397"/>
                </a:lnTo>
                <a:lnTo>
                  <a:pt x="91341" y="39415"/>
                </a:lnTo>
                <a:lnTo>
                  <a:pt x="91341" y="39434"/>
                </a:lnTo>
                <a:lnTo>
                  <a:pt x="91378" y="39471"/>
                </a:lnTo>
                <a:lnTo>
                  <a:pt x="91434" y="39471"/>
                </a:lnTo>
                <a:lnTo>
                  <a:pt x="91564" y="39452"/>
                </a:lnTo>
                <a:lnTo>
                  <a:pt x="91825" y="39397"/>
                </a:lnTo>
                <a:lnTo>
                  <a:pt x="91974" y="39359"/>
                </a:lnTo>
                <a:lnTo>
                  <a:pt x="92104" y="39304"/>
                </a:lnTo>
                <a:lnTo>
                  <a:pt x="92234" y="39210"/>
                </a:lnTo>
                <a:lnTo>
                  <a:pt x="92272" y="39173"/>
                </a:lnTo>
                <a:lnTo>
                  <a:pt x="92309" y="39117"/>
                </a:lnTo>
                <a:lnTo>
                  <a:pt x="92327" y="39061"/>
                </a:lnTo>
                <a:lnTo>
                  <a:pt x="92327" y="38987"/>
                </a:lnTo>
                <a:lnTo>
                  <a:pt x="92309" y="38913"/>
                </a:lnTo>
                <a:lnTo>
                  <a:pt x="92272" y="38838"/>
                </a:lnTo>
                <a:lnTo>
                  <a:pt x="92234" y="38764"/>
                </a:lnTo>
                <a:lnTo>
                  <a:pt x="92178" y="38708"/>
                </a:lnTo>
                <a:lnTo>
                  <a:pt x="92104" y="38689"/>
                </a:lnTo>
                <a:lnTo>
                  <a:pt x="92048" y="38671"/>
                </a:lnTo>
                <a:lnTo>
                  <a:pt x="91974" y="38689"/>
                </a:lnTo>
                <a:lnTo>
                  <a:pt x="91899" y="38708"/>
                </a:lnTo>
                <a:lnTo>
                  <a:pt x="91750" y="38764"/>
                </a:lnTo>
                <a:lnTo>
                  <a:pt x="91601" y="38875"/>
                </a:lnTo>
                <a:lnTo>
                  <a:pt x="91471" y="38987"/>
                </a:lnTo>
                <a:lnTo>
                  <a:pt x="91266" y="39192"/>
                </a:lnTo>
                <a:lnTo>
                  <a:pt x="91173" y="39099"/>
                </a:lnTo>
                <a:lnTo>
                  <a:pt x="91099" y="39006"/>
                </a:lnTo>
                <a:lnTo>
                  <a:pt x="91043" y="38913"/>
                </a:lnTo>
                <a:lnTo>
                  <a:pt x="91006" y="38801"/>
                </a:lnTo>
                <a:lnTo>
                  <a:pt x="90987" y="38671"/>
                </a:lnTo>
                <a:lnTo>
                  <a:pt x="90968" y="38559"/>
                </a:lnTo>
                <a:lnTo>
                  <a:pt x="90968" y="38428"/>
                </a:lnTo>
                <a:lnTo>
                  <a:pt x="90987" y="38298"/>
                </a:lnTo>
                <a:lnTo>
                  <a:pt x="91024" y="38168"/>
                </a:lnTo>
                <a:lnTo>
                  <a:pt x="91061" y="38056"/>
                </a:lnTo>
                <a:lnTo>
                  <a:pt x="91117" y="37944"/>
                </a:lnTo>
                <a:lnTo>
                  <a:pt x="91192" y="37833"/>
                </a:lnTo>
                <a:lnTo>
                  <a:pt x="91266" y="37740"/>
                </a:lnTo>
                <a:lnTo>
                  <a:pt x="91359" y="37647"/>
                </a:lnTo>
                <a:lnTo>
                  <a:pt x="91452" y="37572"/>
                </a:lnTo>
                <a:lnTo>
                  <a:pt x="91564" y="37516"/>
                </a:lnTo>
                <a:lnTo>
                  <a:pt x="91657" y="37479"/>
                </a:lnTo>
                <a:lnTo>
                  <a:pt x="91955" y="37479"/>
                </a:lnTo>
                <a:lnTo>
                  <a:pt x="92067" y="37460"/>
                </a:lnTo>
                <a:lnTo>
                  <a:pt x="92141" y="37442"/>
                </a:lnTo>
                <a:lnTo>
                  <a:pt x="92234" y="37367"/>
                </a:lnTo>
                <a:lnTo>
                  <a:pt x="92309" y="37256"/>
                </a:lnTo>
                <a:lnTo>
                  <a:pt x="92383" y="37125"/>
                </a:lnTo>
                <a:lnTo>
                  <a:pt x="92421" y="37032"/>
                </a:lnTo>
                <a:lnTo>
                  <a:pt x="92421" y="36976"/>
                </a:lnTo>
                <a:lnTo>
                  <a:pt x="92383" y="36958"/>
                </a:lnTo>
                <a:lnTo>
                  <a:pt x="92327" y="36958"/>
                </a:lnTo>
                <a:lnTo>
                  <a:pt x="92253" y="36976"/>
                </a:lnTo>
                <a:lnTo>
                  <a:pt x="92067" y="37051"/>
                </a:lnTo>
                <a:lnTo>
                  <a:pt x="91936" y="37107"/>
                </a:lnTo>
                <a:lnTo>
                  <a:pt x="91806" y="37181"/>
                </a:lnTo>
                <a:lnTo>
                  <a:pt x="91694" y="37237"/>
                </a:lnTo>
                <a:lnTo>
                  <a:pt x="91601" y="37274"/>
                </a:lnTo>
                <a:lnTo>
                  <a:pt x="91508" y="37293"/>
                </a:lnTo>
                <a:lnTo>
                  <a:pt x="91452" y="37274"/>
                </a:lnTo>
                <a:lnTo>
                  <a:pt x="91415" y="37256"/>
                </a:lnTo>
                <a:lnTo>
                  <a:pt x="91378" y="37218"/>
                </a:lnTo>
                <a:lnTo>
                  <a:pt x="91341" y="37162"/>
                </a:lnTo>
                <a:lnTo>
                  <a:pt x="91266" y="36976"/>
                </a:lnTo>
                <a:lnTo>
                  <a:pt x="91248" y="36883"/>
                </a:lnTo>
                <a:lnTo>
                  <a:pt x="91229" y="36771"/>
                </a:lnTo>
                <a:lnTo>
                  <a:pt x="91229" y="36641"/>
                </a:lnTo>
                <a:lnTo>
                  <a:pt x="91248" y="36492"/>
                </a:lnTo>
                <a:lnTo>
                  <a:pt x="91285" y="36362"/>
                </a:lnTo>
                <a:lnTo>
                  <a:pt x="91322" y="36250"/>
                </a:lnTo>
                <a:lnTo>
                  <a:pt x="91378" y="36138"/>
                </a:lnTo>
                <a:lnTo>
                  <a:pt x="91452" y="36064"/>
                </a:lnTo>
                <a:lnTo>
                  <a:pt x="91545" y="36027"/>
                </a:lnTo>
                <a:lnTo>
                  <a:pt x="91955" y="36027"/>
                </a:lnTo>
                <a:lnTo>
                  <a:pt x="92048" y="35990"/>
                </a:lnTo>
                <a:lnTo>
                  <a:pt x="92141" y="35915"/>
                </a:lnTo>
                <a:lnTo>
                  <a:pt x="92216" y="35785"/>
                </a:lnTo>
                <a:lnTo>
                  <a:pt x="92253" y="35636"/>
                </a:lnTo>
                <a:lnTo>
                  <a:pt x="92272" y="35524"/>
                </a:lnTo>
                <a:lnTo>
                  <a:pt x="92253" y="35505"/>
                </a:lnTo>
                <a:lnTo>
                  <a:pt x="92234" y="35468"/>
                </a:lnTo>
                <a:lnTo>
                  <a:pt x="92104" y="35468"/>
                </a:lnTo>
                <a:lnTo>
                  <a:pt x="92011" y="35505"/>
                </a:lnTo>
                <a:lnTo>
                  <a:pt x="91806" y="35617"/>
                </a:lnTo>
                <a:lnTo>
                  <a:pt x="91601" y="35729"/>
                </a:lnTo>
                <a:lnTo>
                  <a:pt x="91527" y="35766"/>
                </a:lnTo>
                <a:lnTo>
                  <a:pt x="91452" y="35785"/>
                </a:lnTo>
                <a:lnTo>
                  <a:pt x="91397" y="35766"/>
                </a:lnTo>
                <a:lnTo>
                  <a:pt x="91341" y="35729"/>
                </a:lnTo>
                <a:lnTo>
                  <a:pt x="91266" y="35636"/>
                </a:lnTo>
                <a:lnTo>
                  <a:pt x="91210" y="35505"/>
                </a:lnTo>
                <a:lnTo>
                  <a:pt x="91173" y="35394"/>
                </a:lnTo>
                <a:lnTo>
                  <a:pt x="91154" y="35282"/>
                </a:lnTo>
                <a:lnTo>
                  <a:pt x="91154" y="35152"/>
                </a:lnTo>
                <a:lnTo>
                  <a:pt x="91173" y="35040"/>
                </a:lnTo>
                <a:lnTo>
                  <a:pt x="91229" y="34798"/>
                </a:lnTo>
                <a:lnTo>
                  <a:pt x="91303" y="34593"/>
                </a:lnTo>
                <a:lnTo>
                  <a:pt x="91415" y="34407"/>
                </a:lnTo>
                <a:lnTo>
                  <a:pt x="91471" y="34314"/>
                </a:lnTo>
                <a:lnTo>
                  <a:pt x="91545" y="34258"/>
                </a:lnTo>
                <a:lnTo>
                  <a:pt x="91620" y="34239"/>
                </a:lnTo>
                <a:lnTo>
                  <a:pt x="91657" y="34239"/>
                </a:lnTo>
                <a:lnTo>
                  <a:pt x="91750" y="34258"/>
                </a:lnTo>
                <a:lnTo>
                  <a:pt x="91825" y="34295"/>
                </a:lnTo>
                <a:lnTo>
                  <a:pt x="91881" y="34314"/>
                </a:lnTo>
                <a:lnTo>
                  <a:pt x="91936" y="34295"/>
                </a:lnTo>
                <a:lnTo>
                  <a:pt x="92123" y="34239"/>
                </a:lnTo>
                <a:lnTo>
                  <a:pt x="92216" y="34202"/>
                </a:lnTo>
                <a:lnTo>
                  <a:pt x="92290" y="34146"/>
                </a:lnTo>
                <a:lnTo>
                  <a:pt x="92365" y="34090"/>
                </a:lnTo>
                <a:lnTo>
                  <a:pt x="92421" y="33997"/>
                </a:lnTo>
                <a:lnTo>
                  <a:pt x="92439" y="33923"/>
                </a:lnTo>
                <a:lnTo>
                  <a:pt x="92402" y="33811"/>
                </a:lnTo>
                <a:lnTo>
                  <a:pt x="92383" y="33774"/>
                </a:lnTo>
                <a:lnTo>
                  <a:pt x="92346" y="33737"/>
                </a:lnTo>
                <a:lnTo>
                  <a:pt x="92309" y="33718"/>
                </a:lnTo>
                <a:lnTo>
                  <a:pt x="92253" y="33718"/>
                </a:lnTo>
                <a:lnTo>
                  <a:pt x="92160" y="33737"/>
                </a:lnTo>
                <a:lnTo>
                  <a:pt x="92030" y="33774"/>
                </a:lnTo>
                <a:lnTo>
                  <a:pt x="91806" y="33867"/>
                </a:lnTo>
                <a:lnTo>
                  <a:pt x="91713" y="33904"/>
                </a:lnTo>
                <a:lnTo>
                  <a:pt x="91657" y="33904"/>
                </a:lnTo>
                <a:lnTo>
                  <a:pt x="91583" y="33848"/>
                </a:lnTo>
                <a:lnTo>
                  <a:pt x="91527" y="33774"/>
                </a:lnTo>
                <a:lnTo>
                  <a:pt x="91508" y="33662"/>
                </a:lnTo>
                <a:lnTo>
                  <a:pt x="91490" y="33551"/>
                </a:lnTo>
                <a:lnTo>
                  <a:pt x="91490" y="33290"/>
                </a:lnTo>
                <a:lnTo>
                  <a:pt x="91508" y="33104"/>
                </a:lnTo>
                <a:lnTo>
                  <a:pt x="91545" y="32992"/>
                </a:lnTo>
                <a:lnTo>
                  <a:pt x="91583" y="32880"/>
                </a:lnTo>
                <a:lnTo>
                  <a:pt x="91694" y="32675"/>
                </a:lnTo>
                <a:lnTo>
                  <a:pt x="91769" y="32582"/>
                </a:lnTo>
                <a:lnTo>
                  <a:pt x="91825" y="32508"/>
                </a:lnTo>
                <a:lnTo>
                  <a:pt x="91881" y="32471"/>
                </a:lnTo>
                <a:lnTo>
                  <a:pt x="91936" y="32452"/>
                </a:lnTo>
                <a:lnTo>
                  <a:pt x="92048" y="32415"/>
                </a:lnTo>
                <a:lnTo>
                  <a:pt x="92197" y="32378"/>
                </a:lnTo>
                <a:lnTo>
                  <a:pt x="92383" y="32285"/>
                </a:lnTo>
                <a:lnTo>
                  <a:pt x="92644" y="32117"/>
                </a:lnTo>
                <a:lnTo>
                  <a:pt x="92756" y="32024"/>
                </a:lnTo>
                <a:lnTo>
                  <a:pt x="92830" y="31949"/>
                </a:lnTo>
                <a:lnTo>
                  <a:pt x="92849" y="31931"/>
                </a:lnTo>
                <a:lnTo>
                  <a:pt x="92830" y="31894"/>
                </a:lnTo>
                <a:lnTo>
                  <a:pt x="92737" y="31894"/>
                </a:lnTo>
                <a:lnTo>
                  <a:pt x="92569" y="31912"/>
                </a:lnTo>
                <a:lnTo>
                  <a:pt x="92402" y="31949"/>
                </a:lnTo>
                <a:lnTo>
                  <a:pt x="92216" y="32005"/>
                </a:lnTo>
                <a:lnTo>
                  <a:pt x="92048" y="32061"/>
                </a:lnTo>
                <a:lnTo>
                  <a:pt x="91806" y="32061"/>
                </a:lnTo>
                <a:lnTo>
                  <a:pt x="91732" y="32024"/>
                </a:lnTo>
                <a:lnTo>
                  <a:pt x="91657" y="31987"/>
                </a:lnTo>
                <a:lnTo>
                  <a:pt x="91601" y="31912"/>
                </a:lnTo>
                <a:lnTo>
                  <a:pt x="91564" y="31838"/>
                </a:lnTo>
                <a:lnTo>
                  <a:pt x="91508" y="31726"/>
                </a:lnTo>
                <a:lnTo>
                  <a:pt x="91490" y="31614"/>
                </a:lnTo>
                <a:lnTo>
                  <a:pt x="91490" y="31540"/>
                </a:lnTo>
                <a:lnTo>
                  <a:pt x="91508" y="31465"/>
                </a:lnTo>
                <a:lnTo>
                  <a:pt x="91545" y="31409"/>
                </a:lnTo>
                <a:lnTo>
                  <a:pt x="91583" y="31372"/>
                </a:lnTo>
                <a:lnTo>
                  <a:pt x="91657" y="31354"/>
                </a:lnTo>
                <a:lnTo>
                  <a:pt x="91788" y="31316"/>
                </a:lnTo>
                <a:lnTo>
                  <a:pt x="91955" y="31279"/>
                </a:lnTo>
                <a:lnTo>
                  <a:pt x="92123" y="31242"/>
                </a:lnTo>
                <a:lnTo>
                  <a:pt x="92178" y="31205"/>
                </a:lnTo>
                <a:lnTo>
                  <a:pt x="92253" y="31149"/>
                </a:lnTo>
                <a:lnTo>
                  <a:pt x="92309" y="31074"/>
                </a:lnTo>
                <a:lnTo>
                  <a:pt x="92346" y="30981"/>
                </a:lnTo>
                <a:lnTo>
                  <a:pt x="92365" y="30888"/>
                </a:lnTo>
                <a:lnTo>
                  <a:pt x="92383" y="30814"/>
                </a:lnTo>
                <a:lnTo>
                  <a:pt x="92365" y="30758"/>
                </a:lnTo>
                <a:lnTo>
                  <a:pt x="92346" y="30702"/>
                </a:lnTo>
                <a:lnTo>
                  <a:pt x="92309" y="30683"/>
                </a:lnTo>
                <a:lnTo>
                  <a:pt x="92272" y="30665"/>
                </a:lnTo>
                <a:lnTo>
                  <a:pt x="92141" y="30683"/>
                </a:lnTo>
                <a:lnTo>
                  <a:pt x="92011" y="30721"/>
                </a:lnTo>
                <a:lnTo>
                  <a:pt x="91862" y="30776"/>
                </a:lnTo>
                <a:lnTo>
                  <a:pt x="91601" y="30888"/>
                </a:lnTo>
                <a:lnTo>
                  <a:pt x="91452" y="30944"/>
                </a:lnTo>
                <a:lnTo>
                  <a:pt x="91378" y="31000"/>
                </a:lnTo>
                <a:lnTo>
                  <a:pt x="91322" y="31000"/>
                </a:lnTo>
                <a:lnTo>
                  <a:pt x="91266" y="30944"/>
                </a:lnTo>
                <a:lnTo>
                  <a:pt x="91210" y="30888"/>
                </a:lnTo>
                <a:lnTo>
                  <a:pt x="91173" y="30814"/>
                </a:lnTo>
                <a:lnTo>
                  <a:pt x="91117" y="30683"/>
                </a:lnTo>
                <a:lnTo>
                  <a:pt x="91080" y="30497"/>
                </a:lnTo>
                <a:lnTo>
                  <a:pt x="91061" y="30330"/>
                </a:lnTo>
                <a:lnTo>
                  <a:pt x="91080" y="30162"/>
                </a:lnTo>
                <a:lnTo>
                  <a:pt x="91117" y="29976"/>
                </a:lnTo>
                <a:lnTo>
                  <a:pt x="91192" y="29697"/>
                </a:lnTo>
                <a:lnTo>
                  <a:pt x="91266" y="29548"/>
                </a:lnTo>
                <a:lnTo>
                  <a:pt x="91341" y="29380"/>
                </a:lnTo>
                <a:lnTo>
                  <a:pt x="91434" y="29213"/>
                </a:lnTo>
                <a:lnTo>
                  <a:pt x="91545" y="29064"/>
                </a:lnTo>
                <a:lnTo>
                  <a:pt x="91657" y="28971"/>
                </a:lnTo>
                <a:lnTo>
                  <a:pt x="91713" y="28933"/>
                </a:lnTo>
                <a:lnTo>
                  <a:pt x="91769" y="28896"/>
                </a:lnTo>
                <a:lnTo>
                  <a:pt x="91843" y="28896"/>
                </a:lnTo>
                <a:lnTo>
                  <a:pt x="91955" y="28915"/>
                </a:lnTo>
                <a:lnTo>
                  <a:pt x="92216" y="28971"/>
                </a:lnTo>
                <a:lnTo>
                  <a:pt x="92346" y="28989"/>
                </a:lnTo>
                <a:lnTo>
                  <a:pt x="92458" y="28971"/>
                </a:lnTo>
                <a:lnTo>
                  <a:pt x="92514" y="28952"/>
                </a:lnTo>
                <a:lnTo>
                  <a:pt x="92551" y="28915"/>
                </a:lnTo>
                <a:lnTo>
                  <a:pt x="92588" y="28877"/>
                </a:lnTo>
                <a:lnTo>
                  <a:pt x="92607" y="28822"/>
                </a:lnTo>
                <a:lnTo>
                  <a:pt x="92625" y="28747"/>
                </a:lnTo>
                <a:lnTo>
                  <a:pt x="92588" y="28691"/>
                </a:lnTo>
                <a:lnTo>
                  <a:pt x="92532" y="28635"/>
                </a:lnTo>
                <a:lnTo>
                  <a:pt x="92476" y="28580"/>
                </a:lnTo>
                <a:lnTo>
                  <a:pt x="92383" y="28542"/>
                </a:lnTo>
                <a:lnTo>
                  <a:pt x="92309" y="28524"/>
                </a:lnTo>
                <a:lnTo>
                  <a:pt x="92141" y="28505"/>
                </a:lnTo>
                <a:lnTo>
                  <a:pt x="92067" y="28505"/>
                </a:lnTo>
                <a:lnTo>
                  <a:pt x="91992" y="28524"/>
                </a:lnTo>
                <a:lnTo>
                  <a:pt x="91862" y="28561"/>
                </a:lnTo>
                <a:lnTo>
                  <a:pt x="91732" y="28561"/>
                </a:lnTo>
                <a:lnTo>
                  <a:pt x="91676" y="28542"/>
                </a:lnTo>
                <a:lnTo>
                  <a:pt x="91601" y="28486"/>
                </a:lnTo>
                <a:lnTo>
                  <a:pt x="91545" y="28449"/>
                </a:lnTo>
                <a:lnTo>
                  <a:pt x="91508" y="28393"/>
                </a:lnTo>
                <a:lnTo>
                  <a:pt x="91434" y="28263"/>
                </a:lnTo>
                <a:lnTo>
                  <a:pt x="91397" y="28114"/>
                </a:lnTo>
                <a:lnTo>
                  <a:pt x="91397" y="27984"/>
                </a:lnTo>
                <a:lnTo>
                  <a:pt x="91415" y="27872"/>
                </a:lnTo>
                <a:lnTo>
                  <a:pt x="91452" y="27760"/>
                </a:lnTo>
                <a:lnTo>
                  <a:pt x="91527" y="27686"/>
                </a:lnTo>
                <a:lnTo>
                  <a:pt x="91601" y="27630"/>
                </a:lnTo>
                <a:lnTo>
                  <a:pt x="91694" y="27574"/>
                </a:lnTo>
                <a:lnTo>
                  <a:pt x="91788" y="27537"/>
                </a:lnTo>
                <a:lnTo>
                  <a:pt x="92011" y="27500"/>
                </a:lnTo>
                <a:lnTo>
                  <a:pt x="92234" y="27462"/>
                </a:lnTo>
                <a:lnTo>
                  <a:pt x="92421" y="27425"/>
                </a:lnTo>
                <a:lnTo>
                  <a:pt x="92495" y="27388"/>
                </a:lnTo>
                <a:lnTo>
                  <a:pt x="92532" y="27351"/>
                </a:lnTo>
                <a:lnTo>
                  <a:pt x="92569" y="27313"/>
                </a:lnTo>
                <a:lnTo>
                  <a:pt x="92588" y="27239"/>
                </a:lnTo>
                <a:lnTo>
                  <a:pt x="92569" y="27202"/>
                </a:lnTo>
                <a:lnTo>
                  <a:pt x="92551" y="27165"/>
                </a:lnTo>
                <a:lnTo>
                  <a:pt x="92495" y="27127"/>
                </a:lnTo>
                <a:lnTo>
                  <a:pt x="92402" y="27090"/>
                </a:lnTo>
                <a:lnTo>
                  <a:pt x="91955" y="27090"/>
                </a:lnTo>
                <a:lnTo>
                  <a:pt x="91769" y="27109"/>
                </a:lnTo>
                <a:lnTo>
                  <a:pt x="91620" y="27127"/>
                </a:lnTo>
                <a:lnTo>
                  <a:pt x="91545" y="27127"/>
                </a:lnTo>
                <a:lnTo>
                  <a:pt x="91471" y="27090"/>
                </a:lnTo>
                <a:lnTo>
                  <a:pt x="91397" y="27053"/>
                </a:lnTo>
                <a:lnTo>
                  <a:pt x="91303" y="26978"/>
                </a:lnTo>
                <a:lnTo>
                  <a:pt x="91173" y="26829"/>
                </a:lnTo>
                <a:lnTo>
                  <a:pt x="91080" y="26680"/>
                </a:lnTo>
                <a:lnTo>
                  <a:pt x="91024" y="26494"/>
                </a:lnTo>
                <a:lnTo>
                  <a:pt x="91006" y="26308"/>
                </a:lnTo>
                <a:lnTo>
                  <a:pt x="91024" y="26122"/>
                </a:lnTo>
                <a:lnTo>
                  <a:pt x="91080" y="25936"/>
                </a:lnTo>
                <a:lnTo>
                  <a:pt x="91117" y="25861"/>
                </a:lnTo>
                <a:lnTo>
                  <a:pt x="91173" y="25768"/>
                </a:lnTo>
                <a:lnTo>
                  <a:pt x="91229" y="25712"/>
                </a:lnTo>
                <a:lnTo>
                  <a:pt x="91303" y="25638"/>
                </a:lnTo>
                <a:lnTo>
                  <a:pt x="91378" y="25601"/>
                </a:lnTo>
                <a:lnTo>
                  <a:pt x="91452" y="25582"/>
                </a:lnTo>
                <a:lnTo>
                  <a:pt x="91676" y="25526"/>
                </a:lnTo>
                <a:lnTo>
                  <a:pt x="91788" y="25489"/>
                </a:lnTo>
                <a:lnTo>
                  <a:pt x="91881" y="25452"/>
                </a:lnTo>
                <a:lnTo>
                  <a:pt x="91955" y="25377"/>
                </a:lnTo>
                <a:lnTo>
                  <a:pt x="91992" y="25340"/>
                </a:lnTo>
                <a:lnTo>
                  <a:pt x="91992" y="25303"/>
                </a:lnTo>
                <a:lnTo>
                  <a:pt x="92011" y="25228"/>
                </a:lnTo>
                <a:lnTo>
                  <a:pt x="91992" y="25154"/>
                </a:lnTo>
                <a:lnTo>
                  <a:pt x="91955" y="25117"/>
                </a:lnTo>
                <a:lnTo>
                  <a:pt x="91918" y="25098"/>
                </a:lnTo>
                <a:lnTo>
                  <a:pt x="91788" y="25098"/>
                </a:lnTo>
                <a:lnTo>
                  <a:pt x="91639" y="25135"/>
                </a:lnTo>
                <a:lnTo>
                  <a:pt x="91545" y="25172"/>
                </a:lnTo>
                <a:lnTo>
                  <a:pt x="91471" y="25210"/>
                </a:lnTo>
                <a:lnTo>
                  <a:pt x="91303" y="25321"/>
                </a:lnTo>
                <a:lnTo>
                  <a:pt x="91229" y="25359"/>
                </a:lnTo>
                <a:lnTo>
                  <a:pt x="91136" y="25396"/>
                </a:lnTo>
                <a:lnTo>
                  <a:pt x="91061" y="25377"/>
                </a:lnTo>
                <a:lnTo>
                  <a:pt x="90968" y="25340"/>
                </a:lnTo>
                <a:lnTo>
                  <a:pt x="90912" y="25284"/>
                </a:lnTo>
                <a:lnTo>
                  <a:pt x="90875" y="25210"/>
                </a:lnTo>
                <a:lnTo>
                  <a:pt x="90857" y="25117"/>
                </a:lnTo>
                <a:lnTo>
                  <a:pt x="90857" y="25005"/>
                </a:lnTo>
                <a:lnTo>
                  <a:pt x="90875" y="24819"/>
                </a:lnTo>
                <a:lnTo>
                  <a:pt x="90894" y="24651"/>
                </a:lnTo>
                <a:lnTo>
                  <a:pt x="90931" y="24484"/>
                </a:lnTo>
                <a:lnTo>
                  <a:pt x="90987" y="24297"/>
                </a:lnTo>
                <a:lnTo>
                  <a:pt x="91061" y="24130"/>
                </a:lnTo>
                <a:lnTo>
                  <a:pt x="91099" y="24055"/>
                </a:lnTo>
                <a:lnTo>
                  <a:pt x="91154" y="23999"/>
                </a:lnTo>
                <a:lnTo>
                  <a:pt x="91229" y="23925"/>
                </a:lnTo>
                <a:lnTo>
                  <a:pt x="91285" y="23888"/>
                </a:lnTo>
                <a:lnTo>
                  <a:pt x="91415" y="23832"/>
                </a:lnTo>
                <a:lnTo>
                  <a:pt x="91545" y="23795"/>
                </a:lnTo>
                <a:lnTo>
                  <a:pt x="91620" y="23757"/>
                </a:lnTo>
                <a:lnTo>
                  <a:pt x="91676" y="23702"/>
                </a:lnTo>
                <a:lnTo>
                  <a:pt x="91750" y="23627"/>
                </a:lnTo>
                <a:lnTo>
                  <a:pt x="91843" y="23515"/>
                </a:lnTo>
                <a:lnTo>
                  <a:pt x="91862" y="23441"/>
                </a:lnTo>
                <a:lnTo>
                  <a:pt x="91881" y="23385"/>
                </a:lnTo>
                <a:lnTo>
                  <a:pt x="91881" y="23329"/>
                </a:lnTo>
                <a:lnTo>
                  <a:pt x="91843" y="23273"/>
                </a:lnTo>
                <a:lnTo>
                  <a:pt x="91806" y="23236"/>
                </a:lnTo>
                <a:lnTo>
                  <a:pt x="91676" y="23236"/>
                </a:lnTo>
                <a:lnTo>
                  <a:pt x="91583" y="23292"/>
                </a:lnTo>
                <a:lnTo>
                  <a:pt x="91490" y="23348"/>
                </a:lnTo>
                <a:lnTo>
                  <a:pt x="91397" y="23404"/>
                </a:lnTo>
                <a:lnTo>
                  <a:pt x="91285" y="23441"/>
                </a:lnTo>
                <a:lnTo>
                  <a:pt x="91248" y="23460"/>
                </a:lnTo>
                <a:lnTo>
                  <a:pt x="91192" y="23460"/>
                </a:lnTo>
                <a:lnTo>
                  <a:pt x="91136" y="23441"/>
                </a:lnTo>
                <a:lnTo>
                  <a:pt x="91080" y="23404"/>
                </a:lnTo>
                <a:lnTo>
                  <a:pt x="91024" y="23348"/>
                </a:lnTo>
                <a:lnTo>
                  <a:pt x="90968" y="23292"/>
                </a:lnTo>
                <a:lnTo>
                  <a:pt x="90931" y="23218"/>
                </a:lnTo>
                <a:lnTo>
                  <a:pt x="90912" y="23143"/>
                </a:lnTo>
                <a:lnTo>
                  <a:pt x="90894" y="22957"/>
                </a:lnTo>
                <a:lnTo>
                  <a:pt x="90912" y="22771"/>
                </a:lnTo>
                <a:lnTo>
                  <a:pt x="90968" y="22585"/>
                </a:lnTo>
                <a:lnTo>
                  <a:pt x="91024" y="22417"/>
                </a:lnTo>
                <a:lnTo>
                  <a:pt x="91117" y="22268"/>
                </a:lnTo>
                <a:lnTo>
                  <a:pt x="91192" y="22138"/>
                </a:lnTo>
                <a:lnTo>
                  <a:pt x="91285" y="22045"/>
                </a:lnTo>
                <a:lnTo>
                  <a:pt x="91434" y="21951"/>
                </a:lnTo>
                <a:lnTo>
                  <a:pt x="91769" y="21728"/>
                </a:lnTo>
                <a:lnTo>
                  <a:pt x="91899" y="21635"/>
                </a:lnTo>
                <a:lnTo>
                  <a:pt x="91936" y="21598"/>
                </a:lnTo>
                <a:lnTo>
                  <a:pt x="91974" y="21561"/>
                </a:lnTo>
                <a:lnTo>
                  <a:pt x="91974" y="21523"/>
                </a:lnTo>
                <a:lnTo>
                  <a:pt x="91936" y="21505"/>
                </a:lnTo>
                <a:lnTo>
                  <a:pt x="91881" y="21486"/>
                </a:lnTo>
                <a:lnTo>
                  <a:pt x="91694" y="21486"/>
                </a:lnTo>
                <a:lnTo>
                  <a:pt x="91620" y="21523"/>
                </a:lnTo>
                <a:lnTo>
                  <a:pt x="91471" y="21579"/>
                </a:lnTo>
                <a:lnTo>
                  <a:pt x="91397" y="21616"/>
                </a:lnTo>
                <a:lnTo>
                  <a:pt x="91322" y="21616"/>
                </a:lnTo>
                <a:lnTo>
                  <a:pt x="91248" y="21579"/>
                </a:lnTo>
                <a:lnTo>
                  <a:pt x="91173" y="21486"/>
                </a:lnTo>
                <a:lnTo>
                  <a:pt x="91154" y="21430"/>
                </a:lnTo>
                <a:lnTo>
                  <a:pt x="91136" y="21374"/>
                </a:lnTo>
                <a:lnTo>
                  <a:pt x="91136" y="21207"/>
                </a:lnTo>
                <a:lnTo>
                  <a:pt x="91173" y="21058"/>
                </a:lnTo>
                <a:lnTo>
                  <a:pt x="91210" y="21002"/>
                </a:lnTo>
                <a:lnTo>
                  <a:pt x="91248" y="20946"/>
                </a:lnTo>
                <a:lnTo>
                  <a:pt x="91303" y="20909"/>
                </a:lnTo>
                <a:lnTo>
                  <a:pt x="91434" y="20872"/>
                </a:lnTo>
                <a:lnTo>
                  <a:pt x="91583" y="20816"/>
                </a:lnTo>
                <a:lnTo>
                  <a:pt x="91750" y="20760"/>
                </a:lnTo>
                <a:lnTo>
                  <a:pt x="91899" y="20685"/>
                </a:lnTo>
                <a:lnTo>
                  <a:pt x="91955" y="20630"/>
                </a:lnTo>
                <a:lnTo>
                  <a:pt x="92011" y="20592"/>
                </a:lnTo>
                <a:lnTo>
                  <a:pt x="92048" y="20537"/>
                </a:lnTo>
                <a:lnTo>
                  <a:pt x="92048" y="20481"/>
                </a:lnTo>
                <a:lnTo>
                  <a:pt x="92030" y="20425"/>
                </a:lnTo>
                <a:lnTo>
                  <a:pt x="91992" y="20369"/>
                </a:lnTo>
                <a:lnTo>
                  <a:pt x="91936" y="20313"/>
                </a:lnTo>
                <a:lnTo>
                  <a:pt x="91881" y="20294"/>
                </a:lnTo>
                <a:lnTo>
                  <a:pt x="91806" y="20294"/>
                </a:lnTo>
                <a:lnTo>
                  <a:pt x="91750" y="20313"/>
                </a:lnTo>
                <a:lnTo>
                  <a:pt x="91601" y="20388"/>
                </a:lnTo>
                <a:lnTo>
                  <a:pt x="91471" y="20518"/>
                </a:lnTo>
                <a:lnTo>
                  <a:pt x="91341" y="20611"/>
                </a:lnTo>
                <a:lnTo>
                  <a:pt x="91266" y="20648"/>
                </a:lnTo>
                <a:lnTo>
                  <a:pt x="91192" y="20667"/>
                </a:lnTo>
                <a:lnTo>
                  <a:pt x="91117" y="20648"/>
                </a:lnTo>
                <a:lnTo>
                  <a:pt x="91061" y="20630"/>
                </a:lnTo>
                <a:lnTo>
                  <a:pt x="90987" y="20555"/>
                </a:lnTo>
                <a:lnTo>
                  <a:pt x="90912" y="20462"/>
                </a:lnTo>
                <a:lnTo>
                  <a:pt x="90875" y="20332"/>
                </a:lnTo>
                <a:lnTo>
                  <a:pt x="90838" y="20183"/>
                </a:lnTo>
                <a:lnTo>
                  <a:pt x="90857" y="20034"/>
                </a:lnTo>
                <a:lnTo>
                  <a:pt x="90875" y="19959"/>
                </a:lnTo>
                <a:lnTo>
                  <a:pt x="90912" y="19904"/>
                </a:lnTo>
                <a:lnTo>
                  <a:pt x="90968" y="19829"/>
                </a:lnTo>
                <a:lnTo>
                  <a:pt x="91043" y="19792"/>
                </a:lnTo>
                <a:lnTo>
                  <a:pt x="91154" y="19792"/>
                </a:lnTo>
                <a:lnTo>
                  <a:pt x="91285" y="19848"/>
                </a:lnTo>
                <a:lnTo>
                  <a:pt x="91359" y="19866"/>
                </a:lnTo>
                <a:lnTo>
                  <a:pt x="91471" y="19885"/>
                </a:lnTo>
                <a:lnTo>
                  <a:pt x="91564" y="19866"/>
                </a:lnTo>
                <a:lnTo>
                  <a:pt x="91676" y="19829"/>
                </a:lnTo>
                <a:lnTo>
                  <a:pt x="91806" y="19773"/>
                </a:lnTo>
                <a:lnTo>
                  <a:pt x="91936" y="19699"/>
                </a:lnTo>
                <a:lnTo>
                  <a:pt x="92030" y="19624"/>
                </a:lnTo>
                <a:lnTo>
                  <a:pt x="92104" y="19531"/>
                </a:lnTo>
                <a:lnTo>
                  <a:pt x="92104" y="19494"/>
                </a:lnTo>
                <a:lnTo>
                  <a:pt x="92104" y="19457"/>
                </a:lnTo>
                <a:lnTo>
                  <a:pt x="92085" y="19401"/>
                </a:lnTo>
                <a:lnTo>
                  <a:pt x="92048" y="19364"/>
                </a:lnTo>
                <a:lnTo>
                  <a:pt x="91974" y="19308"/>
                </a:lnTo>
                <a:lnTo>
                  <a:pt x="91899" y="19289"/>
                </a:lnTo>
                <a:lnTo>
                  <a:pt x="91825" y="19270"/>
                </a:lnTo>
                <a:lnTo>
                  <a:pt x="91750" y="19289"/>
                </a:lnTo>
                <a:lnTo>
                  <a:pt x="91601" y="19345"/>
                </a:lnTo>
                <a:lnTo>
                  <a:pt x="91434" y="19419"/>
                </a:lnTo>
                <a:lnTo>
                  <a:pt x="91285" y="19475"/>
                </a:lnTo>
                <a:lnTo>
                  <a:pt x="91229" y="19494"/>
                </a:lnTo>
                <a:lnTo>
                  <a:pt x="91080" y="19494"/>
                </a:lnTo>
                <a:lnTo>
                  <a:pt x="91024" y="19457"/>
                </a:lnTo>
                <a:lnTo>
                  <a:pt x="90968" y="19401"/>
                </a:lnTo>
                <a:lnTo>
                  <a:pt x="90912" y="19326"/>
                </a:lnTo>
                <a:lnTo>
                  <a:pt x="90875" y="19252"/>
                </a:lnTo>
                <a:lnTo>
                  <a:pt x="90857" y="19177"/>
                </a:lnTo>
                <a:lnTo>
                  <a:pt x="90838" y="19010"/>
                </a:lnTo>
                <a:lnTo>
                  <a:pt x="90857" y="18842"/>
                </a:lnTo>
                <a:lnTo>
                  <a:pt x="90912" y="18656"/>
                </a:lnTo>
                <a:lnTo>
                  <a:pt x="91006" y="18489"/>
                </a:lnTo>
                <a:lnTo>
                  <a:pt x="91117" y="18340"/>
                </a:lnTo>
                <a:lnTo>
                  <a:pt x="91229" y="18228"/>
                </a:lnTo>
                <a:lnTo>
                  <a:pt x="91303" y="18191"/>
                </a:lnTo>
                <a:lnTo>
                  <a:pt x="91378" y="18153"/>
                </a:lnTo>
                <a:lnTo>
                  <a:pt x="91545" y="18153"/>
                </a:lnTo>
                <a:lnTo>
                  <a:pt x="91713" y="18135"/>
                </a:lnTo>
                <a:lnTo>
                  <a:pt x="91899" y="18116"/>
                </a:lnTo>
                <a:lnTo>
                  <a:pt x="92067" y="18079"/>
                </a:lnTo>
                <a:lnTo>
                  <a:pt x="92141" y="18042"/>
                </a:lnTo>
                <a:lnTo>
                  <a:pt x="92178" y="18004"/>
                </a:lnTo>
                <a:lnTo>
                  <a:pt x="92216" y="17967"/>
                </a:lnTo>
                <a:lnTo>
                  <a:pt x="92234" y="17930"/>
                </a:lnTo>
                <a:lnTo>
                  <a:pt x="92216" y="17874"/>
                </a:lnTo>
                <a:lnTo>
                  <a:pt x="92160" y="17800"/>
                </a:lnTo>
                <a:lnTo>
                  <a:pt x="92104" y="17762"/>
                </a:lnTo>
                <a:lnTo>
                  <a:pt x="92030" y="17744"/>
                </a:lnTo>
                <a:lnTo>
                  <a:pt x="91955" y="17725"/>
                </a:lnTo>
                <a:lnTo>
                  <a:pt x="91862" y="17744"/>
                </a:lnTo>
                <a:lnTo>
                  <a:pt x="91694" y="17818"/>
                </a:lnTo>
                <a:lnTo>
                  <a:pt x="91527" y="17874"/>
                </a:lnTo>
                <a:lnTo>
                  <a:pt x="91452" y="17893"/>
                </a:lnTo>
                <a:lnTo>
                  <a:pt x="91378" y="17911"/>
                </a:lnTo>
                <a:lnTo>
                  <a:pt x="91303" y="17911"/>
                </a:lnTo>
                <a:lnTo>
                  <a:pt x="91248" y="17874"/>
                </a:lnTo>
                <a:lnTo>
                  <a:pt x="91210" y="17818"/>
                </a:lnTo>
                <a:lnTo>
                  <a:pt x="91173" y="17725"/>
                </a:lnTo>
                <a:lnTo>
                  <a:pt x="91136" y="17595"/>
                </a:lnTo>
                <a:lnTo>
                  <a:pt x="91136" y="17427"/>
                </a:lnTo>
                <a:lnTo>
                  <a:pt x="91154" y="17278"/>
                </a:lnTo>
                <a:lnTo>
                  <a:pt x="91192" y="17129"/>
                </a:lnTo>
                <a:lnTo>
                  <a:pt x="91266" y="16980"/>
                </a:lnTo>
                <a:lnTo>
                  <a:pt x="91303" y="16906"/>
                </a:lnTo>
                <a:lnTo>
                  <a:pt x="91359" y="16850"/>
                </a:lnTo>
                <a:lnTo>
                  <a:pt x="91434" y="16794"/>
                </a:lnTo>
                <a:lnTo>
                  <a:pt x="91508" y="16757"/>
                </a:lnTo>
                <a:lnTo>
                  <a:pt x="91564" y="16738"/>
                </a:lnTo>
                <a:lnTo>
                  <a:pt x="91769" y="16738"/>
                </a:lnTo>
                <a:lnTo>
                  <a:pt x="91843" y="16720"/>
                </a:lnTo>
                <a:lnTo>
                  <a:pt x="91936" y="16701"/>
                </a:lnTo>
                <a:lnTo>
                  <a:pt x="92048" y="16645"/>
                </a:lnTo>
                <a:lnTo>
                  <a:pt x="92160" y="16571"/>
                </a:lnTo>
                <a:lnTo>
                  <a:pt x="92253" y="16478"/>
                </a:lnTo>
                <a:lnTo>
                  <a:pt x="92309" y="16403"/>
                </a:lnTo>
                <a:lnTo>
                  <a:pt x="92327" y="16329"/>
                </a:lnTo>
                <a:lnTo>
                  <a:pt x="92327" y="16292"/>
                </a:lnTo>
                <a:lnTo>
                  <a:pt x="92290" y="16273"/>
                </a:lnTo>
                <a:lnTo>
                  <a:pt x="92253" y="16254"/>
                </a:lnTo>
                <a:lnTo>
                  <a:pt x="92197" y="16254"/>
                </a:lnTo>
                <a:lnTo>
                  <a:pt x="92030" y="16292"/>
                </a:lnTo>
                <a:lnTo>
                  <a:pt x="91918" y="16310"/>
                </a:lnTo>
                <a:lnTo>
                  <a:pt x="91843" y="16347"/>
                </a:lnTo>
                <a:lnTo>
                  <a:pt x="91694" y="16441"/>
                </a:lnTo>
                <a:lnTo>
                  <a:pt x="91620" y="16478"/>
                </a:lnTo>
                <a:lnTo>
                  <a:pt x="91471" y="16478"/>
                </a:lnTo>
                <a:lnTo>
                  <a:pt x="91378" y="16441"/>
                </a:lnTo>
                <a:lnTo>
                  <a:pt x="91322" y="16385"/>
                </a:lnTo>
                <a:lnTo>
                  <a:pt x="91266" y="16329"/>
                </a:lnTo>
                <a:lnTo>
                  <a:pt x="91229" y="16254"/>
                </a:lnTo>
                <a:lnTo>
                  <a:pt x="91210" y="16161"/>
                </a:lnTo>
                <a:lnTo>
                  <a:pt x="91173" y="15994"/>
                </a:lnTo>
                <a:lnTo>
                  <a:pt x="91173" y="15845"/>
                </a:lnTo>
                <a:lnTo>
                  <a:pt x="91210" y="15659"/>
                </a:lnTo>
                <a:lnTo>
                  <a:pt x="91248" y="15528"/>
                </a:lnTo>
                <a:lnTo>
                  <a:pt x="91322" y="15435"/>
                </a:lnTo>
                <a:lnTo>
                  <a:pt x="91397" y="15379"/>
                </a:lnTo>
                <a:lnTo>
                  <a:pt x="91490" y="15342"/>
                </a:lnTo>
                <a:lnTo>
                  <a:pt x="91620" y="15323"/>
                </a:lnTo>
                <a:lnTo>
                  <a:pt x="91750" y="15286"/>
                </a:lnTo>
                <a:lnTo>
                  <a:pt x="91899" y="15249"/>
                </a:lnTo>
                <a:lnTo>
                  <a:pt x="92011" y="15175"/>
                </a:lnTo>
                <a:lnTo>
                  <a:pt x="92123" y="15081"/>
                </a:lnTo>
                <a:lnTo>
                  <a:pt x="92234" y="14970"/>
                </a:lnTo>
                <a:lnTo>
                  <a:pt x="92309" y="14858"/>
                </a:lnTo>
                <a:lnTo>
                  <a:pt x="92346" y="14746"/>
                </a:lnTo>
                <a:lnTo>
                  <a:pt x="92346" y="14690"/>
                </a:lnTo>
                <a:lnTo>
                  <a:pt x="92327" y="14653"/>
                </a:lnTo>
                <a:lnTo>
                  <a:pt x="92290" y="14616"/>
                </a:lnTo>
                <a:lnTo>
                  <a:pt x="92253" y="14597"/>
                </a:lnTo>
                <a:lnTo>
                  <a:pt x="92178" y="14579"/>
                </a:lnTo>
                <a:lnTo>
                  <a:pt x="92104" y="14579"/>
                </a:lnTo>
                <a:lnTo>
                  <a:pt x="92011" y="14597"/>
                </a:lnTo>
                <a:lnTo>
                  <a:pt x="91936" y="14616"/>
                </a:lnTo>
                <a:lnTo>
                  <a:pt x="91806" y="14709"/>
                </a:lnTo>
                <a:lnTo>
                  <a:pt x="91545" y="14914"/>
                </a:lnTo>
                <a:lnTo>
                  <a:pt x="91452" y="14970"/>
                </a:lnTo>
                <a:lnTo>
                  <a:pt x="91341" y="14970"/>
                </a:lnTo>
                <a:lnTo>
                  <a:pt x="91285" y="14932"/>
                </a:lnTo>
                <a:lnTo>
                  <a:pt x="91229" y="14895"/>
                </a:lnTo>
                <a:lnTo>
                  <a:pt x="91173" y="14802"/>
                </a:lnTo>
                <a:lnTo>
                  <a:pt x="91117" y="14690"/>
                </a:lnTo>
                <a:lnTo>
                  <a:pt x="91061" y="14523"/>
                </a:lnTo>
                <a:lnTo>
                  <a:pt x="91043" y="14337"/>
                </a:lnTo>
                <a:lnTo>
                  <a:pt x="91061" y="14169"/>
                </a:lnTo>
                <a:lnTo>
                  <a:pt x="91099" y="14002"/>
                </a:lnTo>
                <a:lnTo>
                  <a:pt x="91136" y="13890"/>
                </a:lnTo>
                <a:lnTo>
                  <a:pt x="91173" y="13834"/>
                </a:lnTo>
                <a:lnTo>
                  <a:pt x="91210" y="13778"/>
                </a:lnTo>
                <a:lnTo>
                  <a:pt x="91266" y="13741"/>
                </a:lnTo>
                <a:lnTo>
                  <a:pt x="91359" y="13685"/>
                </a:lnTo>
                <a:lnTo>
                  <a:pt x="91490" y="13611"/>
                </a:lnTo>
                <a:lnTo>
                  <a:pt x="91694" y="13424"/>
                </a:lnTo>
                <a:lnTo>
                  <a:pt x="91806" y="13313"/>
                </a:lnTo>
                <a:lnTo>
                  <a:pt x="91899" y="13201"/>
                </a:lnTo>
                <a:lnTo>
                  <a:pt x="91955" y="13108"/>
                </a:lnTo>
                <a:lnTo>
                  <a:pt x="91974" y="13052"/>
                </a:lnTo>
                <a:lnTo>
                  <a:pt x="91955" y="13015"/>
                </a:lnTo>
                <a:lnTo>
                  <a:pt x="91936" y="12996"/>
                </a:lnTo>
                <a:lnTo>
                  <a:pt x="91881" y="12978"/>
                </a:lnTo>
                <a:lnTo>
                  <a:pt x="91713" y="12978"/>
                </a:lnTo>
                <a:lnTo>
                  <a:pt x="91657" y="12996"/>
                </a:lnTo>
                <a:lnTo>
                  <a:pt x="91601" y="13015"/>
                </a:lnTo>
                <a:lnTo>
                  <a:pt x="91508" y="13089"/>
                </a:lnTo>
                <a:lnTo>
                  <a:pt x="91359" y="13275"/>
                </a:lnTo>
                <a:lnTo>
                  <a:pt x="91285" y="13331"/>
                </a:lnTo>
                <a:lnTo>
                  <a:pt x="91248" y="13350"/>
                </a:lnTo>
                <a:lnTo>
                  <a:pt x="91154" y="13350"/>
                </a:lnTo>
                <a:lnTo>
                  <a:pt x="91099" y="13313"/>
                </a:lnTo>
                <a:lnTo>
                  <a:pt x="90987" y="13182"/>
                </a:lnTo>
                <a:lnTo>
                  <a:pt x="90931" y="13089"/>
                </a:lnTo>
                <a:lnTo>
                  <a:pt x="90894" y="12978"/>
                </a:lnTo>
                <a:lnTo>
                  <a:pt x="90875" y="12866"/>
                </a:lnTo>
                <a:lnTo>
                  <a:pt x="90875" y="12754"/>
                </a:lnTo>
                <a:lnTo>
                  <a:pt x="90894" y="12642"/>
                </a:lnTo>
                <a:lnTo>
                  <a:pt x="90912" y="12531"/>
                </a:lnTo>
                <a:lnTo>
                  <a:pt x="90987" y="12326"/>
                </a:lnTo>
                <a:lnTo>
                  <a:pt x="91080" y="12158"/>
                </a:lnTo>
                <a:lnTo>
                  <a:pt x="91192" y="12028"/>
                </a:lnTo>
                <a:lnTo>
                  <a:pt x="91322" y="11916"/>
                </a:lnTo>
                <a:lnTo>
                  <a:pt x="91452" y="11842"/>
                </a:lnTo>
                <a:lnTo>
                  <a:pt x="91508" y="11823"/>
                </a:lnTo>
                <a:lnTo>
                  <a:pt x="91583" y="11823"/>
                </a:lnTo>
                <a:lnTo>
                  <a:pt x="91769" y="11805"/>
                </a:lnTo>
                <a:lnTo>
                  <a:pt x="91843" y="11786"/>
                </a:lnTo>
                <a:lnTo>
                  <a:pt x="91918" y="11749"/>
                </a:lnTo>
                <a:lnTo>
                  <a:pt x="91955" y="11693"/>
                </a:lnTo>
                <a:lnTo>
                  <a:pt x="91955" y="11600"/>
                </a:lnTo>
                <a:lnTo>
                  <a:pt x="91936" y="11544"/>
                </a:lnTo>
                <a:lnTo>
                  <a:pt x="91899" y="11507"/>
                </a:lnTo>
                <a:lnTo>
                  <a:pt x="91843" y="11488"/>
                </a:lnTo>
                <a:lnTo>
                  <a:pt x="91676" y="11488"/>
                </a:lnTo>
                <a:lnTo>
                  <a:pt x="91527" y="11525"/>
                </a:lnTo>
                <a:lnTo>
                  <a:pt x="91303" y="11525"/>
                </a:lnTo>
                <a:lnTo>
                  <a:pt x="91229" y="11507"/>
                </a:lnTo>
                <a:lnTo>
                  <a:pt x="91173" y="11451"/>
                </a:lnTo>
                <a:lnTo>
                  <a:pt x="91117" y="11395"/>
                </a:lnTo>
                <a:lnTo>
                  <a:pt x="91061" y="11302"/>
                </a:lnTo>
                <a:lnTo>
                  <a:pt x="91043" y="11190"/>
                </a:lnTo>
                <a:lnTo>
                  <a:pt x="91024" y="11097"/>
                </a:lnTo>
                <a:lnTo>
                  <a:pt x="91024" y="10985"/>
                </a:lnTo>
                <a:lnTo>
                  <a:pt x="91043" y="10892"/>
                </a:lnTo>
                <a:lnTo>
                  <a:pt x="91061" y="10799"/>
                </a:lnTo>
                <a:lnTo>
                  <a:pt x="91154" y="10613"/>
                </a:lnTo>
                <a:lnTo>
                  <a:pt x="91266" y="10446"/>
                </a:lnTo>
                <a:lnTo>
                  <a:pt x="91397" y="10297"/>
                </a:lnTo>
                <a:lnTo>
                  <a:pt x="91452" y="10259"/>
                </a:lnTo>
                <a:lnTo>
                  <a:pt x="91490" y="10241"/>
                </a:lnTo>
                <a:lnTo>
                  <a:pt x="91601" y="10241"/>
                </a:lnTo>
                <a:lnTo>
                  <a:pt x="91769" y="10203"/>
                </a:lnTo>
                <a:lnTo>
                  <a:pt x="91974" y="10129"/>
                </a:lnTo>
                <a:lnTo>
                  <a:pt x="92123" y="10036"/>
                </a:lnTo>
                <a:lnTo>
                  <a:pt x="92160" y="9980"/>
                </a:lnTo>
                <a:lnTo>
                  <a:pt x="92197" y="9943"/>
                </a:lnTo>
                <a:lnTo>
                  <a:pt x="92216" y="9887"/>
                </a:lnTo>
                <a:lnTo>
                  <a:pt x="92216" y="9850"/>
                </a:lnTo>
                <a:lnTo>
                  <a:pt x="92216" y="9813"/>
                </a:lnTo>
                <a:lnTo>
                  <a:pt x="92178" y="9775"/>
                </a:lnTo>
                <a:lnTo>
                  <a:pt x="92141" y="9757"/>
                </a:lnTo>
                <a:lnTo>
                  <a:pt x="92085" y="9738"/>
                </a:lnTo>
                <a:lnTo>
                  <a:pt x="92011" y="9719"/>
                </a:lnTo>
                <a:lnTo>
                  <a:pt x="91936" y="9738"/>
                </a:lnTo>
                <a:lnTo>
                  <a:pt x="91713" y="9775"/>
                </a:lnTo>
                <a:lnTo>
                  <a:pt x="91657" y="9794"/>
                </a:lnTo>
                <a:lnTo>
                  <a:pt x="91620" y="9831"/>
                </a:lnTo>
                <a:lnTo>
                  <a:pt x="91564" y="9887"/>
                </a:lnTo>
                <a:lnTo>
                  <a:pt x="91545" y="9906"/>
                </a:lnTo>
                <a:lnTo>
                  <a:pt x="91527" y="9924"/>
                </a:lnTo>
                <a:lnTo>
                  <a:pt x="91490" y="9924"/>
                </a:lnTo>
                <a:lnTo>
                  <a:pt x="91415" y="9906"/>
                </a:lnTo>
                <a:lnTo>
                  <a:pt x="91378" y="9887"/>
                </a:lnTo>
                <a:lnTo>
                  <a:pt x="91341" y="9850"/>
                </a:lnTo>
                <a:lnTo>
                  <a:pt x="91285" y="9757"/>
                </a:lnTo>
                <a:lnTo>
                  <a:pt x="91248" y="9664"/>
                </a:lnTo>
                <a:lnTo>
                  <a:pt x="91229" y="9570"/>
                </a:lnTo>
                <a:lnTo>
                  <a:pt x="91210" y="9477"/>
                </a:lnTo>
                <a:lnTo>
                  <a:pt x="91210" y="9384"/>
                </a:lnTo>
                <a:lnTo>
                  <a:pt x="91210" y="9310"/>
                </a:lnTo>
                <a:lnTo>
                  <a:pt x="91229" y="9217"/>
                </a:lnTo>
                <a:lnTo>
                  <a:pt x="91303" y="9049"/>
                </a:lnTo>
                <a:lnTo>
                  <a:pt x="91415" y="8900"/>
                </a:lnTo>
                <a:lnTo>
                  <a:pt x="91508" y="8807"/>
                </a:lnTo>
                <a:lnTo>
                  <a:pt x="91583" y="8733"/>
                </a:lnTo>
                <a:lnTo>
                  <a:pt x="91676" y="8714"/>
                </a:lnTo>
                <a:lnTo>
                  <a:pt x="91750" y="8695"/>
                </a:lnTo>
                <a:lnTo>
                  <a:pt x="91918" y="8677"/>
                </a:lnTo>
                <a:lnTo>
                  <a:pt x="92030" y="8658"/>
                </a:lnTo>
                <a:lnTo>
                  <a:pt x="92123" y="8621"/>
                </a:lnTo>
                <a:lnTo>
                  <a:pt x="92272" y="8565"/>
                </a:lnTo>
                <a:lnTo>
                  <a:pt x="92458" y="8453"/>
                </a:lnTo>
                <a:lnTo>
                  <a:pt x="92532" y="8398"/>
                </a:lnTo>
                <a:lnTo>
                  <a:pt x="92588" y="8323"/>
                </a:lnTo>
                <a:lnTo>
                  <a:pt x="92625" y="8249"/>
                </a:lnTo>
                <a:lnTo>
                  <a:pt x="92607" y="8211"/>
                </a:lnTo>
                <a:lnTo>
                  <a:pt x="92588" y="8193"/>
                </a:lnTo>
                <a:lnTo>
                  <a:pt x="92532" y="8118"/>
                </a:lnTo>
                <a:lnTo>
                  <a:pt x="92458" y="8100"/>
                </a:lnTo>
                <a:lnTo>
                  <a:pt x="92365" y="8100"/>
                </a:lnTo>
                <a:lnTo>
                  <a:pt x="92272" y="8137"/>
                </a:lnTo>
                <a:lnTo>
                  <a:pt x="92085" y="8211"/>
                </a:lnTo>
                <a:lnTo>
                  <a:pt x="91881" y="8323"/>
                </a:lnTo>
                <a:lnTo>
                  <a:pt x="91788" y="8360"/>
                </a:lnTo>
                <a:lnTo>
                  <a:pt x="91694" y="8379"/>
                </a:lnTo>
                <a:lnTo>
                  <a:pt x="91601" y="8379"/>
                </a:lnTo>
                <a:lnTo>
                  <a:pt x="91527" y="8360"/>
                </a:lnTo>
                <a:lnTo>
                  <a:pt x="91434" y="8304"/>
                </a:lnTo>
                <a:lnTo>
                  <a:pt x="91378" y="8211"/>
                </a:lnTo>
                <a:lnTo>
                  <a:pt x="91322" y="8062"/>
                </a:lnTo>
                <a:lnTo>
                  <a:pt x="91266" y="7876"/>
                </a:lnTo>
                <a:lnTo>
                  <a:pt x="91266" y="7746"/>
                </a:lnTo>
                <a:lnTo>
                  <a:pt x="91266" y="7616"/>
                </a:lnTo>
                <a:lnTo>
                  <a:pt x="91285" y="7485"/>
                </a:lnTo>
                <a:lnTo>
                  <a:pt x="91341" y="7374"/>
                </a:lnTo>
                <a:lnTo>
                  <a:pt x="91397" y="7280"/>
                </a:lnTo>
                <a:lnTo>
                  <a:pt x="91471" y="7187"/>
                </a:lnTo>
                <a:lnTo>
                  <a:pt x="91564" y="7113"/>
                </a:lnTo>
                <a:lnTo>
                  <a:pt x="91657" y="7057"/>
                </a:lnTo>
                <a:lnTo>
                  <a:pt x="91750" y="7038"/>
                </a:lnTo>
                <a:lnTo>
                  <a:pt x="91843" y="7020"/>
                </a:lnTo>
                <a:lnTo>
                  <a:pt x="92048" y="7020"/>
                </a:lnTo>
                <a:lnTo>
                  <a:pt x="92141" y="7001"/>
                </a:lnTo>
                <a:lnTo>
                  <a:pt x="92234" y="6964"/>
                </a:lnTo>
                <a:lnTo>
                  <a:pt x="92309" y="6908"/>
                </a:lnTo>
                <a:lnTo>
                  <a:pt x="92383" y="6796"/>
                </a:lnTo>
                <a:lnTo>
                  <a:pt x="92421" y="6666"/>
                </a:lnTo>
                <a:lnTo>
                  <a:pt x="92439" y="6592"/>
                </a:lnTo>
                <a:lnTo>
                  <a:pt x="92421" y="6554"/>
                </a:lnTo>
                <a:lnTo>
                  <a:pt x="92402" y="6536"/>
                </a:lnTo>
                <a:lnTo>
                  <a:pt x="92346" y="6517"/>
                </a:lnTo>
                <a:lnTo>
                  <a:pt x="92253" y="6517"/>
                </a:lnTo>
                <a:lnTo>
                  <a:pt x="92160" y="6536"/>
                </a:lnTo>
                <a:lnTo>
                  <a:pt x="91936" y="6610"/>
                </a:lnTo>
                <a:lnTo>
                  <a:pt x="91713" y="6703"/>
                </a:lnTo>
                <a:lnTo>
                  <a:pt x="91620" y="6741"/>
                </a:lnTo>
                <a:lnTo>
                  <a:pt x="91527" y="6759"/>
                </a:lnTo>
                <a:lnTo>
                  <a:pt x="91434" y="6759"/>
                </a:lnTo>
                <a:lnTo>
                  <a:pt x="91359" y="6703"/>
                </a:lnTo>
                <a:lnTo>
                  <a:pt x="91285" y="6610"/>
                </a:lnTo>
                <a:lnTo>
                  <a:pt x="91229" y="6480"/>
                </a:lnTo>
                <a:lnTo>
                  <a:pt x="91192" y="6368"/>
                </a:lnTo>
                <a:lnTo>
                  <a:pt x="91192" y="6256"/>
                </a:lnTo>
                <a:lnTo>
                  <a:pt x="91210" y="6126"/>
                </a:lnTo>
                <a:lnTo>
                  <a:pt x="91248" y="6014"/>
                </a:lnTo>
                <a:lnTo>
                  <a:pt x="91285" y="5903"/>
                </a:lnTo>
                <a:lnTo>
                  <a:pt x="91341" y="5791"/>
                </a:lnTo>
                <a:lnTo>
                  <a:pt x="91415" y="5698"/>
                </a:lnTo>
                <a:lnTo>
                  <a:pt x="91490" y="5623"/>
                </a:lnTo>
                <a:lnTo>
                  <a:pt x="91583" y="5549"/>
                </a:lnTo>
                <a:lnTo>
                  <a:pt x="91657" y="5512"/>
                </a:lnTo>
                <a:lnTo>
                  <a:pt x="91843" y="5456"/>
                </a:lnTo>
                <a:lnTo>
                  <a:pt x="91899" y="5437"/>
                </a:lnTo>
                <a:lnTo>
                  <a:pt x="91974" y="5437"/>
                </a:lnTo>
                <a:lnTo>
                  <a:pt x="92141" y="5456"/>
                </a:lnTo>
                <a:lnTo>
                  <a:pt x="92216" y="5456"/>
                </a:lnTo>
                <a:lnTo>
                  <a:pt x="92290" y="5437"/>
                </a:lnTo>
                <a:lnTo>
                  <a:pt x="92346" y="5400"/>
                </a:lnTo>
                <a:lnTo>
                  <a:pt x="92402" y="5326"/>
                </a:lnTo>
                <a:lnTo>
                  <a:pt x="92402" y="5232"/>
                </a:lnTo>
                <a:lnTo>
                  <a:pt x="92383" y="5177"/>
                </a:lnTo>
                <a:lnTo>
                  <a:pt x="92327" y="5139"/>
                </a:lnTo>
                <a:lnTo>
                  <a:pt x="92253" y="5121"/>
                </a:lnTo>
                <a:lnTo>
                  <a:pt x="92085" y="5102"/>
                </a:lnTo>
                <a:lnTo>
                  <a:pt x="91788" y="5102"/>
                </a:lnTo>
                <a:lnTo>
                  <a:pt x="91694" y="5121"/>
                </a:lnTo>
                <a:lnTo>
                  <a:pt x="91657" y="5102"/>
                </a:lnTo>
                <a:lnTo>
                  <a:pt x="91620" y="5084"/>
                </a:lnTo>
                <a:lnTo>
                  <a:pt x="91545" y="4935"/>
                </a:lnTo>
                <a:lnTo>
                  <a:pt x="91490" y="4841"/>
                </a:lnTo>
                <a:lnTo>
                  <a:pt x="91490" y="4748"/>
                </a:lnTo>
                <a:lnTo>
                  <a:pt x="91490" y="4655"/>
                </a:lnTo>
                <a:lnTo>
                  <a:pt x="91508" y="4562"/>
                </a:lnTo>
                <a:lnTo>
                  <a:pt x="91564" y="4413"/>
                </a:lnTo>
                <a:lnTo>
                  <a:pt x="91639" y="4320"/>
                </a:lnTo>
                <a:lnTo>
                  <a:pt x="91713" y="4264"/>
                </a:lnTo>
                <a:lnTo>
                  <a:pt x="91806" y="4227"/>
                </a:lnTo>
                <a:lnTo>
                  <a:pt x="92011" y="4190"/>
                </a:lnTo>
                <a:lnTo>
                  <a:pt x="92104" y="4153"/>
                </a:lnTo>
                <a:lnTo>
                  <a:pt x="92216" y="4078"/>
                </a:lnTo>
                <a:lnTo>
                  <a:pt x="92365" y="3948"/>
                </a:lnTo>
                <a:lnTo>
                  <a:pt x="92402" y="3892"/>
                </a:lnTo>
                <a:lnTo>
                  <a:pt x="92402" y="3855"/>
                </a:lnTo>
                <a:lnTo>
                  <a:pt x="92402" y="3836"/>
                </a:lnTo>
                <a:lnTo>
                  <a:pt x="92383" y="3818"/>
                </a:lnTo>
                <a:lnTo>
                  <a:pt x="92290" y="3818"/>
                </a:lnTo>
                <a:lnTo>
                  <a:pt x="92048" y="3855"/>
                </a:lnTo>
                <a:lnTo>
                  <a:pt x="91862" y="3911"/>
                </a:lnTo>
                <a:lnTo>
                  <a:pt x="91732" y="3911"/>
                </a:lnTo>
                <a:lnTo>
                  <a:pt x="91601" y="3873"/>
                </a:lnTo>
                <a:lnTo>
                  <a:pt x="91490" y="3818"/>
                </a:lnTo>
                <a:lnTo>
                  <a:pt x="91397" y="3743"/>
                </a:lnTo>
                <a:lnTo>
                  <a:pt x="91341" y="3650"/>
                </a:lnTo>
                <a:lnTo>
                  <a:pt x="91285" y="3520"/>
                </a:lnTo>
                <a:lnTo>
                  <a:pt x="91248" y="3389"/>
                </a:lnTo>
                <a:lnTo>
                  <a:pt x="91248" y="3240"/>
                </a:lnTo>
                <a:lnTo>
                  <a:pt x="91266" y="3110"/>
                </a:lnTo>
                <a:lnTo>
                  <a:pt x="91322" y="2942"/>
                </a:lnTo>
                <a:lnTo>
                  <a:pt x="91378" y="2794"/>
                </a:lnTo>
                <a:lnTo>
                  <a:pt x="91471" y="2700"/>
                </a:lnTo>
                <a:lnTo>
                  <a:pt x="91527" y="2645"/>
                </a:lnTo>
                <a:lnTo>
                  <a:pt x="91564" y="2626"/>
                </a:lnTo>
                <a:lnTo>
                  <a:pt x="91676" y="2607"/>
                </a:lnTo>
                <a:lnTo>
                  <a:pt x="91825" y="2607"/>
                </a:lnTo>
                <a:lnTo>
                  <a:pt x="91899" y="2570"/>
                </a:lnTo>
                <a:lnTo>
                  <a:pt x="92030" y="2496"/>
                </a:lnTo>
                <a:lnTo>
                  <a:pt x="92123" y="2403"/>
                </a:lnTo>
                <a:lnTo>
                  <a:pt x="92197" y="2328"/>
                </a:lnTo>
                <a:lnTo>
                  <a:pt x="92234" y="2254"/>
                </a:lnTo>
                <a:lnTo>
                  <a:pt x="92253" y="2198"/>
                </a:lnTo>
                <a:lnTo>
                  <a:pt x="92253" y="2123"/>
                </a:lnTo>
                <a:lnTo>
                  <a:pt x="92234" y="2086"/>
                </a:lnTo>
                <a:lnTo>
                  <a:pt x="92197" y="2049"/>
                </a:lnTo>
                <a:lnTo>
                  <a:pt x="92141" y="2012"/>
                </a:lnTo>
                <a:lnTo>
                  <a:pt x="91992" y="2012"/>
                </a:lnTo>
                <a:lnTo>
                  <a:pt x="91899" y="2030"/>
                </a:lnTo>
                <a:lnTo>
                  <a:pt x="91806" y="2067"/>
                </a:lnTo>
                <a:lnTo>
                  <a:pt x="91694" y="2142"/>
                </a:lnTo>
                <a:lnTo>
                  <a:pt x="91583" y="2216"/>
                </a:lnTo>
                <a:lnTo>
                  <a:pt x="91471" y="2328"/>
                </a:lnTo>
                <a:lnTo>
                  <a:pt x="91397" y="2272"/>
                </a:lnTo>
                <a:lnTo>
                  <a:pt x="91322" y="2198"/>
                </a:lnTo>
                <a:lnTo>
                  <a:pt x="91266" y="2123"/>
                </a:lnTo>
                <a:lnTo>
                  <a:pt x="91229" y="2067"/>
                </a:lnTo>
                <a:lnTo>
                  <a:pt x="91210" y="1993"/>
                </a:lnTo>
                <a:lnTo>
                  <a:pt x="91210" y="1937"/>
                </a:lnTo>
                <a:lnTo>
                  <a:pt x="91210" y="1863"/>
                </a:lnTo>
                <a:lnTo>
                  <a:pt x="91229" y="1807"/>
                </a:lnTo>
                <a:lnTo>
                  <a:pt x="91303" y="1695"/>
                </a:lnTo>
                <a:lnTo>
                  <a:pt x="91415" y="1565"/>
                </a:lnTo>
                <a:lnTo>
                  <a:pt x="91564" y="1472"/>
                </a:lnTo>
                <a:lnTo>
                  <a:pt x="91713" y="1360"/>
                </a:lnTo>
                <a:lnTo>
                  <a:pt x="92048" y="1155"/>
                </a:lnTo>
                <a:lnTo>
                  <a:pt x="92197" y="1043"/>
                </a:lnTo>
                <a:lnTo>
                  <a:pt x="92327" y="950"/>
                </a:lnTo>
                <a:lnTo>
                  <a:pt x="92439" y="857"/>
                </a:lnTo>
                <a:lnTo>
                  <a:pt x="92514" y="746"/>
                </a:lnTo>
                <a:lnTo>
                  <a:pt x="92532" y="690"/>
                </a:lnTo>
                <a:lnTo>
                  <a:pt x="92532" y="652"/>
                </a:lnTo>
                <a:lnTo>
                  <a:pt x="92532" y="597"/>
                </a:lnTo>
                <a:lnTo>
                  <a:pt x="92514" y="541"/>
                </a:lnTo>
                <a:lnTo>
                  <a:pt x="92458" y="485"/>
                </a:lnTo>
                <a:lnTo>
                  <a:pt x="92421" y="466"/>
                </a:lnTo>
                <a:lnTo>
                  <a:pt x="92365" y="448"/>
                </a:lnTo>
                <a:lnTo>
                  <a:pt x="92309" y="448"/>
                </a:lnTo>
                <a:lnTo>
                  <a:pt x="92160" y="485"/>
                </a:lnTo>
                <a:lnTo>
                  <a:pt x="92011" y="559"/>
                </a:lnTo>
                <a:lnTo>
                  <a:pt x="91881" y="652"/>
                </a:lnTo>
                <a:lnTo>
                  <a:pt x="91750" y="746"/>
                </a:lnTo>
                <a:lnTo>
                  <a:pt x="91583" y="913"/>
                </a:lnTo>
                <a:lnTo>
                  <a:pt x="91415" y="1062"/>
                </a:lnTo>
                <a:lnTo>
                  <a:pt x="91266" y="1192"/>
                </a:lnTo>
                <a:lnTo>
                  <a:pt x="91117" y="1304"/>
                </a:lnTo>
                <a:lnTo>
                  <a:pt x="90968" y="1379"/>
                </a:lnTo>
                <a:lnTo>
                  <a:pt x="90801" y="1453"/>
                </a:lnTo>
                <a:lnTo>
                  <a:pt x="90596" y="1490"/>
                </a:lnTo>
                <a:lnTo>
                  <a:pt x="90149" y="1490"/>
                </a:lnTo>
                <a:lnTo>
                  <a:pt x="90335" y="1360"/>
                </a:lnTo>
                <a:lnTo>
                  <a:pt x="90428" y="1267"/>
                </a:lnTo>
                <a:lnTo>
                  <a:pt x="90540" y="1155"/>
                </a:lnTo>
                <a:lnTo>
                  <a:pt x="90615" y="1043"/>
                </a:lnTo>
                <a:lnTo>
                  <a:pt x="90670" y="950"/>
                </a:lnTo>
                <a:lnTo>
                  <a:pt x="90670" y="894"/>
                </a:lnTo>
                <a:lnTo>
                  <a:pt x="90670" y="839"/>
                </a:lnTo>
                <a:lnTo>
                  <a:pt x="90652" y="801"/>
                </a:lnTo>
                <a:lnTo>
                  <a:pt x="90615" y="764"/>
                </a:lnTo>
                <a:lnTo>
                  <a:pt x="90577" y="727"/>
                </a:lnTo>
                <a:lnTo>
                  <a:pt x="90521" y="708"/>
                </a:lnTo>
                <a:lnTo>
                  <a:pt x="90410" y="708"/>
                </a:lnTo>
                <a:lnTo>
                  <a:pt x="90279" y="764"/>
                </a:lnTo>
                <a:lnTo>
                  <a:pt x="90149" y="839"/>
                </a:lnTo>
                <a:lnTo>
                  <a:pt x="90037" y="932"/>
                </a:lnTo>
                <a:lnTo>
                  <a:pt x="89926" y="1025"/>
                </a:lnTo>
                <a:lnTo>
                  <a:pt x="89777" y="1174"/>
                </a:lnTo>
                <a:lnTo>
                  <a:pt x="89628" y="1360"/>
                </a:lnTo>
                <a:lnTo>
                  <a:pt x="89497" y="1472"/>
                </a:lnTo>
                <a:lnTo>
                  <a:pt x="89423" y="1527"/>
                </a:lnTo>
                <a:lnTo>
                  <a:pt x="89330" y="1565"/>
                </a:lnTo>
                <a:lnTo>
                  <a:pt x="89069" y="1639"/>
                </a:lnTo>
                <a:lnTo>
                  <a:pt x="88846" y="1695"/>
                </a:lnTo>
                <a:lnTo>
                  <a:pt x="88473" y="1695"/>
                </a:lnTo>
                <a:lnTo>
                  <a:pt x="88362" y="1658"/>
                </a:lnTo>
                <a:lnTo>
                  <a:pt x="88269" y="1602"/>
                </a:lnTo>
                <a:lnTo>
                  <a:pt x="88157" y="1527"/>
                </a:lnTo>
                <a:lnTo>
                  <a:pt x="88325" y="1416"/>
                </a:lnTo>
                <a:lnTo>
                  <a:pt x="88511" y="1267"/>
                </a:lnTo>
                <a:lnTo>
                  <a:pt x="88585" y="1174"/>
                </a:lnTo>
                <a:lnTo>
                  <a:pt x="88660" y="1099"/>
                </a:lnTo>
                <a:lnTo>
                  <a:pt x="88697" y="1006"/>
                </a:lnTo>
                <a:lnTo>
                  <a:pt x="88697" y="969"/>
                </a:lnTo>
                <a:lnTo>
                  <a:pt x="88678" y="913"/>
                </a:lnTo>
                <a:lnTo>
                  <a:pt x="88660" y="876"/>
                </a:lnTo>
                <a:lnTo>
                  <a:pt x="88622" y="820"/>
                </a:lnTo>
                <a:lnTo>
                  <a:pt x="88585" y="783"/>
                </a:lnTo>
                <a:lnTo>
                  <a:pt x="88529" y="764"/>
                </a:lnTo>
                <a:lnTo>
                  <a:pt x="88418" y="727"/>
                </a:lnTo>
                <a:lnTo>
                  <a:pt x="88306" y="727"/>
                </a:lnTo>
                <a:lnTo>
                  <a:pt x="88176" y="746"/>
                </a:lnTo>
                <a:lnTo>
                  <a:pt x="88064" y="801"/>
                </a:lnTo>
                <a:lnTo>
                  <a:pt x="87952" y="857"/>
                </a:lnTo>
                <a:lnTo>
                  <a:pt x="87878" y="913"/>
                </a:lnTo>
                <a:lnTo>
                  <a:pt x="87859" y="969"/>
                </a:lnTo>
                <a:lnTo>
                  <a:pt x="87840" y="1043"/>
                </a:lnTo>
                <a:lnTo>
                  <a:pt x="87803" y="1230"/>
                </a:lnTo>
                <a:lnTo>
                  <a:pt x="87766" y="1379"/>
                </a:lnTo>
                <a:lnTo>
                  <a:pt x="87747" y="1434"/>
                </a:lnTo>
                <a:lnTo>
                  <a:pt x="87710" y="1472"/>
                </a:lnTo>
                <a:lnTo>
                  <a:pt x="87598" y="1509"/>
                </a:lnTo>
                <a:lnTo>
                  <a:pt x="87487" y="1546"/>
                </a:lnTo>
                <a:lnTo>
                  <a:pt x="87375" y="1583"/>
                </a:lnTo>
                <a:lnTo>
                  <a:pt x="87226" y="1621"/>
                </a:lnTo>
                <a:lnTo>
                  <a:pt x="87059" y="1639"/>
                </a:lnTo>
                <a:lnTo>
                  <a:pt x="86872" y="1658"/>
                </a:lnTo>
                <a:lnTo>
                  <a:pt x="86686" y="1639"/>
                </a:lnTo>
                <a:lnTo>
                  <a:pt x="86537" y="1602"/>
                </a:lnTo>
                <a:lnTo>
                  <a:pt x="86463" y="1583"/>
                </a:lnTo>
                <a:lnTo>
                  <a:pt x="86407" y="1546"/>
                </a:lnTo>
                <a:lnTo>
                  <a:pt x="86351" y="1490"/>
                </a:lnTo>
                <a:lnTo>
                  <a:pt x="86314" y="1434"/>
                </a:lnTo>
                <a:lnTo>
                  <a:pt x="86574" y="1285"/>
                </a:lnTo>
                <a:lnTo>
                  <a:pt x="86947" y="1043"/>
                </a:lnTo>
                <a:lnTo>
                  <a:pt x="87114" y="913"/>
                </a:lnTo>
                <a:lnTo>
                  <a:pt x="87245" y="783"/>
                </a:lnTo>
                <a:lnTo>
                  <a:pt x="87301" y="727"/>
                </a:lnTo>
                <a:lnTo>
                  <a:pt x="87319" y="652"/>
                </a:lnTo>
                <a:lnTo>
                  <a:pt x="87338" y="615"/>
                </a:lnTo>
                <a:lnTo>
                  <a:pt x="87319" y="559"/>
                </a:lnTo>
                <a:lnTo>
                  <a:pt x="87282" y="503"/>
                </a:lnTo>
                <a:lnTo>
                  <a:pt x="87226" y="466"/>
                </a:lnTo>
                <a:lnTo>
                  <a:pt x="87170" y="448"/>
                </a:lnTo>
                <a:lnTo>
                  <a:pt x="87096" y="429"/>
                </a:lnTo>
                <a:lnTo>
                  <a:pt x="86928" y="466"/>
                </a:lnTo>
                <a:lnTo>
                  <a:pt x="86761" y="522"/>
                </a:lnTo>
                <a:lnTo>
                  <a:pt x="86593" y="597"/>
                </a:lnTo>
                <a:lnTo>
                  <a:pt x="86444" y="690"/>
                </a:lnTo>
                <a:lnTo>
                  <a:pt x="86332" y="783"/>
                </a:lnTo>
                <a:lnTo>
                  <a:pt x="86258" y="857"/>
                </a:lnTo>
                <a:lnTo>
                  <a:pt x="86072" y="1099"/>
                </a:lnTo>
                <a:lnTo>
                  <a:pt x="85923" y="1267"/>
                </a:lnTo>
                <a:lnTo>
                  <a:pt x="85848" y="1341"/>
                </a:lnTo>
                <a:lnTo>
                  <a:pt x="85755" y="1416"/>
                </a:lnTo>
                <a:lnTo>
                  <a:pt x="85625" y="1472"/>
                </a:lnTo>
                <a:lnTo>
                  <a:pt x="85457" y="1527"/>
                </a:lnTo>
                <a:lnTo>
                  <a:pt x="85141" y="1602"/>
                </a:lnTo>
                <a:lnTo>
                  <a:pt x="84973" y="1621"/>
                </a:lnTo>
                <a:lnTo>
                  <a:pt x="84806" y="1621"/>
                </a:lnTo>
                <a:lnTo>
                  <a:pt x="84638" y="1602"/>
                </a:lnTo>
                <a:lnTo>
                  <a:pt x="84489" y="1546"/>
                </a:lnTo>
                <a:lnTo>
                  <a:pt x="84415" y="1509"/>
                </a:lnTo>
                <a:lnTo>
                  <a:pt x="84359" y="1472"/>
                </a:lnTo>
                <a:lnTo>
                  <a:pt x="84303" y="1416"/>
                </a:lnTo>
                <a:lnTo>
                  <a:pt x="84247" y="1341"/>
                </a:lnTo>
                <a:lnTo>
                  <a:pt x="84396" y="1230"/>
                </a:lnTo>
                <a:lnTo>
                  <a:pt x="84582" y="1062"/>
                </a:lnTo>
                <a:lnTo>
                  <a:pt x="84675" y="969"/>
                </a:lnTo>
                <a:lnTo>
                  <a:pt x="84731" y="876"/>
                </a:lnTo>
                <a:lnTo>
                  <a:pt x="84769" y="801"/>
                </a:lnTo>
                <a:lnTo>
                  <a:pt x="84750" y="764"/>
                </a:lnTo>
                <a:lnTo>
                  <a:pt x="84750" y="708"/>
                </a:lnTo>
                <a:lnTo>
                  <a:pt x="84694" y="652"/>
                </a:lnTo>
                <a:lnTo>
                  <a:pt x="84601" y="615"/>
                </a:lnTo>
                <a:lnTo>
                  <a:pt x="84415" y="615"/>
                </a:lnTo>
                <a:lnTo>
                  <a:pt x="84303" y="652"/>
                </a:lnTo>
                <a:lnTo>
                  <a:pt x="84210" y="690"/>
                </a:lnTo>
                <a:lnTo>
                  <a:pt x="84135" y="746"/>
                </a:lnTo>
                <a:lnTo>
                  <a:pt x="84080" y="783"/>
                </a:lnTo>
                <a:lnTo>
                  <a:pt x="84005" y="876"/>
                </a:lnTo>
                <a:lnTo>
                  <a:pt x="83968" y="969"/>
                </a:lnTo>
                <a:lnTo>
                  <a:pt x="83912" y="1118"/>
                </a:lnTo>
                <a:lnTo>
                  <a:pt x="83893" y="1174"/>
                </a:lnTo>
                <a:lnTo>
                  <a:pt x="83856" y="1248"/>
                </a:lnTo>
                <a:lnTo>
                  <a:pt x="83800" y="1323"/>
                </a:lnTo>
                <a:lnTo>
                  <a:pt x="83707" y="1397"/>
                </a:lnTo>
                <a:lnTo>
                  <a:pt x="83558" y="1472"/>
                </a:lnTo>
                <a:lnTo>
                  <a:pt x="83391" y="1509"/>
                </a:lnTo>
                <a:lnTo>
                  <a:pt x="83205" y="1546"/>
                </a:lnTo>
                <a:lnTo>
                  <a:pt x="82832" y="1546"/>
                </a:lnTo>
                <a:lnTo>
                  <a:pt x="82646" y="1527"/>
                </a:lnTo>
                <a:lnTo>
                  <a:pt x="82478" y="1490"/>
                </a:lnTo>
                <a:lnTo>
                  <a:pt x="82311" y="1453"/>
                </a:lnTo>
                <a:lnTo>
                  <a:pt x="82553" y="1360"/>
                </a:lnTo>
                <a:lnTo>
                  <a:pt x="82869" y="1192"/>
                </a:lnTo>
                <a:lnTo>
                  <a:pt x="83037" y="1099"/>
                </a:lnTo>
                <a:lnTo>
                  <a:pt x="83167" y="1006"/>
                </a:lnTo>
                <a:lnTo>
                  <a:pt x="83260" y="913"/>
                </a:lnTo>
                <a:lnTo>
                  <a:pt x="83298" y="857"/>
                </a:lnTo>
                <a:lnTo>
                  <a:pt x="83316" y="820"/>
                </a:lnTo>
                <a:lnTo>
                  <a:pt x="83316" y="746"/>
                </a:lnTo>
                <a:lnTo>
                  <a:pt x="83298" y="708"/>
                </a:lnTo>
                <a:lnTo>
                  <a:pt x="83260" y="671"/>
                </a:lnTo>
                <a:lnTo>
                  <a:pt x="83223" y="634"/>
                </a:lnTo>
                <a:lnTo>
                  <a:pt x="83130" y="615"/>
                </a:lnTo>
                <a:lnTo>
                  <a:pt x="83000" y="615"/>
                </a:lnTo>
                <a:lnTo>
                  <a:pt x="82869" y="634"/>
                </a:lnTo>
                <a:lnTo>
                  <a:pt x="82739" y="671"/>
                </a:lnTo>
                <a:lnTo>
                  <a:pt x="82534" y="764"/>
                </a:lnTo>
                <a:lnTo>
                  <a:pt x="82404" y="857"/>
                </a:lnTo>
                <a:lnTo>
                  <a:pt x="82292" y="950"/>
                </a:lnTo>
                <a:lnTo>
                  <a:pt x="82125" y="1155"/>
                </a:lnTo>
                <a:lnTo>
                  <a:pt x="82032" y="1248"/>
                </a:lnTo>
                <a:lnTo>
                  <a:pt x="81939" y="1323"/>
                </a:lnTo>
                <a:lnTo>
                  <a:pt x="81808" y="1397"/>
                </a:lnTo>
                <a:lnTo>
                  <a:pt x="81641" y="1434"/>
                </a:lnTo>
                <a:lnTo>
                  <a:pt x="81361" y="1490"/>
                </a:lnTo>
                <a:lnTo>
                  <a:pt x="81026" y="1546"/>
                </a:lnTo>
                <a:lnTo>
                  <a:pt x="80840" y="1546"/>
                </a:lnTo>
                <a:lnTo>
                  <a:pt x="80691" y="1527"/>
                </a:lnTo>
                <a:lnTo>
                  <a:pt x="80542" y="1490"/>
                </a:lnTo>
                <a:lnTo>
                  <a:pt x="80430" y="1434"/>
                </a:lnTo>
                <a:lnTo>
                  <a:pt x="80598" y="1267"/>
                </a:lnTo>
                <a:lnTo>
                  <a:pt x="80859" y="1025"/>
                </a:lnTo>
                <a:lnTo>
                  <a:pt x="80970" y="894"/>
                </a:lnTo>
                <a:lnTo>
                  <a:pt x="81045" y="764"/>
                </a:lnTo>
                <a:lnTo>
                  <a:pt x="81101" y="652"/>
                </a:lnTo>
                <a:lnTo>
                  <a:pt x="81101" y="597"/>
                </a:lnTo>
                <a:lnTo>
                  <a:pt x="81082" y="578"/>
                </a:lnTo>
                <a:lnTo>
                  <a:pt x="81064" y="541"/>
                </a:lnTo>
                <a:lnTo>
                  <a:pt x="81026" y="522"/>
                </a:lnTo>
                <a:lnTo>
                  <a:pt x="80952" y="503"/>
                </a:lnTo>
                <a:lnTo>
                  <a:pt x="80859" y="503"/>
                </a:lnTo>
                <a:lnTo>
                  <a:pt x="80766" y="541"/>
                </a:lnTo>
                <a:lnTo>
                  <a:pt x="80654" y="597"/>
                </a:lnTo>
                <a:lnTo>
                  <a:pt x="80561" y="652"/>
                </a:lnTo>
                <a:lnTo>
                  <a:pt x="80430" y="764"/>
                </a:lnTo>
                <a:lnTo>
                  <a:pt x="80356" y="857"/>
                </a:lnTo>
                <a:lnTo>
                  <a:pt x="80300" y="950"/>
                </a:lnTo>
                <a:lnTo>
                  <a:pt x="80207" y="1137"/>
                </a:lnTo>
                <a:lnTo>
                  <a:pt x="80170" y="1230"/>
                </a:lnTo>
                <a:lnTo>
                  <a:pt x="80114" y="1323"/>
                </a:lnTo>
                <a:lnTo>
                  <a:pt x="80058" y="1397"/>
                </a:lnTo>
                <a:lnTo>
                  <a:pt x="79965" y="1472"/>
                </a:lnTo>
                <a:lnTo>
                  <a:pt x="79835" y="1546"/>
                </a:lnTo>
                <a:lnTo>
                  <a:pt x="79686" y="1602"/>
                </a:lnTo>
                <a:lnTo>
                  <a:pt x="79537" y="1639"/>
                </a:lnTo>
                <a:lnTo>
                  <a:pt x="79369" y="1676"/>
                </a:lnTo>
                <a:lnTo>
                  <a:pt x="79034" y="1676"/>
                </a:lnTo>
                <a:lnTo>
                  <a:pt x="78736" y="1658"/>
                </a:lnTo>
                <a:lnTo>
                  <a:pt x="78941" y="1546"/>
                </a:lnTo>
                <a:lnTo>
                  <a:pt x="79239" y="1323"/>
                </a:lnTo>
                <a:lnTo>
                  <a:pt x="79388" y="1192"/>
                </a:lnTo>
                <a:lnTo>
                  <a:pt x="79518" y="1081"/>
                </a:lnTo>
                <a:lnTo>
                  <a:pt x="79593" y="969"/>
                </a:lnTo>
                <a:lnTo>
                  <a:pt x="79593" y="913"/>
                </a:lnTo>
                <a:lnTo>
                  <a:pt x="79593" y="876"/>
                </a:lnTo>
                <a:lnTo>
                  <a:pt x="79574" y="839"/>
                </a:lnTo>
                <a:lnTo>
                  <a:pt x="79537" y="820"/>
                </a:lnTo>
                <a:lnTo>
                  <a:pt x="79462" y="801"/>
                </a:lnTo>
                <a:lnTo>
                  <a:pt x="79369" y="801"/>
                </a:lnTo>
                <a:lnTo>
                  <a:pt x="79258" y="820"/>
                </a:lnTo>
                <a:lnTo>
                  <a:pt x="79053" y="894"/>
                </a:lnTo>
                <a:lnTo>
                  <a:pt x="78904" y="950"/>
                </a:lnTo>
                <a:lnTo>
                  <a:pt x="78811" y="1025"/>
                </a:lnTo>
                <a:lnTo>
                  <a:pt x="78736" y="1099"/>
                </a:lnTo>
                <a:lnTo>
                  <a:pt x="78680" y="1174"/>
                </a:lnTo>
                <a:lnTo>
                  <a:pt x="78625" y="1267"/>
                </a:lnTo>
                <a:lnTo>
                  <a:pt x="78531" y="1434"/>
                </a:lnTo>
                <a:lnTo>
                  <a:pt x="78494" y="1527"/>
                </a:lnTo>
                <a:lnTo>
                  <a:pt x="78420" y="1602"/>
                </a:lnTo>
                <a:lnTo>
                  <a:pt x="78345" y="1658"/>
                </a:lnTo>
                <a:lnTo>
                  <a:pt x="78234" y="1714"/>
                </a:lnTo>
                <a:lnTo>
                  <a:pt x="78122" y="1770"/>
                </a:lnTo>
                <a:lnTo>
                  <a:pt x="77992" y="1807"/>
                </a:lnTo>
                <a:lnTo>
                  <a:pt x="77731" y="1863"/>
                </a:lnTo>
                <a:lnTo>
                  <a:pt x="77433" y="1863"/>
                </a:lnTo>
                <a:lnTo>
                  <a:pt x="77154" y="1844"/>
                </a:lnTo>
                <a:lnTo>
                  <a:pt x="77023" y="1825"/>
                </a:lnTo>
                <a:lnTo>
                  <a:pt x="76893" y="1770"/>
                </a:lnTo>
                <a:lnTo>
                  <a:pt x="76781" y="1732"/>
                </a:lnTo>
                <a:lnTo>
                  <a:pt x="76670" y="1676"/>
                </a:lnTo>
                <a:lnTo>
                  <a:pt x="76595" y="1602"/>
                </a:lnTo>
                <a:lnTo>
                  <a:pt x="76521" y="1509"/>
                </a:lnTo>
                <a:lnTo>
                  <a:pt x="76744" y="1379"/>
                </a:lnTo>
                <a:lnTo>
                  <a:pt x="76856" y="1304"/>
                </a:lnTo>
                <a:lnTo>
                  <a:pt x="76986" y="1230"/>
                </a:lnTo>
                <a:lnTo>
                  <a:pt x="77079" y="1137"/>
                </a:lnTo>
                <a:lnTo>
                  <a:pt x="77154" y="1043"/>
                </a:lnTo>
                <a:lnTo>
                  <a:pt x="77172" y="1006"/>
                </a:lnTo>
                <a:lnTo>
                  <a:pt x="77172" y="950"/>
                </a:lnTo>
                <a:lnTo>
                  <a:pt x="77172" y="894"/>
                </a:lnTo>
                <a:lnTo>
                  <a:pt x="77154" y="839"/>
                </a:lnTo>
                <a:lnTo>
                  <a:pt x="77079" y="764"/>
                </a:lnTo>
                <a:lnTo>
                  <a:pt x="76986" y="727"/>
                </a:lnTo>
                <a:lnTo>
                  <a:pt x="76893" y="708"/>
                </a:lnTo>
                <a:lnTo>
                  <a:pt x="76781" y="708"/>
                </a:lnTo>
                <a:lnTo>
                  <a:pt x="76670" y="727"/>
                </a:lnTo>
                <a:lnTo>
                  <a:pt x="76577" y="764"/>
                </a:lnTo>
                <a:lnTo>
                  <a:pt x="76483" y="801"/>
                </a:lnTo>
                <a:lnTo>
                  <a:pt x="76409" y="857"/>
                </a:lnTo>
                <a:lnTo>
                  <a:pt x="76335" y="969"/>
                </a:lnTo>
                <a:lnTo>
                  <a:pt x="76279" y="1062"/>
                </a:lnTo>
                <a:lnTo>
                  <a:pt x="76260" y="1155"/>
                </a:lnTo>
                <a:lnTo>
                  <a:pt x="76241" y="1230"/>
                </a:lnTo>
                <a:lnTo>
                  <a:pt x="76223" y="1304"/>
                </a:lnTo>
                <a:lnTo>
                  <a:pt x="76186" y="1379"/>
                </a:lnTo>
                <a:lnTo>
                  <a:pt x="76111" y="1453"/>
                </a:lnTo>
                <a:lnTo>
                  <a:pt x="75999" y="1527"/>
                </a:lnTo>
                <a:lnTo>
                  <a:pt x="75869" y="1583"/>
                </a:lnTo>
                <a:lnTo>
                  <a:pt x="75720" y="1639"/>
                </a:lnTo>
                <a:lnTo>
                  <a:pt x="75571" y="1658"/>
                </a:lnTo>
                <a:lnTo>
                  <a:pt x="75404" y="1658"/>
                </a:lnTo>
                <a:lnTo>
                  <a:pt x="75255" y="1639"/>
                </a:lnTo>
                <a:lnTo>
                  <a:pt x="75106" y="1602"/>
                </a:lnTo>
                <a:lnTo>
                  <a:pt x="74975" y="1527"/>
                </a:lnTo>
                <a:lnTo>
                  <a:pt x="74864" y="1434"/>
                </a:lnTo>
                <a:lnTo>
                  <a:pt x="75050" y="1304"/>
                </a:lnTo>
                <a:lnTo>
                  <a:pt x="75162" y="1211"/>
                </a:lnTo>
                <a:lnTo>
                  <a:pt x="75255" y="1137"/>
                </a:lnTo>
                <a:lnTo>
                  <a:pt x="75329" y="1043"/>
                </a:lnTo>
                <a:lnTo>
                  <a:pt x="75385" y="932"/>
                </a:lnTo>
                <a:lnTo>
                  <a:pt x="75385" y="839"/>
                </a:lnTo>
                <a:lnTo>
                  <a:pt x="75385" y="783"/>
                </a:lnTo>
                <a:lnTo>
                  <a:pt x="75348" y="746"/>
                </a:lnTo>
                <a:lnTo>
                  <a:pt x="75311" y="690"/>
                </a:lnTo>
                <a:lnTo>
                  <a:pt x="75273" y="652"/>
                </a:lnTo>
                <a:lnTo>
                  <a:pt x="75180" y="615"/>
                </a:lnTo>
                <a:lnTo>
                  <a:pt x="75068" y="615"/>
                </a:lnTo>
                <a:lnTo>
                  <a:pt x="74938" y="634"/>
                </a:lnTo>
                <a:lnTo>
                  <a:pt x="74826" y="671"/>
                </a:lnTo>
                <a:lnTo>
                  <a:pt x="74733" y="746"/>
                </a:lnTo>
                <a:lnTo>
                  <a:pt x="74640" y="801"/>
                </a:lnTo>
                <a:lnTo>
                  <a:pt x="74584" y="894"/>
                </a:lnTo>
                <a:lnTo>
                  <a:pt x="74529" y="1025"/>
                </a:lnTo>
                <a:lnTo>
                  <a:pt x="74510" y="1118"/>
                </a:lnTo>
                <a:lnTo>
                  <a:pt x="74529" y="1192"/>
                </a:lnTo>
                <a:lnTo>
                  <a:pt x="74529" y="1267"/>
                </a:lnTo>
                <a:lnTo>
                  <a:pt x="74529" y="1323"/>
                </a:lnTo>
                <a:lnTo>
                  <a:pt x="74510" y="1379"/>
                </a:lnTo>
                <a:lnTo>
                  <a:pt x="74435" y="1453"/>
                </a:lnTo>
                <a:lnTo>
                  <a:pt x="74305" y="1546"/>
                </a:lnTo>
                <a:lnTo>
                  <a:pt x="74063" y="1658"/>
                </a:lnTo>
                <a:lnTo>
                  <a:pt x="73784" y="1732"/>
                </a:lnTo>
                <a:lnTo>
                  <a:pt x="73635" y="1770"/>
                </a:lnTo>
                <a:lnTo>
                  <a:pt x="73356" y="1770"/>
                </a:lnTo>
                <a:lnTo>
                  <a:pt x="73225" y="1751"/>
                </a:lnTo>
                <a:lnTo>
                  <a:pt x="73095" y="1714"/>
                </a:lnTo>
                <a:lnTo>
                  <a:pt x="73002" y="1676"/>
                </a:lnTo>
                <a:lnTo>
                  <a:pt x="72965" y="1602"/>
                </a:lnTo>
                <a:lnTo>
                  <a:pt x="72946" y="1546"/>
                </a:lnTo>
                <a:lnTo>
                  <a:pt x="72946" y="1472"/>
                </a:lnTo>
                <a:lnTo>
                  <a:pt x="72983" y="1416"/>
                </a:lnTo>
                <a:lnTo>
                  <a:pt x="73076" y="1267"/>
                </a:lnTo>
                <a:lnTo>
                  <a:pt x="73169" y="1137"/>
                </a:lnTo>
                <a:lnTo>
                  <a:pt x="73207" y="1081"/>
                </a:lnTo>
                <a:lnTo>
                  <a:pt x="73225" y="1025"/>
                </a:lnTo>
                <a:lnTo>
                  <a:pt x="73207" y="988"/>
                </a:lnTo>
                <a:lnTo>
                  <a:pt x="73188" y="950"/>
                </a:lnTo>
                <a:lnTo>
                  <a:pt x="72909" y="950"/>
                </a:lnTo>
                <a:lnTo>
                  <a:pt x="72834" y="969"/>
                </a:lnTo>
                <a:lnTo>
                  <a:pt x="72778" y="1006"/>
                </a:lnTo>
                <a:lnTo>
                  <a:pt x="72741" y="1025"/>
                </a:lnTo>
                <a:lnTo>
                  <a:pt x="72723" y="1062"/>
                </a:lnTo>
                <a:lnTo>
                  <a:pt x="72704" y="1118"/>
                </a:lnTo>
                <a:lnTo>
                  <a:pt x="72685" y="1211"/>
                </a:lnTo>
                <a:lnTo>
                  <a:pt x="72723" y="1397"/>
                </a:lnTo>
                <a:lnTo>
                  <a:pt x="72704" y="1490"/>
                </a:lnTo>
                <a:lnTo>
                  <a:pt x="72704" y="1546"/>
                </a:lnTo>
                <a:lnTo>
                  <a:pt x="72685" y="1565"/>
                </a:lnTo>
                <a:lnTo>
                  <a:pt x="72592" y="1658"/>
                </a:lnTo>
                <a:lnTo>
                  <a:pt x="72481" y="1714"/>
                </a:lnTo>
                <a:lnTo>
                  <a:pt x="72350" y="1732"/>
                </a:lnTo>
                <a:lnTo>
                  <a:pt x="72201" y="1751"/>
                </a:lnTo>
                <a:lnTo>
                  <a:pt x="72052" y="1732"/>
                </a:lnTo>
                <a:lnTo>
                  <a:pt x="71922" y="1695"/>
                </a:lnTo>
                <a:lnTo>
                  <a:pt x="71810" y="1658"/>
                </a:lnTo>
                <a:lnTo>
                  <a:pt x="71717" y="1583"/>
                </a:lnTo>
                <a:lnTo>
                  <a:pt x="71848" y="1453"/>
                </a:lnTo>
                <a:lnTo>
                  <a:pt x="72034" y="1248"/>
                </a:lnTo>
                <a:lnTo>
                  <a:pt x="72108" y="1137"/>
                </a:lnTo>
                <a:lnTo>
                  <a:pt x="72145" y="1043"/>
                </a:lnTo>
                <a:lnTo>
                  <a:pt x="72183" y="950"/>
                </a:lnTo>
                <a:lnTo>
                  <a:pt x="72164" y="894"/>
                </a:lnTo>
                <a:lnTo>
                  <a:pt x="72164" y="857"/>
                </a:lnTo>
                <a:lnTo>
                  <a:pt x="72127" y="820"/>
                </a:lnTo>
                <a:lnTo>
                  <a:pt x="72090" y="783"/>
                </a:lnTo>
                <a:lnTo>
                  <a:pt x="72015" y="764"/>
                </a:lnTo>
                <a:lnTo>
                  <a:pt x="71922" y="764"/>
                </a:lnTo>
                <a:lnTo>
                  <a:pt x="71810" y="783"/>
                </a:lnTo>
                <a:lnTo>
                  <a:pt x="71717" y="820"/>
                </a:lnTo>
                <a:lnTo>
                  <a:pt x="71624" y="894"/>
                </a:lnTo>
                <a:lnTo>
                  <a:pt x="71550" y="950"/>
                </a:lnTo>
                <a:lnTo>
                  <a:pt x="71494" y="1025"/>
                </a:lnTo>
                <a:lnTo>
                  <a:pt x="71438" y="1118"/>
                </a:lnTo>
                <a:lnTo>
                  <a:pt x="71419" y="1211"/>
                </a:lnTo>
                <a:lnTo>
                  <a:pt x="71401" y="1360"/>
                </a:lnTo>
                <a:lnTo>
                  <a:pt x="71401" y="1434"/>
                </a:lnTo>
                <a:lnTo>
                  <a:pt x="71382" y="1490"/>
                </a:lnTo>
                <a:lnTo>
                  <a:pt x="71345" y="1565"/>
                </a:lnTo>
                <a:lnTo>
                  <a:pt x="71270" y="1639"/>
                </a:lnTo>
                <a:lnTo>
                  <a:pt x="71177" y="1676"/>
                </a:lnTo>
                <a:lnTo>
                  <a:pt x="71047" y="1714"/>
                </a:lnTo>
                <a:lnTo>
                  <a:pt x="70917" y="1732"/>
                </a:lnTo>
                <a:lnTo>
                  <a:pt x="70768" y="1732"/>
                </a:lnTo>
                <a:lnTo>
                  <a:pt x="70637" y="1714"/>
                </a:lnTo>
                <a:lnTo>
                  <a:pt x="70507" y="1676"/>
                </a:lnTo>
                <a:lnTo>
                  <a:pt x="70414" y="1602"/>
                </a:lnTo>
                <a:lnTo>
                  <a:pt x="70395" y="1565"/>
                </a:lnTo>
                <a:lnTo>
                  <a:pt x="70377" y="1509"/>
                </a:lnTo>
                <a:lnTo>
                  <a:pt x="70526" y="1397"/>
                </a:lnTo>
                <a:lnTo>
                  <a:pt x="70675" y="1285"/>
                </a:lnTo>
                <a:lnTo>
                  <a:pt x="70749" y="1211"/>
                </a:lnTo>
                <a:lnTo>
                  <a:pt x="70805" y="1137"/>
                </a:lnTo>
                <a:lnTo>
                  <a:pt x="70842" y="1062"/>
                </a:lnTo>
                <a:lnTo>
                  <a:pt x="70861" y="950"/>
                </a:lnTo>
                <a:lnTo>
                  <a:pt x="70879" y="839"/>
                </a:lnTo>
                <a:lnTo>
                  <a:pt x="70861" y="764"/>
                </a:lnTo>
                <a:lnTo>
                  <a:pt x="70824" y="708"/>
                </a:lnTo>
                <a:lnTo>
                  <a:pt x="70712" y="708"/>
                </a:lnTo>
                <a:lnTo>
                  <a:pt x="70637" y="746"/>
                </a:lnTo>
                <a:lnTo>
                  <a:pt x="70470" y="894"/>
                </a:lnTo>
                <a:lnTo>
                  <a:pt x="70414" y="950"/>
                </a:lnTo>
                <a:lnTo>
                  <a:pt x="70358" y="1043"/>
                </a:lnTo>
                <a:lnTo>
                  <a:pt x="70265" y="1211"/>
                </a:lnTo>
                <a:lnTo>
                  <a:pt x="70191" y="1360"/>
                </a:lnTo>
                <a:lnTo>
                  <a:pt x="70135" y="1434"/>
                </a:lnTo>
                <a:lnTo>
                  <a:pt x="70079" y="1490"/>
                </a:lnTo>
                <a:lnTo>
                  <a:pt x="69949" y="1565"/>
                </a:lnTo>
                <a:lnTo>
                  <a:pt x="69818" y="1621"/>
                </a:lnTo>
                <a:lnTo>
                  <a:pt x="69651" y="1658"/>
                </a:lnTo>
                <a:lnTo>
                  <a:pt x="69483" y="1676"/>
                </a:lnTo>
                <a:lnTo>
                  <a:pt x="69297" y="1695"/>
                </a:lnTo>
                <a:lnTo>
                  <a:pt x="69129" y="1676"/>
                </a:lnTo>
                <a:lnTo>
                  <a:pt x="68980" y="1658"/>
                </a:lnTo>
                <a:lnTo>
                  <a:pt x="68831" y="1621"/>
                </a:lnTo>
                <a:lnTo>
                  <a:pt x="68999" y="1490"/>
                </a:lnTo>
                <a:lnTo>
                  <a:pt x="69260" y="1267"/>
                </a:lnTo>
                <a:lnTo>
                  <a:pt x="69371" y="1137"/>
                </a:lnTo>
                <a:lnTo>
                  <a:pt x="69464" y="1025"/>
                </a:lnTo>
                <a:lnTo>
                  <a:pt x="69483" y="969"/>
                </a:lnTo>
                <a:lnTo>
                  <a:pt x="69483" y="913"/>
                </a:lnTo>
                <a:lnTo>
                  <a:pt x="69464" y="876"/>
                </a:lnTo>
                <a:lnTo>
                  <a:pt x="69446" y="857"/>
                </a:lnTo>
                <a:lnTo>
                  <a:pt x="69334" y="801"/>
                </a:lnTo>
                <a:lnTo>
                  <a:pt x="69167" y="801"/>
                </a:lnTo>
                <a:lnTo>
                  <a:pt x="69092" y="820"/>
                </a:lnTo>
                <a:lnTo>
                  <a:pt x="69036" y="876"/>
                </a:lnTo>
                <a:lnTo>
                  <a:pt x="68962" y="932"/>
                </a:lnTo>
                <a:lnTo>
                  <a:pt x="68850" y="1081"/>
                </a:lnTo>
                <a:lnTo>
                  <a:pt x="68627" y="1416"/>
                </a:lnTo>
                <a:lnTo>
                  <a:pt x="68496" y="1565"/>
                </a:lnTo>
                <a:lnTo>
                  <a:pt x="68422" y="1639"/>
                </a:lnTo>
                <a:lnTo>
                  <a:pt x="68347" y="1676"/>
                </a:lnTo>
                <a:lnTo>
                  <a:pt x="68217" y="1732"/>
                </a:lnTo>
                <a:lnTo>
                  <a:pt x="68049" y="1788"/>
                </a:lnTo>
                <a:lnTo>
                  <a:pt x="67863" y="1825"/>
                </a:lnTo>
                <a:lnTo>
                  <a:pt x="67659" y="1844"/>
                </a:lnTo>
                <a:lnTo>
                  <a:pt x="67454" y="1844"/>
                </a:lnTo>
                <a:lnTo>
                  <a:pt x="67268" y="1825"/>
                </a:lnTo>
                <a:lnTo>
                  <a:pt x="67100" y="1770"/>
                </a:lnTo>
                <a:lnTo>
                  <a:pt x="67044" y="1732"/>
                </a:lnTo>
                <a:lnTo>
                  <a:pt x="66988" y="1695"/>
                </a:lnTo>
                <a:lnTo>
                  <a:pt x="67156" y="1546"/>
                </a:lnTo>
                <a:lnTo>
                  <a:pt x="67416" y="1323"/>
                </a:lnTo>
                <a:lnTo>
                  <a:pt x="67528" y="1192"/>
                </a:lnTo>
                <a:lnTo>
                  <a:pt x="67621" y="1062"/>
                </a:lnTo>
                <a:lnTo>
                  <a:pt x="67677" y="969"/>
                </a:lnTo>
                <a:lnTo>
                  <a:pt x="67696" y="913"/>
                </a:lnTo>
                <a:lnTo>
                  <a:pt x="67677" y="894"/>
                </a:lnTo>
                <a:lnTo>
                  <a:pt x="67659" y="857"/>
                </a:lnTo>
                <a:lnTo>
                  <a:pt x="67640" y="839"/>
                </a:lnTo>
                <a:lnTo>
                  <a:pt x="67565" y="839"/>
                </a:lnTo>
                <a:lnTo>
                  <a:pt x="67472" y="857"/>
                </a:lnTo>
                <a:lnTo>
                  <a:pt x="67379" y="876"/>
                </a:lnTo>
                <a:lnTo>
                  <a:pt x="67193" y="988"/>
                </a:lnTo>
                <a:lnTo>
                  <a:pt x="67081" y="1062"/>
                </a:lnTo>
                <a:lnTo>
                  <a:pt x="67007" y="1155"/>
                </a:lnTo>
                <a:lnTo>
                  <a:pt x="66932" y="1230"/>
                </a:lnTo>
                <a:lnTo>
                  <a:pt x="66839" y="1397"/>
                </a:lnTo>
                <a:lnTo>
                  <a:pt x="66728" y="1565"/>
                </a:lnTo>
                <a:lnTo>
                  <a:pt x="66653" y="1621"/>
                </a:lnTo>
                <a:lnTo>
                  <a:pt x="66560" y="1695"/>
                </a:lnTo>
                <a:lnTo>
                  <a:pt x="66448" y="1751"/>
                </a:lnTo>
                <a:lnTo>
                  <a:pt x="66299" y="1788"/>
                </a:lnTo>
                <a:lnTo>
                  <a:pt x="66150" y="1825"/>
                </a:lnTo>
                <a:lnTo>
                  <a:pt x="66001" y="1807"/>
                </a:lnTo>
                <a:lnTo>
                  <a:pt x="65871" y="1788"/>
                </a:lnTo>
                <a:lnTo>
                  <a:pt x="65722" y="1751"/>
                </a:lnTo>
                <a:lnTo>
                  <a:pt x="65611" y="1676"/>
                </a:lnTo>
                <a:lnTo>
                  <a:pt x="65517" y="1565"/>
                </a:lnTo>
                <a:lnTo>
                  <a:pt x="65685" y="1453"/>
                </a:lnTo>
                <a:lnTo>
                  <a:pt x="65890" y="1285"/>
                </a:lnTo>
                <a:lnTo>
                  <a:pt x="65983" y="1192"/>
                </a:lnTo>
                <a:lnTo>
                  <a:pt x="66039" y="1099"/>
                </a:lnTo>
                <a:lnTo>
                  <a:pt x="66057" y="1006"/>
                </a:lnTo>
                <a:lnTo>
                  <a:pt x="66057" y="950"/>
                </a:lnTo>
                <a:lnTo>
                  <a:pt x="66039" y="913"/>
                </a:lnTo>
                <a:lnTo>
                  <a:pt x="65983" y="839"/>
                </a:lnTo>
                <a:lnTo>
                  <a:pt x="65946" y="801"/>
                </a:lnTo>
                <a:lnTo>
                  <a:pt x="65890" y="764"/>
                </a:lnTo>
                <a:lnTo>
                  <a:pt x="65778" y="764"/>
                </a:lnTo>
                <a:lnTo>
                  <a:pt x="65722" y="783"/>
                </a:lnTo>
                <a:lnTo>
                  <a:pt x="65611" y="857"/>
                </a:lnTo>
                <a:lnTo>
                  <a:pt x="65517" y="950"/>
                </a:lnTo>
                <a:lnTo>
                  <a:pt x="65424" y="1062"/>
                </a:lnTo>
                <a:lnTo>
                  <a:pt x="65294" y="1230"/>
                </a:lnTo>
                <a:lnTo>
                  <a:pt x="65238" y="1323"/>
                </a:lnTo>
                <a:lnTo>
                  <a:pt x="65220" y="1397"/>
                </a:lnTo>
                <a:lnTo>
                  <a:pt x="65164" y="1453"/>
                </a:lnTo>
                <a:lnTo>
                  <a:pt x="65052" y="1546"/>
                </a:lnTo>
                <a:lnTo>
                  <a:pt x="64959" y="1602"/>
                </a:lnTo>
                <a:lnTo>
                  <a:pt x="64847" y="1639"/>
                </a:lnTo>
                <a:lnTo>
                  <a:pt x="64605" y="1676"/>
                </a:lnTo>
                <a:lnTo>
                  <a:pt x="64382" y="1714"/>
                </a:lnTo>
                <a:lnTo>
                  <a:pt x="64121" y="1714"/>
                </a:lnTo>
                <a:lnTo>
                  <a:pt x="64009" y="1695"/>
                </a:lnTo>
                <a:lnTo>
                  <a:pt x="63879" y="1676"/>
                </a:lnTo>
                <a:lnTo>
                  <a:pt x="63786" y="1621"/>
                </a:lnTo>
                <a:lnTo>
                  <a:pt x="63693" y="1565"/>
                </a:lnTo>
                <a:lnTo>
                  <a:pt x="63786" y="1472"/>
                </a:lnTo>
                <a:lnTo>
                  <a:pt x="63860" y="1397"/>
                </a:lnTo>
                <a:lnTo>
                  <a:pt x="63916" y="1323"/>
                </a:lnTo>
                <a:lnTo>
                  <a:pt x="63972" y="1230"/>
                </a:lnTo>
                <a:lnTo>
                  <a:pt x="63991" y="1155"/>
                </a:lnTo>
                <a:lnTo>
                  <a:pt x="64009" y="1062"/>
                </a:lnTo>
                <a:lnTo>
                  <a:pt x="64009" y="988"/>
                </a:lnTo>
                <a:lnTo>
                  <a:pt x="63991" y="932"/>
                </a:lnTo>
                <a:lnTo>
                  <a:pt x="63972" y="876"/>
                </a:lnTo>
                <a:lnTo>
                  <a:pt x="63916" y="839"/>
                </a:lnTo>
                <a:lnTo>
                  <a:pt x="63879" y="801"/>
                </a:lnTo>
                <a:lnTo>
                  <a:pt x="63823" y="801"/>
                </a:lnTo>
                <a:lnTo>
                  <a:pt x="63749" y="820"/>
                </a:lnTo>
                <a:lnTo>
                  <a:pt x="63674" y="839"/>
                </a:lnTo>
                <a:lnTo>
                  <a:pt x="63600" y="913"/>
                </a:lnTo>
                <a:lnTo>
                  <a:pt x="63507" y="988"/>
                </a:lnTo>
                <a:lnTo>
                  <a:pt x="63488" y="1043"/>
                </a:lnTo>
                <a:lnTo>
                  <a:pt x="63451" y="1099"/>
                </a:lnTo>
                <a:lnTo>
                  <a:pt x="63432" y="1248"/>
                </a:lnTo>
                <a:lnTo>
                  <a:pt x="63432" y="1379"/>
                </a:lnTo>
                <a:lnTo>
                  <a:pt x="63414" y="1416"/>
                </a:lnTo>
                <a:lnTo>
                  <a:pt x="63395" y="1453"/>
                </a:lnTo>
                <a:lnTo>
                  <a:pt x="63339" y="1509"/>
                </a:lnTo>
                <a:lnTo>
                  <a:pt x="63246" y="1546"/>
                </a:lnTo>
                <a:lnTo>
                  <a:pt x="63004" y="1583"/>
                </a:lnTo>
                <a:lnTo>
                  <a:pt x="62762" y="1602"/>
                </a:lnTo>
                <a:lnTo>
                  <a:pt x="62594" y="1583"/>
                </a:lnTo>
                <a:lnTo>
                  <a:pt x="62483" y="1565"/>
                </a:lnTo>
                <a:lnTo>
                  <a:pt x="62371" y="1546"/>
                </a:lnTo>
                <a:lnTo>
                  <a:pt x="62259" y="1509"/>
                </a:lnTo>
                <a:lnTo>
                  <a:pt x="62203" y="1472"/>
                </a:lnTo>
                <a:lnTo>
                  <a:pt x="62166" y="1416"/>
                </a:lnTo>
                <a:lnTo>
                  <a:pt x="62148" y="1360"/>
                </a:lnTo>
                <a:lnTo>
                  <a:pt x="62148" y="1304"/>
                </a:lnTo>
                <a:lnTo>
                  <a:pt x="62148" y="1267"/>
                </a:lnTo>
                <a:lnTo>
                  <a:pt x="62148" y="1230"/>
                </a:lnTo>
                <a:lnTo>
                  <a:pt x="62203" y="1155"/>
                </a:lnTo>
                <a:lnTo>
                  <a:pt x="62278" y="1081"/>
                </a:lnTo>
                <a:lnTo>
                  <a:pt x="62352" y="1025"/>
                </a:lnTo>
                <a:lnTo>
                  <a:pt x="62408" y="969"/>
                </a:lnTo>
                <a:lnTo>
                  <a:pt x="62445" y="894"/>
                </a:lnTo>
                <a:lnTo>
                  <a:pt x="62445" y="857"/>
                </a:lnTo>
                <a:lnTo>
                  <a:pt x="62445" y="801"/>
                </a:lnTo>
                <a:lnTo>
                  <a:pt x="62390" y="708"/>
                </a:lnTo>
                <a:lnTo>
                  <a:pt x="62352" y="652"/>
                </a:lnTo>
                <a:lnTo>
                  <a:pt x="62297" y="615"/>
                </a:lnTo>
                <a:lnTo>
                  <a:pt x="62203" y="615"/>
                </a:lnTo>
                <a:lnTo>
                  <a:pt x="62148" y="652"/>
                </a:lnTo>
                <a:lnTo>
                  <a:pt x="62054" y="783"/>
                </a:lnTo>
                <a:lnTo>
                  <a:pt x="61961" y="932"/>
                </a:lnTo>
                <a:lnTo>
                  <a:pt x="61906" y="1081"/>
                </a:lnTo>
                <a:lnTo>
                  <a:pt x="61812" y="1267"/>
                </a:lnTo>
                <a:lnTo>
                  <a:pt x="61701" y="1379"/>
                </a:lnTo>
                <a:lnTo>
                  <a:pt x="61570" y="1490"/>
                </a:lnTo>
                <a:lnTo>
                  <a:pt x="61403" y="1583"/>
                </a:lnTo>
                <a:lnTo>
                  <a:pt x="61217" y="1639"/>
                </a:lnTo>
                <a:lnTo>
                  <a:pt x="61049" y="1676"/>
                </a:lnTo>
                <a:lnTo>
                  <a:pt x="60863" y="1676"/>
                </a:lnTo>
                <a:lnTo>
                  <a:pt x="60695" y="1639"/>
                </a:lnTo>
                <a:lnTo>
                  <a:pt x="60602" y="1621"/>
                </a:lnTo>
                <a:lnTo>
                  <a:pt x="60528" y="1583"/>
                </a:lnTo>
                <a:lnTo>
                  <a:pt x="60416" y="1509"/>
                </a:lnTo>
                <a:lnTo>
                  <a:pt x="60342" y="1434"/>
                </a:lnTo>
                <a:lnTo>
                  <a:pt x="60304" y="1379"/>
                </a:lnTo>
                <a:lnTo>
                  <a:pt x="60304" y="1323"/>
                </a:lnTo>
                <a:lnTo>
                  <a:pt x="60323" y="1267"/>
                </a:lnTo>
                <a:lnTo>
                  <a:pt x="60360" y="1230"/>
                </a:lnTo>
                <a:lnTo>
                  <a:pt x="60491" y="1137"/>
                </a:lnTo>
                <a:lnTo>
                  <a:pt x="60639" y="1043"/>
                </a:lnTo>
                <a:lnTo>
                  <a:pt x="60807" y="950"/>
                </a:lnTo>
                <a:lnTo>
                  <a:pt x="60863" y="894"/>
                </a:lnTo>
                <a:lnTo>
                  <a:pt x="60919" y="820"/>
                </a:lnTo>
                <a:lnTo>
                  <a:pt x="60956" y="746"/>
                </a:lnTo>
                <a:lnTo>
                  <a:pt x="60956" y="671"/>
                </a:lnTo>
                <a:lnTo>
                  <a:pt x="60956" y="597"/>
                </a:lnTo>
                <a:lnTo>
                  <a:pt x="60937" y="541"/>
                </a:lnTo>
                <a:lnTo>
                  <a:pt x="60900" y="503"/>
                </a:lnTo>
                <a:lnTo>
                  <a:pt x="60863" y="466"/>
                </a:lnTo>
                <a:lnTo>
                  <a:pt x="60807" y="448"/>
                </a:lnTo>
                <a:lnTo>
                  <a:pt x="60621" y="448"/>
                </a:lnTo>
                <a:lnTo>
                  <a:pt x="60491" y="503"/>
                </a:lnTo>
                <a:lnTo>
                  <a:pt x="60360" y="559"/>
                </a:lnTo>
                <a:lnTo>
                  <a:pt x="60267" y="634"/>
                </a:lnTo>
                <a:lnTo>
                  <a:pt x="60174" y="727"/>
                </a:lnTo>
                <a:lnTo>
                  <a:pt x="60137" y="820"/>
                </a:lnTo>
                <a:lnTo>
                  <a:pt x="60100" y="894"/>
                </a:lnTo>
                <a:lnTo>
                  <a:pt x="60044" y="1006"/>
                </a:lnTo>
                <a:lnTo>
                  <a:pt x="60025" y="1043"/>
                </a:lnTo>
                <a:lnTo>
                  <a:pt x="59988" y="1099"/>
                </a:lnTo>
                <a:lnTo>
                  <a:pt x="59932" y="1137"/>
                </a:lnTo>
                <a:lnTo>
                  <a:pt x="59858" y="1192"/>
                </a:lnTo>
                <a:lnTo>
                  <a:pt x="59764" y="1211"/>
                </a:lnTo>
                <a:lnTo>
                  <a:pt x="59671" y="1230"/>
                </a:lnTo>
                <a:lnTo>
                  <a:pt x="59448" y="1248"/>
                </a:lnTo>
                <a:lnTo>
                  <a:pt x="59243" y="1211"/>
                </a:lnTo>
                <a:lnTo>
                  <a:pt x="59057" y="1174"/>
                </a:lnTo>
                <a:lnTo>
                  <a:pt x="59131" y="1081"/>
                </a:lnTo>
                <a:lnTo>
                  <a:pt x="59187" y="988"/>
                </a:lnTo>
                <a:lnTo>
                  <a:pt x="59225" y="876"/>
                </a:lnTo>
                <a:lnTo>
                  <a:pt x="59243" y="783"/>
                </a:lnTo>
                <a:lnTo>
                  <a:pt x="59262" y="708"/>
                </a:lnTo>
                <a:lnTo>
                  <a:pt x="59243" y="615"/>
                </a:lnTo>
                <a:lnTo>
                  <a:pt x="59225" y="559"/>
                </a:lnTo>
                <a:lnTo>
                  <a:pt x="59187" y="503"/>
                </a:lnTo>
                <a:lnTo>
                  <a:pt x="59131" y="448"/>
                </a:lnTo>
                <a:lnTo>
                  <a:pt x="59076" y="429"/>
                </a:lnTo>
                <a:lnTo>
                  <a:pt x="59020" y="429"/>
                </a:lnTo>
                <a:lnTo>
                  <a:pt x="58964" y="466"/>
                </a:lnTo>
                <a:lnTo>
                  <a:pt x="58908" y="503"/>
                </a:lnTo>
                <a:lnTo>
                  <a:pt x="58834" y="597"/>
                </a:lnTo>
                <a:lnTo>
                  <a:pt x="58778" y="708"/>
                </a:lnTo>
                <a:lnTo>
                  <a:pt x="58722" y="857"/>
                </a:lnTo>
                <a:lnTo>
                  <a:pt x="58685" y="969"/>
                </a:lnTo>
                <a:lnTo>
                  <a:pt x="58666" y="1062"/>
                </a:lnTo>
                <a:lnTo>
                  <a:pt x="58647" y="1192"/>
                </a:lnTo>
                <a:lnTo>
                  <a:pt x="58629" y="1248"/>
                </a:lnTo>
                <a:lnTo>
                  <a:pt x="58610" y="1304"/>
                </a:lnTo>
                <a:lnTo>
                  <a:pt x="58554" y="1379"/>
                </a:lnTo>
                <a:lnTo>
                  <a:pt x="58461" y="1472"/>
                </a:lnTo>
                <a:lnTo>
                  <a:pt x="58368" y="1546"/>
                </a:lnTo>
                <a:lnTo>
                  <a:pt x="58238" y="1621"/>
                </a:lnTo>
                <a:lnTo>
                  <a:pt x="58107" y="1676"/>
                </a:lnTo>
                <a:lnTo>
                  <a:pt x="57958" y="1732"/>
                </a:lnTo>
                <a:lnTo>
                  <a:pt x="57828" y="1751"/>
                </a:lnTo>
                <a:lnTo>
                  <a:pt x="57679" y="1751"/>
                </a:lnTo>
                <a:lnTo>
                  <a:pt x="57549" y="1714"/>
                </a:lnTo>
                <a:lnTo>
                  <a:pt x="57437" y="1639"/>
                </a:lnTo>
                <a:lnTo>
                  <a:pt x="57325" y="1527"/>
                </a:lnTo>
                <a:lnTo>
                  <a:pt x="57288" y="1490"/>
                </a:lnTo>
                <a:lnTo>
                  <a:pt x="57288" y="1453"/>
                </a:lnTo>
                <a:lnTo>
                  <a:pt x="57288" y="1416"/>
                </a:lnTo>
                <a:lnTo>
                  <a:pt x="57307" y="1397"/>
                </a:lnTo>
                <a:lnTo>
                  <a:pt x="57381" y="1341"/>
                </a:lnTo>
                <a:lnTo>
                  <a:pt x="57474" y="1285"/>
                </a:lnTo>
                <a:lnTo>
                  <a:pt x="57568" y="1211"/>
                </a:lnTo>
                <a:lnTo>
                  <a:pt x="57661" y="1137"/>
                </a:lnTo>
                <a:lnTo>
                  <a:pt x="57679" y="1081"/>
                </a:lnTo>
                <a:lnTo>
                  <a:pt x="57698" y="1025"/>
                </a:lnTo>
                <a:lnTo>
                  <a:pt x="57716" y="913"/>
                </a:lnTo>
                <a:lnTo>
                  <a:pt x="57679" y="857"/>
                </a:lnTo>
                <a:lnTo>
                  <a:pt x="57623" y="801"/>
                </a:lnTo>
                <a:lnTo>
                  <a:pt x="57456" y="801"/>
                </a:lnTo>
                <a:lnTo>
                  <a:pt x="57363" y="839"/>
                </a:lnTo>
                <a:lnTo>
                  <a:pt x="57270" y="913"/>
                </a:lnTo>
                <a:lnTo>
                  <a:pt x="57195" y="988"/>
                </a:lnTo>
                <a:lnTo>
                  <a:pt x="57102" y="1081"/>
                </a:lnTo>
                <a:lnTo>
                  <a:pt x="57046" y="1174"/>
                </a:lnTo>
                <a:lnTo>
                  <a:pt x="56990" y="1323"/>
                </a:lnTo>
                <a:lnTo>
                  <a:pt x="56953" y="1397"/>
                </a:lnTo>
                <a:lnTo>
                  <a:pt x="56879" y="1453"/>
                </a:lnTo>
                <a:lnTo>
                  <a:pt x="56786" y="1509"/>
                </a:lnTo>
                <a:lnTo>
                  <a:pt x="56637" y="1546"/>
                </a:lnTo>
                <a:lnTo>
                  <a:pt x="56376" y="1621"/>
                </a:lnTo>
                <a:lnTo>
                  <a:pt x="56078" y="1676"/>
                </a:lnTo>
                <a:lnTo>
                  <a:pt x="55780" y="1676"/>
                </a:lnTo>
                <a:lnTo>
                  <a:pt x="55631" y="1658"/>
                </a:lnTo>
                <a:lnTo>
                  <a:pt x="55501" y="1639"/>
                </a:lnTo>
                <a:lnTo>
                  <a:pt x="55668" y="1509"/>
                </a:lnTo>
                <a:lnTo>
                  <a:pt x="55873" y="1323"/>
                </a:lnTo>
                <a:lnTo>
                  <a:pt x="55985" y="1211"/>
                </a:lnTo>
                <a:lnTo>
                  <a:pt x="56059" y="1099"/>
                </a:lnTo>
                <a:lnTo>
                  <a:pt x="56097" y="1006"/>
                </a:lnTo>
                <a:lnTo>
                  <a:pt x="56097" y="969"/>
                </a:lnTo>
                <a:lnTo>
                  <a:pt x="56078" y="932"/>
                </a:lnTo>
                <a:lnTo>
                  <a:pt x="56041" y="894"/>
                </a:lnTo>
                <a:lnTo>
                  <a:pt x="56004" y="857"/>
                </a:lnTo>
                <a:lnTo>
                  <a:pt x="55911" y="839"/>
                </a:lnTo>
                <a:lnTo>
                  <a:pt x="55799" y="857"/>
                </a:lnTo>
                <a:lnTo>
                  <a:pt x="55687" y="913"/>
                </a:lnTo>
                <a:lnTo>
                  <a:pt x="55557" y="969"/>
                </a:lnTo>
                <a:lnTo>
                  <a:pt x="55464" y="1043"/>
                </a:lnTo>
                <a:lnTo>
                  <a:pt x="55371" y="1118"/>
                </a:lnTo>
                <a:lnTo>
                  <a:pt x="55315" y="1174"/>
                </a:lnTo>
                <a:lnTo>
                  <a:pt x="55184" y="1397"/>
                </a:lnTo>
                <a:lnTo>
                  <a:pt x="55129" y="1472"/>
                </a:lnTo>
                <a:lnTo>
                  <a:pt x="55091" y="1546"/>
                </a:lnTo>
                <a:lnTo>
                  <a:pt x="55035" y="1602"/>
                </a:lnTo>
                <a:lnTo>
                  <a:pt x="54942" y="1639"/>
                </a:lnTo>
                <a:lnTo>
                  <a:pt x="54831" y="1676"/>
                </a:lnTo>
                <a:lnTo>
                  <a:pt x="54663" y="1695"/>
                </a:lnTo>
                <a:lnTo>
                  <a:pt x="54477" y="1714"/>
                </a:lnTo>
                <a:lnTo>
                  <a:pt x="54254" y="1714"/>
                </a:lnTo>
                <a:lnTo>
                  <a:pt x="54142" y="1695"/>
                </a:lnTo>
                <a:lnTo>
                  <a:pt x="54049" y="1676"/>
                </a:lnTo>
                <a:lnTo>
                  <a:pt x="53956" y="1621"/>
                </a:lnTo>
                <a:lnTo>
                  <a:pt x="53881" y="1565"/>
                </a:lnTo>
                <a:lnTo>
                  <a:pt x="54049" y="1472"/>
                </a:lnTo>
                <a:lnTo>
                  <a:pt x="54291" y="1304"/>
                </a:lnTo>
                <a:lnTo>
                  <a:pt x="54402" y="1211"/>
                </a:lnTo>
                <a:lnTo>
                  <a:pt x="54477" y="1137"/>
                </a:lnTo>
                <a:lnTo>
                  <a:pt x="54533" y="1043"/>
                </a:lnTo>
                <a:lnTo>
                  <a:pt x="54551" y="1006"/>
                </a:lnTo>
                <a:lnTo>
                  <a:pt x="54551" y="988"/>
                </a:lnTo>
                <a:lnTo>
                  <a:pt x="54514" y="913"/>
                </a:lnTo>
                <a:lnTo>
                  <a:pt x="54440" y="876"/>
                </a:lnTo>
                <a:lnTo>
                  <a:pt x="54272" y="876"/>
                </a:lnTo>
                <a:lnTo>
                  <a:pt x="54179" y="894"/>
                </a:lnTo>
                <a:lnTo>
                  <a:pt x="54086" y="932"/>
                </a:lnTo>
                <a:lnTo>
                  <a:pt x="53937" y="1006"/>
                </a:lnTo>
                <a:lnTo>
                  <a:pt x="53844" y="1081"/>
                </a:lnTo>
                <a:lnTo>
                  <a:pt x="53769" y="1155"/>
                </a:lnTo>
                <a:lnTo>
                  <a:pt x="53676" y="1304"/>
                </a:lnTo>
                <a:lnTo>
                  <a:pt x="53639" y="1379"/>
                </a:lnTo>
                <a:lnTo>
                  <a:pt x="53583" y="1434"/>
                </a:lnTo>
                <a:lnTo>
                  <a:pt x="53509" y="1509"/>
                </a:lnTo>
                <a:lnTo>
                  <a:pt x="53397" y="1565"/>
                </a:lnTo>
                <a:lnTo>
                  <a:pt x="53285" y="1602"/>
                </a:lnTo>
                <a:lnTo>
                  <a:pt x="53155" y="1639"/>
                </a:lnTo>
                <a:lnTo>
                  <a:pt x="53006" y="1658"/>
                </a:lnTo>
                <a:lnTo>
                  <a:pt x="52690" y="1658"/>
                </a:lnTo>
                <a:lnTo>
                  <a:pt x="52522" y="1639"/>
                </a:lnTo>
                <a:lnTo>
                  <a:pt x="52392" y="1602"/>
                </a:lnTo>
                <a:lnTo>
                  <a:pt x="52280" y="1565"/>
                </a:lnTo>
                <a:lnTo>
                  <a:pt x="52410" y="1434"/>
                </a:lnTo>
                <a:lnTo>
                  <a:pt x="52615" y="1211"/>
                </a:lnTo>
                <a:lnTo>
                  <a:pt x="52708" y="1081"/>
                </a:lnTo>
                <a:lnTo>
                  <a:pt x="52764" y="969"/>
                </a:lnTo>
                <a:lnTo>
                  <a:pt x="52801" y="876"/>
                </a:lnTo>
                <a:lnTo>
                  <a:pt x="52801" y="839"/>
                </a:lnTo>
                <a:lnTo>
                  <a:pt x="52783" y="820"/>
                </a:lnTo>
                <a:lnTo>
                  <a:pt x="52745" y="783"/>
                </a:lnTo>
                <a:lnTo>
                  <a:pt x="52708" y="764"/>
                </a:lnTo>
                <a:lnTo>
                  <a:pt x="52671" y="746"/>
                </a:lnTo>
                <a:lnTo>
                  <a:pt x="52615" y="764"/>
                </a:lnTo>
                <a:lnTo>
                  <a:pt x="52522" y="801"/>
                </a:lnTo>
                <a:lnTo>
                  <a:pt x="52410" y="857"/>
                </a:lnTo>
                <a:lnTo>
                  <a:pt x="52317" y="932"/>
                </a:lnTo>
                <a:lnTo>
                  <a:pt x="52224" y="1006"/>
                </a:lnTo>
                <a:lnTo>
                  <a:pt x="52112" y="1137"/>
                </a:lnTo>
                <a:lnTo>
                  <a:pt x="52038" y="1285"/>
                </a:lnTo>
                <a:lnTo>
                  <a:pt x="52001" y="1416"/>
                </a:lnTo>
                <a:lnTo>
                  <a:pt x="51945" y="1509"/>
                </a:lnTo>
                <a:lnTo>
                  <a:pt x="51889" y="1565"/>
                </a:lnTo>
                <a:lnTo>
                  <a:pt x="51833" y="1621"/>
                </a:lnTo>
                <a:lnTo>
                  <a:pt x="51721" y="1695"/>
                </a:lnTo>
                <a:lnTo>
                  <a:pt x="51628" y="1751"/>
                </a:lnTo>
                <a:lnTo>
                  <a:pt x="51498" y="1788"/>
                </a:lnTo>
                <a:lnTo>
                  <a:pt x="51386" y="1807"/>
                </a:lnTo>
                <a:lnTo>
                  <a:pt x="51256" y="1825"/>
                </a:lnTo>
                <a:lnTo>
                  <a:pt x="51126" y="1825"/>
                </a:lnTo>
                <a:lnTo>
                  <a:pt x="51014" y="1788"/>
                </a:lnTo>
                <a:lnTo>
                  <a:pt x="50902" y="1732"/>
                </a:lnTo>
                <a:lnTo>
                  <a:pt x="51014" y="1639"/>
                </a:lnTo>
                <a:lnTo>
                  <a:pt x="51107" y="1509"/>
                </a:lnTo>
                <a:lnTo>
                  <a:pt x="51182" y="1379"/>
                </a:lnTo>
                <a:lnTo>
                  <a:pt x="51237" y="1230"/>
                </a:lnTo>
                <a:lnTo>
                  <a:pt x="51237" y="1174"/>
                </a:lnTo>
                <a:lnTo>
                  <a:pt x="51237" y="1118"/>
                </a:lnTo>
                <a:lnTo>
                  <a:pt x="51219" y="1062"/>
                </a:lnTo>
                <a:lnTo>
                  <a:pt x="51200" y="1025"/>
                </a:lnTo>
                <a:lnTo>
                  <a:pt x="51144" y="988"/>
                </a:lnTo>
                <a:lnTo>
                  <a:pt x="50977" y="988"/>
                </a:lnTo>
                <a:lnTo>
                  <a:pt x="50884" y="1006"/>
                </a:lnTo>
                <a:lnTo>
                  <a:pt x="50809" y="1025"/>
                </a:lnTo>
                <a:lnTo>
                  <a:pt x="50735" y="1062"/>
                </a:lnTo>
                <a:lnTo>
                  <a:pt x="50697" y="1099"/>
                </a:lnTo>
                <a:lnTo>
                  <a:pt x="50660" y="1137"/>
                </a:lnTo>
                <a:lnTo>
                  <a:pt x="50604" y="1248"/>
                </a:lnTo>
                <a:lnTo>
                  <a:pt x="50586" y="1360"/>
                </a:lnTo>
                <a:lnTo>
                  <a:pt x="50567" y="1453"/>
                </a:lnTo>
                <a:lnTo>
                  <a:pt x="50530" y="1565"/>
                </a:lnTo>
                <a:lnTo>
                  <a:pt x="50474" y="1658"/>
                </a:lnTo>
                <a:lnTo>
                  <a:pt x="50437" y="1676"/>
                </a:lnTo>
                <a:lnTo>
                  <a:pt x="50381" y="1714"/>
                </a:lnTo>
                <a:lnTo>
                  <a:pt x="50325" y="1732"/>
                </a:lnTo>
                <a:lnTo>
                  <a:pt x="50251" y="1732"/>
                </a:lnTo>
                <a:lnTo>
                  <a:pt x="50083" y="1714"/>
                </a:lnTo>
                <a:lnTo>
                  <a:pt x="49934" y="1676"/>
                </a:lnTo>
                <a:lnTo>
                  <a:pt x="49804" y="1602"/>
                </a:lnTo>
                <a:lnTo>
                  <a:pt x="49673" y="1546"/>
                </a:lnTo>
                <a:lnTo>
                  <a:pt x="49618" y="1490"/>
                </a:lnTo>
                <a:lnTo>
                  <a:pt x="49580" y="1434"/>
                </a:lnTo>
                <a:lnTo>
                  <a:pt x="49562" y="1397"/>
                </a:lnTo>
                <a:lnTo>
                  <a:pt x="49599" y="1285"/>
                </a:lnTo>
                <a:lnTo>
                  <a:pt x="49636" y="1211"/>
                </a:lnTo>
                <a:lnTo>
                  <a:pt x="49655" y="1118"/>
                </a:lnTo>
                <a:lnTo>
                  <a:pt x="49673" y="1062"/>
                </a:lnTo>
                <a:lnTo>
                  <a:pt x="49692" y="1006"/>
                </a:lnTo>
                <a:lnTo>
                  <a:pt x="49748" y="932"/>
                </a:lnTo>
                <a:lnTo>
                  <a:pt x="49767" y="894"/>
                </a:lnTo>
                <a:lnTo>
                  <a:pt x="49767" y="857"/>
                </a:lnTo>
                <a:lnTo>
                  <a:pt x="49748" y="801"/>
                </a:lnTo>
                <a:lnTo>
                  <a:pt x="49711" y="746"/>
                </a:lnTo>
                <a:lnTo>
                  <a:pt x="49673" y="727"/>
                </a:lnTo>
                <a:lnTo>
                  <a:pt x="49450" y="727"/>
                </a:lnTo>
                <a:lnTo>
                  <a:pt x="49282" y="746"/>
                </a:lnTo>
                <a:lnTo>
                  <a:pt x="49227" y="764"/>
                </a:lnTo>
                <a:lnTo>
                  <a:pt x="49189" y="783"/>
                </a:lnTo>
                <a:lnTo>
                  <a:pt x="49152" y="839"/>
                </a:lnTo>
                <a:lnTo>
                  <a:pt x="49134" y="894"/>
                </a:lnTo>
                <a:lnTo>
                  <a:pt x="49115" y="988"/>
                </a:lnTo>
                <a:lnTo>
                  <a:pt x="49134" y="1099"/>
                </a:lnTo>
                <a:lnTo>
                  <a:pt x="49152" y="1211"/>
                </a:lnTo>
                <a:lnTo>
                  <a:pt x="49152" y="1323"/>
                </a:lnTo>
                <a:lnTo>
                  <a:pt x="49134" y="1360"/>
                </a:lnTo>
                <a:lnTo>
                  <a:pt x="49115" y="1416"/>
                </a:lnTo>
                <a:lnTo>
                  <a:pt x="49078" y="1453"/>
                </a:lnTo>
                <a:lnTo>
                  <a:pt x="49022" y="1490"/>
                </a:lnTo>
                <a:lnTo>
                  <a:pt x="48947" y="1527"/>
                </a:lnTo>
                <a:lnTo>
                  <a:pt x="48854" y="1565"/>
                </a:lnTo>
                <a:lnTo>
                  <a:pt x="48594" y="1565"/>
                </a:lnTo>
                <a:lnTo>
                  <a:pt x="48445" y="1527"/>
                </a:lnTo>
                <a:lnTo>
                  <a:pt x="48389" y="1509"/>
                </a:lnTo>
                <a:lnTo>
                  <a:pt x="48352" y="1472"/>
                </a:lnTo>
                <a:lnTo>
                  <a:pt x="48333" y="1416"/>
                </a:lnTo>
                <a:lnTo>
                  <a:pt x="48333" y="1379"/>
                </a:lnTo>
                <a:lnTo>
                  <a:pt x="48352" y="1341"/>
                </a:lnTo>
                <a:lnTo>
                  <a:pt x="48370" y="1323"/>
                </a:lnTo>
                <a:lnTo>
                  <a:pt x="48445" y="1267"/>
                </a:lnTo>
                <a:lnTo>
                  <a:pt x="48482" y="1230"/>
                </a:lnTo>
                <a:lnTo>
                  <a:pt x="48482" y="1174"/>
                </a:lnTo>
                <a:lnTo>
                  <a:pt x="48501" y="1062"/>
                </a:lnTo>
                <a:lnTo>
                  <a:pt x="48519" y="950"/>
                </a:lnTo>
                <a:lnTo>
                  <a:pt x="48538" y="876"/>
                </a:lnTo>
                <a:lnTo>
                  <a:pt x="48556" y="820"/>
                </a:lnTo>
                <a:lnTo>
                  <a:pt x="48519" y="783"/>
                </a:lnTo>
                <a:lnTo>
                  <a:pt x="48463" y="801"/>
                </a:lnTo>
                <a:lnTo>
                  <a:pt x="48370" y="839"/>
                </a:lnTo>
                <a:lnTo>
                  <a:pt x="48221" y="932"/>
                </a:lnTo>
                <a:lnTo>
                  <a:pt x="48147" y="988"/>
                </a:lnTo>
                <a:lnTo>
                  <a:pt x="48091" y="1025"/>
                </a:lnTo>
                <a:lnTo>
                  <a:pt x="48072" y="1081"/>
                </a:lnTo>
                <a:lnTo>
                  <a:pt x="48072" y="1137"/>
                </a:lnTo>
                <a:lnTo>
                  <a:pt x="48054" y="1174"/>
                </a:lnTo>
                <a:lnTo>
                  <a:pt x="48016" y="1230"/>
                </a:lnTo>
                <a:lnTo>
                  <a:pt x="47942" y="1285"/>
                </a:lnTo>
                <a:lnTo>
                  <a:pt x="47830" y="1341"/>
                </a:lnTo>
                <a:lnTo>
                  <a:pt x="47719" y="1379"/>
                </a:lnTo>
                <a:lnTo>
                  <a:pt x="47477" y="1379"/>
                </a:lnTo>
                <a:lnTo>
                  <a:pt x="47365" y="1360"/>
                </a:lnTo>
                <a:lnTo>
                  <a:pt x="47495" y="1230"/>
                </a:lnTo>
                <a:lnTo>
                  <a:pt x="47570" y="1155"/>
                </a:lnTo>
                <a:lnTo>
                  <a:pt x="47625" y="1062"/>
                </a:lnTo>
                <a:lnTo>
                  <a:pt x="47663" y="988"/>
                </a:lnTo>
                <a:lnTo>
                  <a:pt x="47681" y="894"/>
                </a:lnTo>
                <a:lnTo>
                  <a:pt x="47663" y="857"/>
                </a:lnTo>
                <a:lnTo>
                  <a:pt x="47644" y="839"/>
                </a:lnTo>
                <a:lnTo>
                  <a:pt x="47607" y="801"/>
                </a:lnTo>
                <a:lnTo>
                  <a:pt x="47551" y="783"/>
                </a:lnTo>
                <a:lnTo>
                  <a:pt x="47439" y="764"/>
                </a:lnTo>
                <a:lnTo>
                  <a:pt x="47346" y="783"/>
                </a:lnTo>
                <a:lnTo>
                  <a:pt x="47272" y="839"/>
                </a:lnTo>
                <a:lnTo>
                  <a:pt x="47216" y="932"/>
                </a:lnTo>
                <a:lnTo>
                  <a:pt x="47104" y="1099"/>
                </a:lnTo>
                <a:lnTo>
                  <a:pt x="47030" y="1248"/>
                </a:lnTo>
                <a:lnTo>
                  <a:pt x="46825" y="1490"/>
                </a:lnTo>
                <a:lnTo>
                  <a:pt x="46713" y="1602"/>
                </a:lnTo>
                <a:lnTo>
                  <a:pt x="46601" y="1676"/>
                </a:lnTo>
                <a:lnTo>
                  <a:pt x="46490" y="1732"/>
                </a:lnTo>
                <a:lnTo>
                  <a:pt x="46341" y="1751"/>
                </a:lnTo>
                <a:lnTo>
                  <a:pt x="46173" y="1732"/>
                </a:lnTo>
                <a:lnTo>
                  <a:pt x="46006" y="1676"/>
                </a:lnTo>
                <a:lnTo>
                  <a:pt x="46099" y="1583"/>
                </a:lnTo>
                <a:lnTo>
                  <a:pt x="46211" y="1453"/>
                </a:lnTo>
                <a:lnTo>
                  <a:pt x="46322" y="1304"/>
                </a:lnTo>
                <a:lnTo>
                  <a:pt x="46434" y="1155"/>
                </a:lnTo>
                <a:lnTo>
                  <a:pt x="46490" y="1006"/>
                </a:lnTo>
                <a:lnTo>
                  <a:pt x="46490" y="932"/>
                </a:lnTo>
                <a:lnTo>
                  <a:pt x="46490" y="876"/>
                </a:lnTo>
                <a:lnTo>
                  <a:pt x="46471" y="839"/>
                </a:lnTo>
                <a:lnTo>
                  <a:pt x="46415" y="801"/>
                </a:lnTo>
                <a:lnTo>
                  <a:pt x="46359" y="764"/>
                </a:lnTo>
                <a:lnTo>
                  <a:pt x="46211" y="764"/>
                </a:lnTo>
                <a:lnTo>
                  <a:pt x="46136" y="783"/>
                </a:lnTo>
                <a:lnTo>
                  <a:pt x="46006" y="839"/>
                </a:lnTo>
                <a:lnTo>
                  <a:pt x="45857" y="950"/>
                </a:lnTo>
                <a:lnTo>
                  <a:pt x="45745" y="1081"/>
                </a:lnTo>
                <a:lnTo>
                  <a:pt x="45633" y="1230"/>
                </a:lnTo>
                <a:lnTo>
                  <a:pt x="45577" y="1379"/>
                </a:lnTo>
                <a:lnTo>
                  <a:pt x="45559" y="1434"/>
                </a:lnTo>
                <a:lnTo>
                  <a:pt x="45559" y="1509"/>
                </a:lnTo>
                <a:lnTo>
                  <a:pt x="45577" y="1583"/>
                </a:lnTo>
                <a:lnTo>
                  <a:pt x="45596" y="1639"/>
                </a:lnTo>
                <a:lnTo>
                  <a:pt x="45484" y="1676"/>
                </a:lnTo>
                <a:lnTo>
                  <a:pt x="45317" y="1714"/>
                </a:lnTo>
                <a:lnTo>
                  <a:pt x="45131" y="1732"/>
                </a:lnTo>
                <a:lnTo>
                  <a:pt x="44944" y="1751"/>
                </a:lnTo>
                <a:lnTo>
                  <a:pt x="44740" y="1732"/>
                </a:lnTo>
                <a:lnTo>
                  <a:pt x="44591" y="1695"/>
                </a:lnTo>
                <a:lnTo>
                  <a:pt x="44516" y="1658"/>
                </a:lnTo>
                <a:lnTo>
                  <a:pt x="44460" y="1621"/>
                </a:lnTo>
                <a:lnTo>
                  <a:pt x="44405" y="1565"/>
                </a:lnTo>
                <a:lnTo>
                  <a:pt x="44386" y="1490"/>
                </a:lnTo>
                <a:lnTo>
                  <a:pt x="44367" y="1434"/>
                </a:lnTo>
                <a:lnTo>
                  <a:pt x="44386" y="1379"/>
                </a:lnTo>
                <a:lnTo>
                  <a:pt x="44405" y="1341"/>
                </a:lnTo>
                <a:lnTo>
                  <a:pt x="44442" y="1285"/>
                </a:lnTo>
                <a:lnTo>
                  <a:pt x="44535" y="1192"/>
                </a:lnTo>
                <a:lnTo>
                  <a:pt x="44647" y="1118"/>
                </a:lnTo>
                <a:lnTo>
                  <a:pt x="44758" y="1025"/>
                </a:lnTo>
                <a:lnTo>
                  <a:pt x="44870" y="932"/>
                </a:lnTo>
                <a:lnTo>
                  <a:pt x="44944" y="839"/>
                </a:lnTo>
                <a:lnTo>
                  <a:pt x="44963" y="783"/>
                </a:lnTo>
                <a:lnTo>
                  <a:pt x="44982" y="727"/>
                </a:lnTo>
                <a:lnTo>
                  <a:pt x="44963" y="652"/>
                </a:lnTo>
                <a:lnTo>
                  <a:pt x="44944" y="597"/>
                </a:lnTo>
                <a:lnTo>
                  <a:pt x="44926" y="559"/>
                </a:lnTo>
                <a:lnTo>
                  <a:pt x="44870" y="541"/>
                </a:lnTo>
                <a:lnTo>
                  <a:pt x="44833" y="522"/>
                </a:lnTo>
                <a:lnTo>
                  <a:pt x="44777" y="522"/>
                </a:lnTo>
                <a:lnTo>
                  <a:pt x="44647" y="559"/>
                </a:lnTo>
                <a:lnTo>
                  <a:pt x="44498" y="634"/>
                </a:lnTo>
                <a:lnTo>
                  <a:pt x="44367" y="708"/>
                </a:lnTo>
                <a:lnTo>
                  <a:pt x="44256" y="801"/>
                </a:lnTo>
                <a:lnTo>
                  <a:pt x="44181" y="894"/>
                </a:lnTo>
                <a:lnTo>
                  <a:pt x="44107" y="1006"/>
                </a:lnTo>
                <a:lnTo>
                  <a:pt x="44069" y="1137"/>
                </a:lnTo>
                <a:lnTo>
                  <a:pt x="44032" y="1230"/>
                </a:lnTo>
                <a:lnTo>
                  <a:pt x="43995" y="1304"/>
                </a:lnTo>
                <a:lnTo>
                  <a:pt x="43939" y="1379"/>
                </a:lnTo>
                <a:lnTo>
                  <a:pt x="43846" y="1434"/>
                </a:lnTo>
                <a:lnTo>
                  <a:pt x="43716" y="1453"/>
                </a:lnTo>
                <a:lnTo>
                  <a:pt x="43529" y="1472"/>
                </a:lnTo>
                <a:lnTo>
                  <a:pt x="43436" y="1453"/>
                </a:lnTo>
                <a:lnTo>
                  <a:pt x="43306" y="1434"/>
                </a:lnTo>
                <a:lnTo>
                  <a:pt x="43194" y="1397"/>
                </a:lnTo>
                <a:lnTo>
                  <a:pt x="43139" y="1379"/>
                </a:lnTo>
                <a:lnTo>
                  <a:pt x="43101" y="1341"/>
                </a:lnTo>
                <a:lnTo>
                  <a:pt x="43045" y="1267"/>
                </a:lnTo>
                <a:lnTo>
                  <a:pt x="43027" y="1211"/>
                </a:lnTo>
                <a:lnTo>
                  <a:pt x="43027" y="1155"/>
                </a:lnTo>
                <a:lnTo>
                  <a:pt x="43064" y="1118"/>
                </a:lnTo>
                <a:lnTo>
                  <a:pt x="43139" y="1006"/>
                </a:lnTo>
                <a:lnTo>
                  <a:pt x="43194" y="950"/>
                </a:lnTo>
                <a:lnTo>
                  <a:pt x="43269" y="857"/>
                </a:lnTo>
                <a:lnTo>
                  <a:pt x="43381" y="652"/>
                </a:lnTo>
                <a:lnTo>
                  <a:pt x="43418" y="541"/>
                </a:lnTo>
                <a:lnTo>
                  <a:pt x="43436" y="448"/>
                </a:lnTo>
                <a:lnTo>
                  <a:pt x="43418" y="392"/>
                </a:lnTo>
                <a:lnTo>
                  <a:pt x="43399" y="355"/>
                </a:lnTo>
                <a:lnTo>
                  <a:pt x="43362" y="355"/>
                </a:lnTo>
                <a:lnTo>
                  <a:pt x="43269" y="336"/>
                </a:lnTo>
                <a:lnTo>
                  <a:pt x="43101" y="373"/>
                </a:lnTo>
                <a:lnTo>
                  <a:pt x="43027" y="392"/>
                </a:lnTo>
                <a:lnTo>
                  <a:pt x="42952" y="429"/>
                </a:lnTo>
                <a:lnTo>
                  <a:pt x="42915" y="485"/>
                </a:lnTo>
                <a:lnTo>
                  <a:pt x="42878" y="522"/>
                </a:lnTo>
                <a:lnTo>
                  <a:pt x="42822" y="615"/>
                </a:lnTo>
                <a:lnTo>
                  <a:pt x="42803" y="727"/>
                </a:lnTo>
                <a:lnTo>
                  <a:pt x="42803" y="969"/>
                </a:lnTo>
                <a:lnTo>
                  <a:pt x="42785" y="1081"/>
                </a:lnTo>
                <a:lnTo>
                  <a:pt x="42748" y="1174"/>
                </a:lnTo>
                <a:lnTo>
                  <a:pt x="42692" y="1230"/>
                </a:lnTo>
                <a:lnTo>
                  <a:pt x="42636" y="1285"/>
                </a:lnTo>
                <a:lnTo>
                  <a:pt x="42487" y="1379"/>
                </a:lnTo>
                <a:lnTo>
                  <a:pt x="42319" y="1453"/>
                </a:lnTo>
                <a:lnTo>
                  <a:pt x="42133" y="1490"/>
                </a:lnTo>
                <a:lnTo>
                  <a:pt x="41928" y="1527"/>
                </a:lnTo>
                <a:lnTo>
                  <a:pt x="41742" y="1546"/>
                </a:lnTo>
                <a:lnTo>
                  <a:pt x="41575" y="1546"/>
                </a:lnTo>
                <a:lnTo>
                  <a:pt x="41426" y="1527"/>
                </a:lnTo>
                <a:lnTo>
                  <a:pt x="41686" y="1304"/>
                </a:lnTo>
                <a:lnTo>
                  <a:pt x="41854" y="1137"/>
                </a:lnTo>
                <a:lnTo>
                  <a:pt x="41891" y="1062"/>
                </a:lnTo>
                <a:lnTo>
                  <a:pt x="41928" y="988"/>
                </a:lnTo>
                <a:lnTo>
                  <a:pt x="41947" y="932"/>
                </a:lnTo>
                <a:lnTo>
                  <a:pt x="41947" y="894"/>
                </a:lnTo>
                <a:lnTo>
                  <a:pt x="41928" y="857"/>
                </a:lnTo>
                <a:lnTo>
                  <a:pt x="41891" y="820"/>
                </a:lnTo>
                <a:lnTo>
                  <a:pt x="41798" y="783"/>
                </a:lnTo>
                <a:lnTo>
                  <a:pt x="41686" y="783"/>
                </a:lnTo>
                <a:lnTo>
                  <a:pt x="41537" y="801"/>
                </a:lnTo>
                <a:lnTo>
                  <a:pt x="41370" y="839"/>
                </a:lnTo>
                <a:lnTo>
                  <a:pt x="41202" y="913"/>
                </a:lnTo>
                <a:lnTo>
                  <a:pt x="41053" y="988"/>
                </a:lnTo>
                <a:lnTo>
                  <a:pt x="40942" y="1081"/>
                </a:lnTo>
                <a:lnTo>
                  <a:pt x="40848" y="1192"/>
                </a:lnTo>
                <a:lnTo>
                  <a:pt x="40811" y="1248"/>
                </a:lnTo>
                <a:lnTo>
                  <a:pt x="40793" y="1323"/>
                </a:lnTo>
                <a:lnTo>
                  <a:pt x="40793" y="1379"/>
                </a:lnTo>
                <a:lnTo>
                  <a:pt x="40811" y="1434"/>
                </a:lnTo>
                <a:lnTo>
                  <a:pt x="40848" y="1509"/>
                </a:lnTo>
                <a:lnTo>
                  <a:pt x="40904" y="1565"/>
                </a:lnTo>
                <a:lnTo>
                  <a:pt x="40755" y="1621"/>
                </a:lnTo>
                <a:lnTo>
                  <a:pt x="40588" y="1676"/>
                </a:lnTo>
                <a:lnTo>
                  <a:pt x="40364" y="1732"/>
                </a:lnTo>
                <a:lnTo>
                  <a:pt x="40141" y="1751"/>
                </a:lnTo>
                <a:lnTo>
                  <a:pt x="39936" y="1770"/>
                </a:lnTo>
                <a:lnTo>
                  <a:pt x="39731" y="1751"/>
                </a:lnTo>
                <a:lnTo>
                  <a:pt x="39638" y="1732"/>
                </a:lnTo>
                <a:lnTo>
                  <a:pt x="39545" y="1695"/>
                </a:lnTo>
                <a:lnTo>
                  <a:pt x="39471" y="1639"/>
                </a:lnTo>
                <a:lnTo>
                  <a:pt x="39415" y="1583"/>
                </a:lnTo>
                <a:lnTo>
                  <a:pt x="39620" y="1434"/>
                </a:lnTo>
                <a:lnTo>
                  <a:pt x="39880" y="1211"/>
                </a:lnTo>
                <a:lnTo>
                  <a:pt x="40011" y="1099"/>
                </a:lnTo>
                <a:lnTo>
                  <a:pt x="40104" y="969"/>
                </a:lnTo>
                <a:lnTo>
                  <a:pt x="40178" y="857"/>
                </a:lnTo>
                <a:lnTo>
                  <a:pt x="40197" y="801"/>
                </a:lnTo>
                <a:lnTo>
                  <a:pt x="40197" y="764"/>
                </a:lnTo>
                <a:lnTo>
                  <a:pt x="40178" y="708"/>
                </a:lnTo>
                <a:lnTo>
                  <a:pt x="40160" y="652"/>
                </a:lnTo>
                <a:lnTo>
                  <a:pt x="40122" y="615"/>
                </a:lnTo>
                <a:lnTo>
                  <a:pt x="40085" y="597"/>
                </a:lnTo>
                <a:lnTo>
                  <a:pt x="39992" y="597"/>
                </a:lnTo>
                <a:lnTo>
                  <a:pt x="39880" y="634"/>
                </a:lnTo>
                <a:lnTo>
                  <a:pt x="39750" y="690"/>
                </a:lnTo>
                <a:lnTo>
                  <a:pt x="39638" y="746"/>
                </a:lnTo>
                <a:lnTo>
                  <a:pt x="39471" y="876"/>
                </a:lnTo>
                <a:lnTo>
                  <a:pt x="39396" y="969"/>
                </a:lnTo>
                <a:lnTo>
                  <a:pt x="39340" y="1062"/>
                </a:lnTo>
                <a:lnTo>
                  <a:pt x="39229" y="1248"/>
                </a:lnTo>
                <a:lnTo>
                  <a:pt x="39191" y="1341"/>
                </a:lnTo>
                <a:lnTo>
                  <a:pt x="39136" y="1416"/>
                </a:lnTo>
                <a:lnTo>
                  <a:pt x="39061" y="1490"/>
                </a:lnTo>
                <a:lnTo>
                  <a:pt x="38968" y="1565"/>
                </a:lnTo>
                <a:lnTo>
                  <a:pt x="38838" y="1621"/>
                </a:lnTo>
                <a:lnTo>
                  <a:pt x="38689" y="1658"/>
                </a:lnTo>
                <a:lnTo>
                  <a:pt x="38540" y="1676"/>
                </a:lnTo>
                <a:lnTo>
                  <a:pt x="38372" y="1676"/>
                </a:lnTo>
                <a:lnTo>
                  <a:pt x="38223" y="1658"/>
                </a:lnTo>
                <a:lnTo>
                  <a:pt x="38074" y="1602"/>
                </a:lnTo>
                <a:lnTo>
                  <a:pt x="38019" y="1565"/>
                </a:lnTo>
                <a:lnTo>
                  <a:pt x="37963" y="1509"/>
                </a:lnTo>
                <a:lnTo>
                  <a:pt x="37925" y="1453"/>
                </a:lnTo>
                <a:lnTo>
                  <a:pt x="37888" y="1397"/>
                </a:lnTo>
                <a:lnTo>
                  <a:pt x="38019" y="1304"/>
                </a:lnTo>
                <a:lnTo>
                  <a:pt x="38205" y="1174"/>
                </a:lnTo>
                <a:lnTo>
                  <a:pt x="38298" y="1081"/>
                </a:lnTo>
                <a:lnTo>
                  <a:pt x="38372" y="1006"/>
                </a:lnTo>
                <a:lnTo>
                  <a:pt x="38410" y="932"/>
                </a:lnTo>
                <a:lnTo>
                  <a:pt x="38410" y="876"/>
                </a:lnTo>
                <a:lnTo>
                  <a:pt x="38372" y="783"/>
                </a:lnTo>
                <a:lnTo>
                  <a:pt x="38298" y="746"/>
                </a:lnTo>
                <a:lnTo>
                  <a:pt x="38223" y="727"/>
                </a:lnTo>
                <a:lnTo>
                  <a:pt x="38130" y="746"/>
                </a:lnTo>
                <a:lnTo>
                  <a:pt x="38037" y="764"/>
                </a:lnTo>
                <a:lnTo>
                  <a:pt x="37944" y="801"/>
                </a:lnTo>
                <a:lnTo>
                  <a:pt x="37870" y="857"/>
                </a:lnTo>
                <a:lnTo>
                  <a:pt x="37814" y="913"/>
                </a:lnTo>
                <a:lnTo>
                  <a:pt x="37721" y="1006"/>
                </a:lnTo>
                <a:lnTo>
                  <a:pt x="37665" y="1099"/>
                </a:lnTo>
                <a:lnTo>
                  <a:pt x="37590" y="1248"/>
                </a:lnTo>
                <a:lnTo>
                  <a:pt x="37534" y="1304"/>
                </a:lnTo>
                <a:lnTo>
                  <a:pt x="37460" y="1360"/>
                </a:lnTo>
                <a:lnTo>
                  <a:pt x="37367" y="1397"/>
                </a:lnTo>
                <a:lnTo>
                  <a:pt x="37199" y="1434"/>
                </a:lnTo>
                <a:lnTo>
                  <a:pt x="36957" y="1472"/>
                </a:lnTo>
                <a:lnTo>
                  <a:pt x="36715" y="1472"/>
                </a:lnTo>
                <a:lnTo>
                  <a:pt x="36473" y="1434"/>
                </a:lnTo>
                <a:lnTo>
                  <a:pt x="36231" y="1379"/>
                </a:lnTo>
                <a:lnTo>
                  <a:pt x="36250" y="1341"/>
                </a:lnTo>
                <a:lnTo>
                  <a:pt x="36287" y="1304"/>
                </a:lnTo>
                <a:lnTo>
                  <a:pt x="36380" y="1211"/>
                </a:lnTo>
                <a:lnTo>
                  <a:pt x="36529" y="1155"/>
                </a:lnTo>
                <a:lnTo>
                  <a:pt x="36697" y="1081"/>
                </a:lnTo>
                <a:lnTo>
                  <a:pt x="36846" y="1025"/>
                </a:lnTo>
                <a:lnTo>
                  <a:pt x="36995" y="950"/>
                </a:lnTo>
                <a:lnTo>
                  <a:pt x="37088" y="876"/>
                </a:lnTo>
                <a:lnTo>
                  <a:pt x="37125" y="839"/>
                </a:lnTo>
                <a:lnTo>
                  <a:pt x="37144" y="801"/>
                </a:lnTo>
                <a:lnTo>
                  <a:pt x="37144" y="746"/>
                </a:lnTo>
                <a:lnTo>
                  <a:pt x="37144" y="690"/>
                </a:lnTo>
                <a:lnTo>
                  <a:pt x="37125" y="652"/>
                </a:lnTo>
                <a:lnTo>
                  <a:pt x="37088" y="634"/>
                </a:lnTo>
                <a:lnTo>
                  <a:pt x="36995" y="597"/>
                </a:lnTo>
                <a:lnTo>
                  <a:pt x="36901" y="597"/>
                </a:lnTo>
                <a:lnTo>
                  <a:pt x="36771" y="615"/>
                </a:lnTo>
                <a:lnTo>
                  <a:pt x="36659" y="634"/>
                </a:lnTo>
                <a:lnTo>
                  <a:pt x="36548" y="671"/>
                </a:lnTo>
                <a:lnTo>
                  <a:pt x="36455" y="727"/>
                </a:lnTo>
                <a:lnTo>
                  <a:pt x="36362" y="801"/>
                </a:lnTo>
                <a:lnTo>
                  <a:pt x="36268" y="876"/>
                </a:lnTo>
                <a:lnTo>
                  <a:pt x="36120" y="1062"/>
                </a:lnTo>
                <a:lnTo>
                  <a:pt x="35952" y="1248"/>
                </a:lnTo>
                <a:lnTo>
                  <a:pt x="35859" y="1323"/>
                </a:lnTo>
                <a:lnTo>
                  <a:pt x="35766" y="1397"/>
                </a:lnTo>
                <a:lnTo>
                  <a:pt x="35635" y="1472"/>
                </a:lnTo>
                <a:lnTo>
                  <a:pt x="35486" y="1546"/>
                </a:lnTo>
                <a:lnTo>
                  <a:pt x="35319" y="1602"/>
                </a:lnTo>
                <a:lnTo>
                  <a:pt x="35170" y="1621"/>
                </a:lnTo>
                <a:lnTo>
                  <a:pt x="35002" y="1639"/>
                </a:lnTo>
                <a:lnTo>
                  <a:pt x="34853" y="1602"/>
                </a:lnTo>
                <a:lnTo>
                  <a:pt x="34705" y="1546"/>
                </a:lnTo>
                <a:lnTo>
                  <a:pt x="34649" y="1509"/>
                </a:lnTo>
                <a:lnTo>
                  <a:pt x="34593" y="1453"/>
                </a:lnTo>
                <a:lnTo>
                  <a:pt x="34742" y="1341"/>
                </a:lnTo>
                <a:lnTo>
                  <a:pt x="34928" y="1174"/>
                </a:lnTo>
                <a:lnTo>
                  <a:pt x="35021" y="1081"/>
                </a:lnTo>
                <a:lnTo>
                  <a:pt x="35096" y="988"/>
                </a:lnTo>
                <a:lnTo>
                  <a:pt x="35114" y="894"/>
                </a:lnTo>
                <a:lnTo>
                  <a:pt x="35114" y="857"/>
                </a:lnTo>
                <a:lnTo>
                  <a:pt x="35096" y="801"/>
                </a:lnTo>
                <a:lnTo>
                  <a:pt x="35058" y="764"/>
                </a:lnTo>
                <a:lnTo>
                  <a:pt x="35021" y="727"/>
                </a:lnTo>
                <a:lnTo>
                  <a:pt x="34947" y="690"/>
                </a:lnTo>
                <a:lnTo>
                  <a:pt x="34891" y="671"/>
                </a:lnTo>
                <a:lnTo>
                  <a:pt x="34742" y="671"/>
                </a:lnTo>
                <a:lnTo>
                  <a:pt x="34630" y="690"/>
                </a:lnTo>
                <a:lnTo>
                  <a:pt x="34537" y="727"/>
                </a:lnTo>
                <a:lnTo>
                  <a:pt x="34444" y="783"/>
                </a:lnTo>
                <a:lnTo>
                  <a:pt x="34388" y="839"/>
                </a:lnTo>
                <a:lnTo>
                  <a:pt x="34351" y="913"/>
                </a:lnTo>
                <a:lnTo>
                  <a:pt x="34314" y="1043"/>
                </a:lnTo>
                <a:lnTo>
                  <a:pt x="34276" y="1192"/>
                </a:lnTo>
                <a:lnTo>
                  <a:pt x="34239" y="1341"/>
                </a:lnTo>
                <a:lnTo>
                  <a:pt x="34220" y="1397"/>
                </a:lnTo>
                <a:lnTo>
                  <a:pt x="34165" y="1453"/>
                </a:lnTo>
                <a:lnTo>
                  <a:pt x="34109" y="1490"/>
                </a:lnTo>
                <a:lnTo>
                  <a:pt x="34034" y="1527"/>
                </a:lnTo>
                <a:lnTo>
                  <a:pt x="33923" y="1565"/>
                </a:lnTo>
                <a:lnTo>
                  <a:pt x="33643" y="1565"/>
                </a:lnTo>
                <a:lnTo>
                  <a:pt x="33457" y="1527"/>
                </a:lnTo>
                <a:lnTo>
                  <a:pt x="33383" y="1490"/>
                </a:lnTo>
                <a:lnTo>
                  <a:pt x="33308" y="1453"/>
                </a:lnTo>
                <a:lnTo>
                  <a:pt x="33252" y="1397"/>
                </a:lnTo>
                <a:lnTo>
                  <a:pt x="33215" y="1341"/>
                </a:lnTo>
                <a:lnTo>
                  <a:pt x="33196" y="1267"/>
                </a:lnTo>
                <a:lnTo>
                  <a:pt x="33215" y="1192"/>
                </a:lnTo>
                <a:lnTo>
                  <a:pt x="33252" y="1137"/>
                </a:lnTo>
                <a:lnTo>
                  <a:pt x="33308" y="1081"/>
                </a:lnTo>
                <a:lnTo>
                  <a:pt x="33439" y="950"/>
                </a:lnTo>
                <a:lnTo>
                  <a:pt x="33494" y="894"/>
                </a:lnTo>
                <a:lnTo>
                  <a:pt x="33532" y="839"/>
                </a:lnTo>
                <a:lnTo>
                  <a:pt x="33587" y="727"/>
                </a:lnTo>
                <a:lnTo>
                  <a:pt x="33606" y="634"/>
                </a:lnTo>
                <a:lnTo>
                  <a:pt x="33606" y="559"/>
                </a:lnTo>
                <a:lnTo>
                  <a:pt x="33606" y="522"/>
                </a:lnTo>
                <a:lnTo>
                  <a:pt x="33587" y="485"/>
                </a:lnTo>
                <a:lnTo>
                  <a:pt x="33550" y="466"/>
                </a:lnTo>
                <a:lnTo>
                  <a:pt x="33494" y="448"/>
                </a:lnTo>
                <a:lnTo>
                  <a:pt x="33457" y="466"/>
                </a:lnTo>
                <a:lnTo>
                  <a:pt x="33327" y="503"/>
                </a:lnTo>
                <a:lnTo>
                  <a:pt x="33196" y="597"/>
                </a:lnTo>
                <a:lnTo>
                  <a:pt x="33066" y="708"/>
                </a:lnTo>
                <a:lnTo>
                  <a:pt x="32973" y="820"/>
                </a:lnTo>
                <a:lnTo>
                  <a:pt x="32917" y="894"/>
                </a:lnTo>
                <a:lnTo>
                  <a:pt x="32899" y="969"/>
                </a:lnTo>
                <a:lnTo>
                  <a:pt x="32899" y="1081"/>
                </a:lnTo>
                <a:lnTo>
                  <a:pt x="32899" y="1137"/>
                </a:lnTo>
                <a:lnTo>
                  <a:pt x="32899" y="1174"/>
                </a:lnTo>
                <a:lnTo>
                  <a:pt x="32861" y="1230"/>
                </a:lnTo>
                <a:lnTo>
                  <a:pt x="32787" y="1285"/>
                </a:lnTo>
                <a:lnTo>
                  <a:pt x="32731" y="1323"/>
                </a:lnTo>
                <a:lnTo>
                  <a:pt x="32657" y="1341"/>
                </a:lnTo>
                <a:lnTo>
                  <a:pt x="32489" y="1379"/>
                </a:lnTo>
                <a:lnTo>
                  <a:pt x="32340" y="1360"/>
                </a:lnTo>
                <a:lnTo>
                  <a:pt x="32266" y="1341"/>
                </a:lnTo>
                <a:lnTo>
                  <a:pt x="32210" y="1304"/>
                </a:lnTo>
                <a:lnTo>
                  <a:pt x="32117" y="1248"/>
                </a:lnTo>
                <a:lnTo>
                  <a:pt x="32061" y="1192"/>
                </a:lnTo>
                <a:lnTo>
                  <a:pt x="32024" y="1137"/>
                </a:lnTo>
                <a:lnTo>
                  <a:pt x="32024" y="1081"/>
                </a:lnTo>
                <a:lnTo>
                  <a:pt x="32042" y="1025"/>
                </a:lnTo>
                <a:lnTo>
                  <a:pt x="32079" y="988"/>
                </a:lnTo>
                <a:lnTo>
                  <a:pt x="32172" y="876"/>
                </a:lnTo>
                <a:lnTo>
                  <a:pt x="32284" y="783"/>
                </a:lnTo>
                <a:lnTo>
                  <a:pt x="32377" y="690"/>
                </a:lnTo>
                <a:lnTo>
                  <a:pt x="32396" y="634"/>
                </a:lnTo>
                <a:lnTo>
                  <a:pt x="32415" y="578"/>
                </a:lnTo>
                <a:lnTo>
                  <a:pt x="32415" y="522"/>
                </a:lnTo>
                <a:lnTo>
                  <a:pt x="32377" y="485"/>
                </a:lnTo>
                <a:lnTo>
                  <a:pt x="32321" y="429"/>
                </a:lnTo>
                <a:lnTo>
                  <a:pt x="32266" y="410"/>
                </a:lnTo>
                <a:lnTo>
                  <a:pt x="32191" y="429"/>
                </a:lnTo>
                <a:lnTo>
                  <a:pt x="32117" y="448"/>
                </a:lnTo>
                <a:lnTo>
                  <a:pt x="31986" y="541"/>
                </a:lnTo>
                <a:lnTo>
                  <a:pt x="31893" y="634"/>
                </a:lnTo>
                <a:lnTo>
                  <a:pt x="31819" y="727"/>
                </a:lnTo>
                <a:lnTo>
                  <a:pt x="31782" y="820"/>
                </a:lnTo>
                <a:lnTo>
                  <a:pt x="31763" y="950"/>
                </a:lnTo>
                <a:lnTo>
                  <a:pt x="31744" y="1025"/>
                </a:lnTo>
                <a:lnTo>
                  <a:pt x="31707" y="1099"/>
                </a:lnTo>
                <a:lnTo>
                  <a:pt x="31651" y="1174"/>
                </a:lnTo>
                <a:lnTo>
                  <a:pt x="31577" y="1267"/>
                </a:lnTo>
                <a:lnTo>
                  <a:pt x="31446" y="1360"/>
                </a:lnTo>
                <a:lnTo>
                  <a:pt x="31279" y="1434"/>
                </a:lnTo>
                <a:lnTo>
                  <a:pt x="31074" y="1527"/>
                </a:lnTo>
                <a:lnTo>
                  <a:pt x="30832" y="1583"/>
                </a:lnTo>
                <a:lnTo>
                  <a:pt x="30609" y="1639"/>
                </a:lnTo>
                <a:lnTo>
                  <a:pt x="30404" y="1639"/>
                </a:lnTo>
                <a:lnTo>
                  <a:pt x="30311" y="1621"/>
                </a:lnTo>
                <a:lnTo>
                  <a:pt x="30236" y="1602"/>
                </a:lnTo>
                <a:lnTo>
                  <a:pt x="30180" y="1565"/>
                </a:lnTo>
                <a:lnTo>
                  <a:pt x="30124" y="1509"/>
                </a:lnTo>
                <a:lnTo>
                  <a:pt x="30329" y="1397"/>
                </a:lnTo>
                <a:lnTo>
                  <a:pt x="30590" y="1211"/>
                </a:lnTo>
                <a:lnTo>
                  <a:pt x="30702" y="1118"/>
                </a:lnTo>
                <a:lnTo>
                  <a:pt x="30813" y="1025"/>
                </a:lnTo>
                <a:lnTo>
                  <a:pt x="30869" y="932"/>
                </a:lnTo>
                <a:lnTo>
                  <a:pt x="30869" y="894"/>
                </a:lnTo>
                <a:lnTo>
                  <a:pt x="30869" y="857"/>
                </a:lnTo>
                <a:lnTo>
                  <a:pt x="30832" y="801"/>
                </a:lnTo>
                <a:lnTo>
                  <a:pt x="30758" y="764"/>
                </a:lnTo>
                <a:lnTo>
                  <a:pt x="30571" y="764"/>
                </a:lnTo>
                <a:lnTo>
                  <a:pt x="30385" y="839"/>
                </a:lnTo>
                <a:lnTo>
                  <a:pt x="30255" y="913"/>
                </a:lnTo>
                <a:lnTo>
                  <a:pt x="30162" y="988"/>
                </a:lnTo>
                <a:lnTo>
                  <a:pt x="30087" y="1081"/>
                </a:lnTo>
                <a:lnTo>
                  <a:pt x="29994" y="1230"/>
                </a:lnTo>
                <a:lnTo>
                  <a:pt x="29938" y="1304"/>
                </a:lnTo>
                <a:lnTo>
                  <a:pt x="29882" y="1379"/>
                </a:lnTo>
                <a:lnTo>
                  <a:pt x="29789" y="1434"/>
                </a:lnTo>
                <a:lnTo>
                  <a:pt x="29678" y="1490"/>
                </a:lnTo>
                <a:lnTo>
                  <a:pt x="29585" y="1509"/>
                </a:lnTo>
                <a:lnTo>
                  <a:pt x="29454" y="1527"/>
                </a:lnTo>
                <a:lnTo>
                  <a:pt x="29324" y="1546"/>
                </a:lnTo>
                <a:lnTo>
                  <a:pt x="29175" y="1546"/>
                </a:lnTo>
                <a:lnTo>
                  <a:pt x="29045" y="1527"/>
                </a:lnTo>
                <a:lnTo>
                  <a:pt x="28914" y="1490"/>
                </a:lnTo>
                <a:lnTo>
                  <a:pt x="28803" y="1434"/>
                </a:lnTo>
                <a:lnTo>
                  <a:pt x="28728" y="1360"/>
                </a:lnTo>
                <a:lnTo>
                  <a:pt x="28896" y="1211"/>
                </a:lnTo>
                <a:lnTo>
                  <a:pt x="29119" y="988"/>
                </a:lnTo>
                <a:lnTo>
                  <a:pt x="29231" y="857"/>
                </a:lnTo>
                <a:lnTo>
                  <a:pt x="29324" y="746"/>
                </a:lnTo>
                <a:lnTo>
                  <a:pt x="29361" y="634"/>
                </a:lnTo>
                <a:lnTo>
                  <a:pt x="29361" y="597"/>
                </a:lnTo>
                <a:lnTo>
                  <a:pt x="29343" y="559"/>
                </a:lnTo>
                <a:lnTo>
                  <a:pt x="29324" y="503"/>
                </a:lnTo>
                <a:lnTo>
                  <a:pt x="29268" y="485"/>
                </a:lnTo>
                <a:lnTo>
                  <a:pt x="29175" y="485"/>
                </a:lnTo>
                <a:lnTo>
                  <a:pt x="29063" y="541"/>
                </a:lnTo>
                <a:lnTo>
                  <a:pt x="28952" y="615"/>
                </a:lnTo>
                <a:lnTo>
                  <a:pt x="28840" y="708"/>
                </a:lnTo>
                <a:lnTo>
                  <a:pt x="28728" y="801"/>
                </a:lnTo>
                <a:lnTo>
                  <a:pt x="28598" y="950"/>
                </a:lnTo>
                <a:lnTo>
                  <a:pt x="28542" y="1043"/>
                </a:lnTo>
                <a:lnTo>
                  <a:pt x="28505" y="1118"/>
                </a:lnTo>
                <a:lnTo>
                  <a:pt x="28486" y="1211"/>
                </a:lnTo>
                <a:lnTo>
                  <a:pt x="28486" y="1248"/>
                </a:lnTo>
                <a:lnTo>
                  <a:pt x="28449" y="1304"/>
                </a:lnTo>
                <a:lnTo>
                  <a:pt x="28393" y="1360"/>
                </a:lnTo>
                <a:lnTo>
                  <a:pt x="28300" y="1416"/>
                </a:lnTo>
                <a:lnTo>
                  <a:pt x="28207" y="1472"/>
                </a:lnTo>
                <a:lnTo>
                  <a:pt x="28095" y="1509"/>
                </a:lnTo>
                <a:lnTo>
                  <a:pt x="27853" y="1565"/>
                </a:lnTo>
                <a:lnTo>
                  <a:pt x="27667" y="1583"/>
                </a:lnTo>
                <a:lnTo>
                  <a:pt x="27406" y="1602"/>
                </a:lnTo>
                <a:lnTo>
                  <a:pt x="27164" y="1602"/>
                </a:lnTo>
                <a:lnTo>
                  <a:pt x="27071" y="1565"/>
                </a:lnTo>
                <a:lnTo>
                  <a:pt x="26997" y="1509"/>
                </a:lnTo>
                <a:lnTo>
                  <a:pt x="26978" y="1453"/>
                </a:lnTo>
                <a:lnTo>
                  <a:pt x="26959" y="1397"/>
                </a:lnTo>
                <a:lnTo>
                  <a:pt x="26959" y="1341"/>
                </a:lnTo>
                <a:lnTo>
                  <a:pt x="26978" y="1304"/>
                </a:lnTo>
                <a:lnTo>
                  <a:pt x="27053" y="1211"/>
                </a:lnTo>
                <a:lnTo>
                  <a:pt x="27146" y="1118"/>
                </a:lnTo>
                <a:lnTo>
                  <a:pt x="27239" y="1043"/>
                </a:lnTo>
                <a:lnTo>
                  <a:pt x="27350" y="950"/>
                </a:lnTo>
                <a:lnTo>
                  <a:pt x="27425" y="839"/>
                </a:lnTo>
                <a:lnTo>
                  <a:pt x="27443" y="783"/>
                </a:lnTo>
                <a:lnTo>
                  <a:pt x="27462" y="708"/>
                </a:lnTo>
                <a:lnTo>
                  <a:pt x="27481" y="597"/>
                </a:lnTo>
                <a:lnTo>
                  <a:pt x="27462" y="541"/>
                </a:lnTo>
                <a:lnTo>
                  <a:pt x="27443" y="522"/>
                </a:lnTo>
                <a:lnTo>
                  <a:pt x="27425" y="503"/>
                </a:lnTo>
                <a:lnTo>
                  <a:pt x="27388" y="503"/>
                </a:lnTo>
                <a:lnTo>
                  <a:pt x="27332" y="522"/>
                </a:lnTo>
                <a:lnTo>
                  <a:pt x="27239" y="559"/>
                </a:lnTo>
                <a:lnTo>
                  <a:pt x="27164" y="634"/>
                </a:lnTo>
                <a:lnTo>
                  <a:pt x="26997" y="801"/>
                </a:lnTo>
                <a:lnTo>
                  <a:pt x="26904" y="932"/>
                </a:lnTo>
                <a:lnTo>
                  <a:pt x="26829" y="1043"/>
                </a:lnTo>
                <a:lnTo>
                  <a:pt x="26717" y="1230"/>
                </a:lnTo>
                <a:lnTo>
                  <a:pt x="26643" y="1304"/>
                </a:lnTo>
                <a:lnTo>
                  <a:pt x="26550" y="1379"/>
                </a:lnTo>
                <a:lnTo>
                  <a:pt x="26438" y="1453"/>
                </a:lnTo>
                <a:lnTo>
                  <a:pt x="26289" y="1527"/>
                </a:lnTo>
                <a:lnTo>
                  <a:pt x="26103" y="1583"/>
                </a:lnTo>
                <a:lnTo>
                  <a:pt x="25861" y="1639"/>
                </a:lnTo>
                <a:lnTo>
                  <a:pt x="25619" y="1639"/>
                </a:lnTo>
                <a:lnTo>
                  <a:pt x="25526" y="1602"/>
                </a:lnTo>
                <a:lnTo>
                  <a:pt x="25489" y="1583"/>
                </a:lnTo>
                <a:lnTo>
                  <a:pt x="25470" y="1527"/>
                </a:lnTo>
                <a:lnTo>
                  <a:pt x="25638" y="1397"/>
                </a:lnTo>
                <a:lnTo>
                  <a:pt x="25768" y="1267"/>
                </a:lnTo>
                <a:lnTo>
                  <a:pt x="25898" y="1137"/>
                </a:lnTo>
                <a:lnTo>
                  <a:pt x="26010" y="988"/>
                </a:lnTo>
                <a:lnTo>
                  <a:pt x="26084" y="857"/>
                </a:lnTo>
                <a:lnTo>
                  <a:pt x="26122" y="783"/>
                </a:lnTo>
                <a:lnTo>
                  <a:pt x="26122" y="727"/>
                </a:lnTo>
                <a:lnTo>
                  <a:pt x="26103" y="690"/>
                </a:lnTo>
                <a:lnTo>
                  <a:pt x="26084" y="634"/>
                </a:lnTo>
                <a:lnTo>
                  <a:pt x="26010" y="597"/>
                </a:lnTo>
                <a:lnTo>
                  <a:pt x="25954" y="578"/>
                </a:lnTo>
                <a:lnTo>
                  <a:pt x="25898" y="578"/>
                </a:lnTo>
                <a:lnTo>
                  <a:pt x="25824" y="615"/>
                </a:lnTo>
                <a:lnTo>
                  <a:pt x="25768" y="652"/>
                </a:lnTo>
                <a:lnTo>
                  <a:pt x="25712" y="708"/>
                </a:lnTo>
                <a:lnTo>
                  <a:pt x="25600" y="857"/>
                </a:lnTo>
                <a:lnTo>
                  <a:pt x="25507" y="1006"/>
                </a:lnTo>
                <a:lnTo>
                  <a:pt x="25414" y="1174"/>
                </a:lnTo>
                <a:lnTo>
                  <a:pt x="25321" y="1360"/>
                </a:lnTo>
                <a:lnTo>
                  <a:pt x="25265" y="1416"/>
                </a:lnTo>
                <a:lnTo>
                  <a:pt x="25153" y="1490"/>
                </a:lnTo>
                <a:lnTo>
                  <a:pt x="25042" y="1565"/>
                </a:lnTo>
                <a:lnTo>
                  <a:pt x="24893" y="1602"/>
                </a:lnTo>
                <a:lnTo>
                  <a:pt x="24744" y="1658"/>
                </a:lnTo>
                <a:lnTo>
                  <a:pt x="24614" y="1658"/>
                </a:lnTo>
                <a:lnTo>
                  <a:pt x="24483" y="1639"/>
                </a:lnTo>
                <a:lnTo>
                  <a:pt x="24409" y="1621"/>
                </a:lnTo>
                <a:lnTo>
                  <a:pt x="24353" y="1583"/>
                </a:lnTo>
                <a:lnTo>
                  <a:pt x="24297" y="1527"/>
                </a:lnTo>
                <a:lnTo>
                  <a:pt x="24260" y="1453"/>
                </a:lnTo>
                <a:lnTo>
                  <a:pt x="24241" y="1397"/>
                </a:lnTo>
                <a:lnTo>
                  <a:pt x="24260" y="1323"/>
                </a:lnTo>
                <a:lnTo>
                  <a:pt x="24297" y="1267"/>
                </a:lnTo>
                <a:lnTo>
                  <a:pt x="24353" y="1192"/>
                </a:lnTo>
                <a:lnTo>
                  <a:pt x="24483" y="1062"/>
                </a:lnTo>
                <a:lnTo>
                  <a:pt x="24632" y="913"/>
                </a:lnTo>
                <a:lnTo>
                  <a:pt x="24725" y="783"/>
                </a:lnTo>
                <a:lnTo>
                  <a:pt x="24762" y="708"/>
                </a:lnTo>
                <a:lnTo>
                  <a:pt x="24781" y="652"/>
                </a:lnTo>
                <a:lnTo>
                  <a:pt x="24762" y="578"/>
                </a:lnTo>
                <a:lnTo>
                  <a:pt x="24725" y="503"/>
                </a:lnTo>
                <a:lnTo>
                  <a:pt x="24707" y="485"/>
                </a:lnTo>
                <a:lnTo>
                  <a:pt x="24669" y="485"/>
                </a:lnTo>
                <a:lnTo>
                  <a:pt x="24595" y="522"/>
                </a:lnTo>
                <a:lnTo>
                  <a:pt x="24520" y="597"/>
                </a:lnTo>
                <a:lnTo>
                  <a:pt x="24427" y="708"/>
                </a:lnTo>
                <a:lnTo>
                  <a:pt x="24278" y="932"/>
                </a:lnTo>
                <a:lnTo>
                  <a:pt x="24185" y="1062"/>
                </a:lnTo>
                <a:lnTo>
                  <a:pt x="24074" y="1248"/>
                </a:lnTo>
                <a:lnTo>
                  <a:pt x="23999" y="1379"/>
                </a:lnTo>
                <a:lnTo>
                  <a:pt x="23962" y="1434"/>
                </a:lnTo>
                <a:lnTo>
                  <a:pt x="23887" y="1472"/>
                </a:lnTo>
                <a:lnTo>
                  <a:pt x="23813" y="1509"/>
                </a:lnTo>
                <a:lnTo>
                  <a:pt x="23701" y="1546"/>
                </a:lnTo>
                <a:lnTo>
                  <a:pt x="23534" y="1565"/>
                </a:lnTo>
                <a:lnTo>
                  <a:pt x="23403" y="1546"/>
                </a:lnTo>
                <a:lnTo>
                  <a:pt x="23310" y="1527"/>
                </a:lnTo>
                <a:lnTo>
                  <a:pt x="23236" y="1472"/>
                </a:lnTo>
                <a:lnTo>
                  <a:pt x="23199" y="1397"/>
                </a:lnTo>
                <a:lnTo>
                  <a:pt x="23199" y="1304"/>
                </a:lnTo>
                <a:lnTo>
                  <a:pt x="23199" y="1211"/>
                </a:lnTo>
                <a:lnTo>
                  <a:pt x="23199" y="1118"/>
                </a:lnTo>
                <a:lnTo>
                  <a:pt x="23254" y="913"/>
                </a:lnTo>
                <a:lnTo>
                  <a:pt x="23273" y="746"/>
                </a:lnTo>
                <a:lnTo>
                  <a:pt x="23273" y="690"/>
                </a:lnTo>
                <a:lnTo>
                  <a:pt x="23254" y="634"/>
                </a:lnTo>
                <a:lnTo>
                  <a:pt x="23217" y="615"/>
                </a:lnTo>
                <a:lnTo>
                  <a:pt x="23143" y="615"/>
                </a:lnTo>
                <a:lnTo>
                  <a:pt x="23068" y="652"/>
                </a:lnTo>
                <a:lnTo>
                  <a:pt x="22994" y="708"/>
                </a:lnTo>
                <a:lnTo>
                  <a:pt x="22957" y="783"/>
                </a:lnTo>
                <a:lnTo>
                  <a:pt x="22919" y="857"/>
                </a:lnTo>
                <a:lnTo>
                  <a:pt x="22901" y="1025"/>
                </a:lnTo>
                <a:lnTo>
                  <a:pt x="22882" y="1174"/>
                </a:lnTo>
                <a:lnTo>
                  <a:pt x="22882" y="1267"/>
                </a:lnTo>
                <a:lnTo>
                  <a:pt x="22882" y="1323"/>
                </a:lnTo>
                <a:lnTo>
                  <a:pt x="22919" y="1379"/>
                </a:lnTo>
                <a:lnTo>
                  <a:pt x="22938" y="1397"/>
                </a:lnTo>
                <a:lnTo>
                  <a:pt x="22919" y="1434"/>
                </a:lnTo>
                <a:lnTo>
                  <a:pt x="22808" y="1583"/>
                </a:lnTo>
                <a:lnTo>
                  <a:pt x="22733" y="1639"/>
                </a:lnTo>
                <a:lnTo>
                  <a:pt x="22640" y="1695"/>
                </a:lnTo>
                <a:lnTo>
                  <a:pt x="22528" y="1732"/>
                </a:lnTo>
                <a:lnTo>
                  <a:pt x="22435" y="1751"/>
                </a:lnTo>
                <a:lnTo>
                  <a:pt x="22342" y="1751"/>
                </a:lnTo>
                <a:lnTo>
                  <a:pt x="22249" y="1732"/>
                </a:lnTo>
                <a:lnTo>
                  <a:pt x="22137" y="1714"/>
                </a:lnTo>
                <a:lnTo>
                  <a:pt x="22026" y="1676"/>
                </a:lnTo>
                <a:lnTo>
                  <a:pt x="21933" y="1621"/>
                </a:lnTo>
                <a:lnTo>
                  <a:pt x="21858" y="1565"/>
                </a:lnTo>
                <a:lnTo>
                  <a:pt x="21784" y="1472"/>
                </a:lnTo>
                <a:lnTo>
                  <a:pt x="21765" y="1379"/>
                </a:lnTo>
                <a:lnTo>
                  <a:pt x="21858" y="1267"/>
                </a:lnTo>
                <a:lnTo>
                  <a:pt x="22044" y="988"/>
                </a:lnTo>
                <a:lnTo>
                  <a:pt x="22193" y="708"/>
                </a:lnTo>
                <a:lnTo>
                  <a:pt x="22230" y="615"/>
                </a:lnTo>
                <a:lnTo>
                  <a:pt x="22230" y="597"/>
                </a:lnTo>
                <a:lnTo>
                  <a:pt x="22212" y="578"/>
                </a:lnTo>
                <a:lnTo>
                  <a:pt x="22100" y="597"/>
                </a:lnTo>
                <a:lnTo>
                  <a:pt x="22026" y="634"/>
                </a:lnTo>
                <a:lnTo>
                  <a:pt x="21933" y="671"/>
                </a:lnTo>
                <a:lnTo>
                  <a:pt x="21877" y="727"/>
                </a:lnTo>
                <a:lnTo>
                  <a:pt x="21821" y="801"/>
                </a:lnTo>
                <a:lnTo>
                  <a:pt x="21784" y="857"/>
                </a:lnTo>
                <a:lnTo>
                  <a:pt x="21709" y="1025"/>
                </a:lnTo>
                <a:lnTo>
                  <a:pt x="21653" y="1192"/>
                </a:lnTo>
                <a:lnTo>
                  <a:pt x="21597" y="1360"/>
                </a:lnTo>
                <a:lnTo>
                  <a:pt x="21542" y="1453"/>
                </a:lnTo>
                <a:lnTo>
                  <a:pt x="21504" y="1509"/>
                </a:lnTo>
                <a:lnTo>
                  <a:pt x="21430" y="1583"/>
                </a:lnTo>
                <a:lnTo>
                  <a:pt x="21355" y="1639"/>
                </a:lnTo>
                <a:lnTo>
                  <a:pt x="21225" y="1695"/>
                </a:lnTo>
                <a:lnTo>
                  <a:pt x="21057" y="1751"/>
                </a:lnTo>
                <a:lnTo>
                  <a:pt x="20871" y="1788"/>
                </a:lnTo>
                <a:lnTo>
                  <a:pt x="20685" y="1807"/>
                </a:lnTo>
                <a:lnTo>
                  <a:pt x="20499" y="1788"/>
                </a:lnTo>
                <a:lnTo>
                  <a:pt x="20406" y="1751"/>
                </a:lnTo>
                <a:lnTo>
                  <a:pt x="20331" y="1714"/>
                </a:lnTo>
                <a:lnTo>
                  <a:pt x="20257" y="1676"/>
                </a:lnTo>
                <a:lnTo>
                  <a:pt x="20220" y="1621"/>
                </a:lnTo>
                <a:lnTo>
                  <a:pt x="20164" y="1546"/>
                </a:lnTo>
                <a:lnTo>
                  <a:pt x="20145" y="1453"/>
                </a:lnTo>
                <a:lnTo>
                  <a:pt x="20145" y="1397"/>
                </a:lnTo>
                <a:lnTo>
                  <a:pt x="20164" y="1341"/>
                </a:lnTo>
                <a:lnTo>
                  <a:pt x="20201" y="1285"/>
                </a:lnTo>
                <a:lnTo>
                  <a:pt x="20238" y="1230"/>
                </a:lnTo>
                <a:lnTo>
                  <a:pt x="20369" y="1137"/>
                </a:lnTo>
                <a:lnTo>
                  <a:pt x="20518" y="1043"/>
                </a:lnTo>
                <a:lnTo>
                  <a:pt x="20648" y="969"/>
                </a:lnTo>
                <a:lnTo>
                  <a:pt x="20760" y="876"/>
                </a:lnTo>
                <a:lnTo>
                  <a:pt x="20797" y="820"/>
                </a:lnTo>
                <a:lnTo>
                  <a:pt x="20815" y="783"/>
                </a:lnTo>
                <a:lnTo>
                  <a:pt x="20834" y="727"/>
                </a:lnTo>
                <a:lnTo>
                  <a:pt x="20815" y="690"/>
                </a:lnTo>
                <a:lnTo>
                  <a:pt x="20778" y="634"/>
                </a:lnTo>
                <a:lnTo>
                  <a:pt x="20741" y="615"/>
                </a:lnTo>
                <a:lnTo>
                  <a:pt x="20704" y="597"/>
                </a:lnTo>
                <a:lnTo>
                  <a:pt x="20667" y="578"/>
                </a:lnTo>
                <a:lnTo>
                  <a:pt x="20573" y="597"/>
                </a:lnTo>
                <a:lnTo>
                  <a:pt x="20462" y="634"/>
                </a:lnTo>
                <a:lnTo>
                  <a:pt x="20369" y="690"/>
                </a:lnTo>
                <a:lnTo>
                  <a:pt x="20276" y="746"/>
                </a:lnTo>
                <a:lnTo>
                  <a:pt x="20145" y="839"/>
                </a:lnTo>
                <a:lnTo>
                  <a:pt x="20071" y="913"/>
                </a:lnTo>
                <a:lnTo>
                  <a:pt x="20015" y="988"/>
                </a:lnTo>
                <a:lnTo>
                  <a:pt x="19978" y="1099"/>
                </a:lnTo>
                <a:lnTo>
                  <a:pt x="19940" y="1155"/>
                </a:lnTo>
                <a:lnTo>
                  <a:pt x="19903" y="1211"/>
                </a:lnTo>
                <a:lnTo>
                  <a:pt x="19810" y="1248"/>
                </a:lnTo>
                <a:lnTo>
                  <a:pt x="19698" y="1267"/>
                </a:lnTo>
                <a:lnTo>
                  <a:pt x="19549" y="1285"/>
                </a:lnTo>
                <a:lnTo>
                  <a:pt x="19363" y="1248"/>
                </a:lnTo>
                <a:lnTo>
                  <a:pt x="19270" y="1230"/>
                </a:lnTo>
                <a:lnTo>
                  <a:pt x="19196" y="1192"/>
                </a:lnTo>
                <a:lnTo>
                  <a:pt x="19140" y="1155"/>
                </a:lnTo>
                <a:lnTo>
                  <a:pt x="19084" y="1099"/>
                </a:lnTo>
                <a:lnTo>
                  <a:pt x="19047" y="1025"/>
                </a:lnTo>
                <a:lnTo>
                  <a:pt x="19047" y="969"/>
                </a:lnTo>
                <a:lnTo>
                  <a:pt x="19047" y="913"/>
                </a:lnTo>
                <a:lnTo>
                  <a:pt x="19065" y="857"/>
                </a:lnTo>
                <a:lnTo>
                  <a:pt x="19140" y="746"/>
                </a:lnTo>
                <a:lnTo>
                  <a:pt x="19214" y="652"/>
                </a:lnTo>
                <a:lnTo>
                  <a:pt x="19326" y="578"/>
                </a:lnTo>
                <a:lnTo>
                  <a:pt x="19400" y="485"/>
                </a:lnTo>
                <a:lnTo>
                  <a:pt x="19419" y="429"/>
                </a:lnTo>
                <a:lnTo>
                  <a:pt x="19438" y="392"/>
                </a:lnTo>
                <a:lnTo>
                  <a:pt x="19456" y="336"/>
                </a:lnTo>
                <a:lnTo>
                  <a:pt x="19438" y="280"/>
                </a:lnTo>
                <a:lnTo>
                  <a:pt x="19400" y="224"/>
                </a:lnTo>
                <a:lnTo>
                  <a:pt x="19363" y="168"/>
                </a:lnTo>
                <a:lnTo>
                  <a:pt x="19326" y="150"/>
                </a:lnTo>
                <a:lnTo>
                  <a:pt x="19270" y="150"/>
                </a:lnTo>
                <a:lnTo>
                  <a:pt x="19233" y="168"/>
                </a:lnTo>
                <a:lnTo>
                  <a:pt x="19177" y="206"/>
                </a:lnTo>
                <a:lnTo>
                  <a:pt x="19084" y="299"/>
                </a:lnTo>
                <a:lnTo>
                  <a:pt x="18991" y="429"/>
                </a:lnTo>
                <a:lnTo>
                  <a:pt x="18916" y="559"/>
                </a:lnTo>
                <a:lnTo>
                  <a:pt x="18823" y="746"/>
                </a:lnTo>
                <a:lnTo>
                  <a:pt x="18749" y="913"/>
                </a:lnTo>
                <a:lnTo>
                  <a:pt x="18656" y="1062"/>
                </a:lnTo>
                <a:lnTo>
                  <a:pt x="18619" y="1118"/>
                </a:lnTo>
                <a:lnTo>
                  <a:pt x="18544" y="1192"/>
                </a:lnTo>
                <a:lnTo>
                  <a:pt x="18470" y="1248"/>
                </a:lnTo>
                <a:lnTo>
                  <a:pt x="18358" y="1323"/>
                </a:lnTo>
                <a:lnTo>
                  <a:pt x="18228" y="1379"/>
                </a:lnTo>
                <a:lnTo>
                  <a:pt x="18079" y="1434"/>
                </a:lnTo>
                <a:lnTo>
                  <a:pt x="17930" y="1453"/>
                </a:lnTo>
                <a:lnTo>
                  <a:pt x="17762" y="1472"/>
                </a:lnTo>
                <a:lnTo>
                  <a:pt x="17595" y="1453"/>
                </a:lnTo>
                <a:lnTo>
                  <a:pt x="17390" y="1397"/>
                </a:lnTo>
                <a:lnTo>
                  <a:pt x="17278" y="1360"/>
                </a:lnTo>
                <a:lnTo>
                  <a:pt x="17185" y="1304"/>
                </a:lnTo>
                <a:lnTo>
                  <a:pt x="17129" y="1248"/>
                </a:lnTo>
                <a:lnTo>
                  <a:pt x="17092" y="1192"/>
                </a:lnTo>
                <a:lnTo>
                  <a:pt x="17110" y="1118"/>
                </a:lnTo>
                <a:lnTo>
                  <a:pt x="17166" y="1043"/>
                </a:lnTo>
                <a:lnTo>
                  <a:pt x="17371" y="801"/>
                </a:lnTo>
                <a:lnTo>
                  <a:pt x="17464" y="690"/>
                </a:lnTo>
                <a:lnTo>
                  <a:pt x="17539" y="559"/>
                </a:lnTo>
                <a:lnTo>
                  <a:pt x="17557" y="522"/>
                </a:lnTo>
                <a:lnTo>
                  <a:pt x="17557" y="466"/>
                </a:lnTo>
                <a:lnTo>
                  <a:pt x="17557" y="429"/>
                </a:lnTo>
                <a:lnTo>
                  <a:pt x="17520" y="410"/>
                </a:lnTo>
                <a:lnTo>
                  <a:pt x="17483" y="410"/>
                </a:lnTo>
                <a:lnTo>
                  <a:pt x="17390" y="448"/>
                </a:lnTo>
                <a:lnTo>
                  <a:pt x="17185" y="578"/>
                </a:lnTo>
                <a:lnTo>
                  <a:pt x="16980" y="746"/>
                </a:lnTo>
                <a:lnTo>
                  <a:pt x="16868" y="857"/>
                </a:lnTo>
                <a:lnTo>
                  <a:pt x="16831" y="932"/>
                </a:lnTo>
                <a:lnTo>
                  <a:pt x="16831" y="1006"/>
                </a:lnTo>
                <a:lnTo>
                  <a:pt x="16850" y="1043"/>
                </a:lnTo>
                <a:lnTo>
                  <a:pt x="16868" y="1081"/>
                </a:lnTo>
                <a:lnTo>
                  <a:pt x="16887" y="1118"/>
                </a:lnTo>
                <a:lnTo>
                  <a:pt x="16887" y="1155"/>
                </a:lnTo>
                <a:lnTo>
                  <a:pt x="16850" y="1211"/>
                </a:lnTo>
                <a:lnTo>
                  <a:pt x="16794" y="1285"/>
                </a:lnTo>
                <a:lnTo>
                  <a:pt x="16719" y="1341"/>
                </a:lnTo>
                <a:lnTo>
                  <a:pt x="16645" y="1397"/>
                </a:lnTo>
                <a:lnTo>
                  <a:pt x="16533" y="1434"/>
                </a:lnTo>
                <a:lnTo>
                  <a:pt x="16422" y="1453"/>
                </a:lnTo>
                <a:lnTo>
                  <a:pt x="16198" y="1453"/>
                </a:lnTo>
                <a:lnTo>
                  <a:pt x="16105" y="1434"/>
                </a:lnTo>
                <a:lnTo>
                  <a:pt x="16012" y="1416"/>
                </a:lnTo>
                <a:lnTo>
                  <a:pt x="15919" y="1341"/>
                </a:lnTo>
                <a:lnTo>
                  <a:pt x="15844" y="1285"/>
                </a:lnTo>
                <a:lnTo>
                  <a:pt x="15807" y="1230"/>
                </a:lnTo>
                <a:lnTo>
                  <a:pt x="15789" y="1174"/>
                </a:lnTo>
                <a:lnTo>
                  <a:pt x="15807" y="1118"/>
                </a:lnTo>
                <a:lnTo>
                  <a:pt x="15826" y="1043"/>
                </a:lnTo>
                <a:lnTo>
                  <a:pt x="15900" y="894"/>
                </a:lnTo>
                <a:lnTo>
                  <a:pt x="15975" y="801"/>
                </a:lnTo>
                <a:lnTo>
                  <a:pt x="16086" y="671"/>
                </a:lnTo>
                <a:lnTo>
                  <a:pt x="16142" y="597"/>
                </a:lnTo>
                <a:lnTo>
                  <a:pt x="16161" y="522"/>
                </a:lnTo>
                <a:lnTo>
                  <a:pt x="16161" y="503"/>
                </a:lnTo>
                <a:lnTo>
                  <a:pt x="16142" y="466"/>
                </a:lnTo>
                <a:lnTo>
                  <a:pt x="16124" y="448"/>
                </a:lnTo>
                <a:lnTo>
                  <a:pt x="16086" y="448"/>
                </a:lnTo>
                <a:lnTo>
                  <a:pt x="15993" y="429"/>
                </a:lnTo>
                <a:lnTo>
                  <a:pt x="15919" y="448"/>
                </a:lnTo>
                <a:lnTo>
                  <a:pt x="15863" y="485"/>
                </a:lnTo>
                <a:lnTo>
                  <a:pt x="15807" y="541"/>
                </a:lnTo>
                <a:lnTo>
                  <a:pt x="15714" y="671"/>
                </a:lnTo>
                <a:lnTo>
                  <a:pt x="15640" y="801"/>
                </a:lnTo>
                <a:lnTo>
                  <a:pt x="15491" y="969"/>
                </a:lnTo>
                <a:lnTo>
                  <a:pt x="15360" y="1137"/>
                </a:lnTo>
                <a:lnTo>
                  <a:pt x="15286" y="1211"/>
                </a:lnTo>
                <a:lnTo>
                  <a:pt x="15211" y="1285"/>
                </a:lnTo>
                <a:lnTo>
                  <a:pt x="15100" y="1360"/>
                </a:lnTo>
                <a:lnTo>
                  <a:pt x="14969" y="1416"/>
                </a:lnTo>
                <a:lnTo>
                  <a:pt x="14802" y="1490"/>
                </a:lnTo>
                <a:lnTo>
                  <a:pt x="14616" y="1565"/>
                </a:lnTo>
                <a:lnTo>
                  <a:pt x="14429" y="1621"/>
                </a:lnTo>
                <a:lnTo>
                  <a:pt x="14243" y="1639"/>
                </a:lnTo>
                <a:lnTo>
                  <a:pt x="13927" y="1639"/>
                </a:lnTo>
                <a:lnTo>
                  <a:pt x="13871" y="1602"/>
                </a:lnTo>
                <a:lnTo>
                  <a:pt x="13834" y="1565"/>
                </a:lnTo>
                <a:lnTo>
                  <a:pt x="13778" y="1509"/>
                </a:lnTo>
                <a:lnTo>
                  <a:pt x="13741" y="1416"/>
                </a:lnTo>
                <a:lnTo>
                  <a:pt x="13741" y="1341"/>
                </a:lnTo>
                <a:lnTo>
                  <a:pt x="13759" y="1304"/>
                </a:lnTo>
                <a:lnTo>
                  <a:pt x="13796" y="1248"/>
                </a:lnTo>
                <a:lnTo>
                  <a:pt x="13927" y="1192"/>
                </a:lnTo>
                <a:lnTo>
                  <a:pt x="14057" y="1118"/>
                </a:lnTo>
                <a:lnTo>
                  <a:pt x="14281" y="913"/>
                </a:lnTo>
                <a:lnTo>
                  <a:pt x="14392" y="801"/>
                </a:lnTo>
                <a:lnTo>
                  <a:pt x="14485" y="690"/>
                </a:lnTo>
                <a:lnTo>
                  <a:pt x="14541" y="597"/>
                </a:lnTo>
                <a:lnTo>
                  <a:pt x="14541" y="559"/>
                </a:lnTo>
                <a:lnTo>
                  <a:pt x="14523" y="541"/>
                </a:lnTo>
                <a:lnTo>
                  <a:pt x="14411" y="541"/>
                </a:lnTo>
                <a:lnTo>
                  <a:pt x="14187" y="597"/>
                </a:lnTo>
                <a:lnTo>
                  <a:pt x="14113" y="634"/>
                </a:lnTo>
                <a:lnTo>
                  <a:pt x="14038" y="671"/>
                </a:lnTo>
                <a:lnTo>
                  <a:pt x="13908" y="801"/>
                </a:lnTo>
                <a:lnTo>
                  <a:pt x="13666" y="1062"/>
                </a:lnTo>
                <a:lnTo>
                  <a:pt x="13536" y="1155"/>
                </a:lnTo>
                <a:lnTo>
                  <a:pt x="13480" y="1192"/>
                </a:lnTo>
                <a:lnTo>
                  <a:pt x="13405" y="1230"/>
                </a:lnTo>
                <a:lnTo>
                  <a:pt x="13238" y="1230"/>
                </a:lnTo>
                <a:lnTo>
                  <a:pt x="13126" y="1192"/>
                </a:lnTo>
                <a:lnTo>
                  <a:pt x="13033" y="1137"/>
                </a:lnTo>
                <a:lnTo>
                  <a:pt x="12921" y="1062"/>
                </a:lnTo>
                <a:lnTo>
                  <a:pt x="12866" y="988"/>
                </a:lnTo>
                <a:lnTo>
                  <a:pt x="12847" y="913"/>
                </a:lnTo>
                <a:lnTo>
                  <a:pt x="12847" y="857"/>
                </a:lnTo>
                <a:lnTo>
                  <a:pt x="12884" y="783"/>
                </a:lnTo>
                <a:lnTo>
                  <a:pt x="12921" y="708"/>
                </a:lnTo>
                <a:lnTo>
                  <a:pt x="13070" y="559"/>
                </a:lnTo>
                <a:lnTo>
                  <a:pt x="13219" y="429"/>
                </a:lnTo>
                <a:lnTo>
                  <a:pt x="13350" y="299"/>
                </a:lnTo>
                <a:lnTo>
                  <a:pt x="13387" y="243"/>
                </a:lnTo>
                <a:lnTo>
                  <a:pt x="13405" y="187"/>
                </a:lnTo>
                <a:lnTo>
                  <a:pt x="13405" y="131"/>
                </a:lnTo>
                <a:lnTo>
                  <a:pt x="13368" y="75"/>
                </a:lnTo>
                <a:lnTo>
                  <a:pt x="13331" y="38"/>
                </a:lnTo>
                <a:lnTo>
                  <a:pt x="13238" y="38"/>
                </a:lnTo>
                <a:lnTo>
                  <a:pt x="13182" y="75"/>
                </a:lnTo>
                <a:lnTo>
                  <a:pt x="13070" y="168"/>
                </a:lnTo>
                <a:lnTo>
                  <a:pt x="12959" y="299"/>
                </a:lnTo>
                <a:lnTo>
                  <a:pt x="12791" y="597"/>
                </a:lnTo>
                <a:lnTo>
                  <a:pt x="12679" y="746"/>
                </a:lnTo>
                <a:lnTo>
                  <a:pt x="12586" y="839"/>
                </a:lnTo>
                <a:lnTo>
                  <a:pt x="12475" y="932"/>
                </a:lnTo>
                <a:lnTo>
                  <a:pt x="12344" y="1006"/>
                </a:lnTo>
                <a:lnTo>
                  <a:pt x="12214" y="1081"/>
                </a:lnTo>
                <a:lnTo>
                  <a:pt x="11953" y="1174"/>
                </a:lnTo>
                <a:lnTo>
                  <a:pt x="11674" y="1267"/>
                </a:lnTo>
                <a:lnTo>
                  <a:pt x="11488" y="1304"/>
                </a:lnTo>
                <a:lnTo>
                  <a:pt x="11357" y="1341"/>
                </a:lnTo>
                <a:lnTo>
                  <a:pt x="11115" y="1341"/>
                </a:lnTo>
                <a:lnTo>
                  <a:pt x="11004" y="1323"/>
                </a:lnTo>
                <a:lnTo>
                  <a:pt x="10929" y="1267"/>
                </a:lnTo>
                <a:lnTo>
                  <a:pt x="10911" y="1230"/>
                </a:lnTo>
                <a:lnTo>
                  <a:pt x="10892" y="1174"/>
                </a:lnTo>
                <a:lnTo>
                  <a:pt x="10892" y="1155"/>
                </a:lnTo>
                <a:lnTo>
                  <a:pt x="10911" y="1118"/>
                </a:lnTo>
                <a:lnTo>
                  <a:pt x="11004" y="1043"/>
                </a:lnTo>
                <a:lnTo>
                  <a:pt x="11264" y="857"/>
                </a:lnTo>
                <a:lnTo>
                  <a:pt x="11395" y="764"/>
                </a:lnTo>
                <a:lnTo>
                  <a:pt x="11506" y="671"/>
                </a:lnTo>
                <a:lnTo>
                  <a:pt x="11544" y="615"/>
                </a:lnTo>
                <a:lnTo>
                  <a:pt x="11562" y="559"/>
                </a:lnTo>
                <a:lnTo>
                  <a:pt x="11581" y="522"/>
                </a:lnTo>
                <a:lnTo>
                  <a:pt x="11562" y="485"/>
                </a:lnTo>
                <a:lnTo>
                  <a:pt x="11544" y="448"/>
                </a:lnTo>
                <a:lnTo>
                  <a:pt x="11506" y="429"/>
                </a:lnTo>
                <a:lnTo>
                  <a:pt x="11413" y="429"/>
                </a:lnTo>
                <a:lnTo>
                  <a:pt x="11320" y="466"/>
                </a:lnTo>
                <a:lnTo>
                  <a:pt x="11227" y="522"/>
                </a:lnTo>
                <a:lnTo>
                  <a:pt x="11022" y="690"/>
                </a:lnTo>
                <a:lnTo>
                  <a:pt x="10911" y="783"/>
                </a:lnTo>
                <a:lnTo>
                  <a:pt x="10724" y="969"/>
                </a:lnTo>
                <a:lnTo>
                  <a:pt x="10631" y="1062"/>
                </a:lnTo>
                <a:lnTo>
                  <a:pt x="10520" y="1137"/>
                </a:lnTo>
                <a:lnTo>
                  <a:pt x="10408" y="1211"/>
                </a:lnTo>
                <a:lnTo>
                  <a:pt x="10278" y="1248"/>
                </a:lnTo>
                <a:lnTo>
                  <a:pt x="10147" y="1285"/>
                </a:lnTo>
                <a:lnTo>
                  <a:pt x="9998" y="1285"/>
                </a:lnTo>
                <a:lnTo>
                  <a:pt x="9849" y="1248"/>
                </a:lnTo>
                <a:lnTo>
                  <a:pt x="9738" y="1211"/>
                </a:lnTo>
                <a:lnTo>
                  <a:pt x="9682" y="1155"/>
                </a:lnTo>
                <a:lnTo>
                  <a:pt x="9645" y="1099"/>
                </a:lnTo>
                <a:lnTo>
                  <a:pt x="9663" y="1025"/>
                </a:lnTo>
                <a:lnTo>
                  <a:pt x="9700" y="950"/>
                </a:lnTo>
                <a:lnTo>
                  <a:pt x="9812" y="801"/>
                </a:lnTo>
                <a:lnTo>
                  <a:pt x="9980" y="634"/>
                </a:lnTo>
                <a:lnTo>
                  <a:pt x="10110" y="485"/>
                </a:lnTo>
                <a:lnTo>
                  <a:pt x="10147" y="410"/>
                </a:lnTo>
                <a:lnTo>
                  <a:pt x="10166" y="336"/>
                </a:lnTo>
                <a:lnTo>
                  <a:pt x="10166" y="280"/>
                </a:lnTo>
                <a:lnTo>
                  <a:pt x="10110" y="224"/>
                </a:lnTo>
                <a:lnTo>
                  <a:pt x="10073" y="206"/>
                </a:lnTo>
                <a:lnTo>
                  <a:pt x="10017" y="224"/>
                </a:lnTo>
                <a:lnTo>
                  <a:pt x="9905" y="317"/>
                </a:lnTo>
                <a:lnTo>
                  <a:pt x="9794" y="429"/>
                </a:lnTo>
                <a:lnTo>
                  <a:pt x="9738" y="522"/>
                </a:lnTo>
                <a:lnTo>
                  <a:pt x="9626" y="708"/>
                </a:lnTo>
                <a:lnTo>
                  <a:pt x="9552" y="857"/>
                </a:lnTo>
                <a:lnTo>
                  <a:pt x="9440" y="1006"/>
                </a:lnTo>
                <a:lnTo>
                  <a:pt x="9365" y="1081"/>
                </a:lnTo>
                <a:lnTo>
                  <a:pt x="9272" y="1155"/>
                </a:lnTo>
                <a:lnTo>
                  <a:pt x="9179" y="1211"/>
                </a:lnTo>
                <a:lnTo>
                  <a:pt x="9049" y="1267"/>
                </a:lnTo>
                <a:lnTo>
                  <a:pt x="8881" y="1323"/>
                </a:lnTo>
                <a:lnTo>
                  <a:pt x="8732" y="1379"/>
                </a:lnTo>
                <a:lnTo>
                  <a:pt x="8565" y="1397"/>
                </a:lnTo>
                <a:lnTo>
                  <a:pt x="8416" y="1397"/>
                </a:lnTo>
                <a:lnTo>
                  <a:pt x="8341" y="1379"/>
                </a:lnTo>
                <a:lnTo>
                  <a:pt x="8286" y="1341"/>
                </a:lnTo>
                <a:lnTo>
                  <a:pt x="8230" y="1304"/>
                </a:lnTo>
                <a:lnTo>
                  <a:pt x="8192" y="1248"/>
                </a:lnTo>
                <a:lnTo>
                  <a:pt x="8341" y="1099"/>
                </a:lnTo>
                <a:lnTo>
                  <a:pt x="8546" y="857"/>
                </a:lnTo>
                <a:lnTo>
                  <a:pt x="8658" y="708"/>
                </a:lnTo>
                <a:lnTo>
                  <a:pt x="8714" y="597"/>
                </a:lnTo>
                <a:lnTo>
                  <a:pt x="8751" y="485"/>
                </a:lnTo>
                <a:lnTo>
                  <a:pt x="8751" y="448"/>
                </a:lnTo>
                <a:lnTo>
                  <a:pt x="8732" y="410"/>
                </a:lnTo>
                <a:lnTo>
                  <a:pt x="8658" y="373"/>
                </a:lnTo>
                <a:lnTo>
                  <a:pt x="8602" y="355"/>
                </a:lnTo>
                <a:lnTo>
                  <a:pt x="8546" y="355"/>
                </a:lnTo>
                <a:lnTo>
                  <a:pt x="8490" y="392"/>
                </a:lnTo>
                <a:lnTo>
                  <a:pt x="8434" y="429"/>
                </a:lnTo>
                <a:lnTo>
                  <a:pt x="8379" y="485"/>
                </a:lnTo>
                <a:lnTo>
                  <a:pt x="8286" y="652"/>
                </a:lnTo>
                <a:lnTo>
                  <a:pt x="8192" y="820"/>
                </a:lnTo>
                <a:lnTo>
                  <a:pt x="8118" y="988"/>
                </a:lnTo>
                <a:lnTo>
                  <a:pt x="8062" y="1118"/>
                </a:lnTo>
                <a:lnTo>
                  <a:pt x="8025" y="1174"/>
                </a:lnTo>
                <a:lnTo>
                  <a:pt x="7988" y="1230"/>
                </a:lnTo>
                <a:lnTo>
                  <a:pt x="7913" y="1248"/>
                </a:lnTo>
                <a:lnTo>
                  <a:pt x="7783" y="1285"/>
                </a:lnTo>
                <a:lnTo>
                  <a:pt x="7652" y="1285"/>
                </a:lnTo>
                <a:lnTo>
                  <a:pt x="7522" y="1248"/>
                </a:lnTo>
                <a:lnTo>
                  <a:pt x="7392" y="1174"/>
                </a:lnTo>
                <a:lnTo>
                  <a:pt x="7280" y="1081"/>
                </a:lnTo>
                <a:lnTo>
                  <a:pt x="7206" y="969"/>
                </a:lnTo>
                <a:lnTo>
                  <a:pt x="7187" y="894"/>
                </a:lnTo>
                <a:lnTo>
                  <a:pt x="7187" y="839"/>
                </a:lnTo>
                <a:lnTo>
                  <a:pt x="7187" y="801"/>
                </a:lnTo>
                <a:lnTo>
                  <a:pt x="7243" y="727"/>
                </a:lnTo>
                <a:lnTo>
                  <a:pt x="7355" y="559"/>
                </a:lnTo>
                <a:lnTo>
                  <a:pt x="7410" y="466"/>
                </a:lnTo>
                <a:lnTo>
                  <a:pt x="7448" y="373"/>
                </a:lnTo>
                <a:lnTo>
                  <a:pt x="7466" y="299"/>
                </a:lnTo>
                <a:lnTo>
                  <a:pt x="7448" y="280"/>
                </a:lnTo>
                <a:lnTo>
                  <a:pt x="7429" y="261"/>
                </a:lnTo>
                <a:lnTo>
                  <a:pt x="7373" y="243"/>
                </a:lnTo>
                <a:lnTo>
                  <a:pt x="7317" y="243"/>
                </a:lnTo>
                <a:lnTo>
                  <a:pt x="7262" y="261"/>
                </a:lnTo>
                <a:lnTo>
                  <a:pt x="7224" y="299"/>
                </a:lnTo>
                <a:lnTo>
                  <a:pt x="7131" y="373"/>
                </a:lnTo>
                <a:lnTo>
                  <a:pt x="7057" y="448"/>
                </a:lnTo>
                <a:lnTo>
                  <a:pt x="7038" y="503"/>
                </a:lnTo>
                <a:lnTo>
                  <a:pt x="7019" y="541"/>
                </a:lnTo>
                <a:lnTo>
                  <a:pt x="6982" y="652"/>
                </a:lnTo>
                <a:lnTo>
                  <a:pt x="6964" y="764"/>
                </a:lnTo>
                <a:lnTo>
                  <a:pt x="6926" y="876"/>
                </a:lnTo>
                <a:lnTo>
                  <a:pt x="6815" y="1006"/>
                </a:lnTo>
                <a:lnTo>
                  <a:pt x="6666" y="1137"/>
                </a:lnTo>
                <a:lnTo>
                  <a:pt x="6517" y="1230"/>
                </a:lnTo>
                <a:lnTo>
                  <a:pt x="6349" y="1323"/>
                </a:lnTo>
                <a:lnTo>
                  <a:pt x="6144" y="1434"/>
                </a:lnTo>
                <a:lnTo>
                  <a:pt x="6014" y="1490"/>
                </a:lnTo>
                <a:lnTo>
                  <a:pt x="5865" y="1546"/>
                </a:lnTo>
                <a:lnTo>
                  <a:pt x="5716" y="1583"/>
                </a:lnTo>
                <a:lnTo>
                  <a:pt x="5586" y="1565"/>
                </a:lnTo>
                <a:lnTo>
                  <a:pt x="5530" y="1546"/>
                </a:lnTo>
                <a:lnTo>
                  <a:pt x="5493" y="1527"/>
                </a:lnTo>
                <a:lnTo>
                  <a:pt x="5456" y="1490"/>
                </a:lnTo>
                <a:lnTo>
                  <a:pt x="5418" y="1434"/>
                </a:lnTo>
                <a:lnTo>
                  <a:pt x="5418" y="1379"/>
                </a:lnTo>
                <a:lnTo>
                  <a:pt x="5418" y="1323"/>
                </a:lnTo>
                <a:lnTo>
                  <a:pt x="5456" y="1267"/>
                </a:lnTo>
                <a:lnTo>
                  <a:pt x="5493" y="1230"/>
                </a:lnTo>
                <a:lnTo>
                  <a:pt x="5605" y="1137"/>
                </a:lnTo>
                <a:lnTo>
                  <a:pt x="5753" y="1062"/>
                </a:lnTo>
                <a:lnTo>
                  <a:pt x="5902" y="988"/>
                </a:lnTo>
                <a:lnTo>
                  <a:pt x="6033" y="894"/>
                </a:lnTo>
                <a:lnTo>
                  <a:pt x="6070" y="839"/>
                </a:lnTo>
                <a:lnTo>
                  <a:pt x="6107" y="783"/>
                </a:lnTo>
                <a:lnTo>
                  <a:pt x="6107" y="727"/>
                </a:lnTo>
                <a:lnTo>
                  <a:pt x="6107" y="652"/>
                </a:lnTo>
                <a:lnTo>
                  <a:pt x="6089" y="597"/>
                </a:lnTo>
                <a:lnTo>
                  <a:pt x="6051" y="578"/>
                </a:lnTo>
                <a:lnTo>
                  <a:pt x="6033" y="559"/>
                </a:lnTo>
                <a:lnTo>
                  <a:pt x="5995" y="559"/>
                </a:lnTo>
                <a:lnTo>
                  <a:pt x="5902" y="615"/>
                </a:lnTo>
                <a:lnTo>
                  <a:pt x="5772" y="708"/>
                </a:lnTo>
                <a:lnTo>
                  <a:pt x="5623" y="820"/>
                </a:lnTo>
                <a:lnTo>
                  <a:pt x="5456" y="950"/>
                </a:lnTo>
                <a:lnTo>
                  <a:pt x="5251" y="1062"/>
                </a:lnTo>
                <a:lnTo>
                  <a:pt x="5158" y="1099"/>
                </a:lnTo>
                <a:lnTo>
                  <a:pt x="5027" y="1137"/>
                </a:lnTo>
                <a:lnTo>
                  <a:pt x="4953" y="1155"/>
                </a:lnTo>
                <a:lnTo>
                  <a:pt x="4860" y="1155"/>
                </a:lnTo>
                <a:lnTo>
                  <a:pt x="4674" y="1118"/>
                </a:lnTo>
                <a:lnTo>
                  <a:pt x="4487" y="1043"/>
                </a:lnTo>
                <a:lnTo>
                  <a:pt x="4338" y="969"/>
                </a:lnTo>
                <a:lnTo>
                  <a:pt x="4581" y="634"/>
                </a:lnTo>
                <a:lnTo>
                  <a:pt x="4636" y="541"/>
                </a:lnTo>
                <a:lnTo>
                  <a:pt x="4674" y="448"/>
                </a:lnTo>
                <a:lnTo>
                  <a:pt x="4692" y="355"/>
                </a:lnTo>
                <a:lnTo>
                  <a:pt x="4692" y="280"/>
                </a:lnTo>
                <a:lnTo>
                  <a:pt x="4655" y="261"/>
                </a:lnTo>
                <a:lnTo>
                  <a:pt x="4636" y="243"/>
                </a:lnTo>
                <a:lnTo>
                  <a:pt x="4599" y="224"/>
                </a:lnTo>
                <a:lnTo>
                  <a:pt x="4581" y="243"/>
                </a:lnTo>
                <a:lnTo>
                  <a:pt x="4506" y="280"/>
                </a:lnTo>
                <a:lnTo>
                  <a:pt x="4450" y="355"/>
                </a:lnTo>
                <a:lnTo>
                  <a:pt x="4338" y="503"/>
                </a:lnTo>
                <a:lnTo>
                  <a:pt x="4283" y="615"/>
                </a:lnTo>
                <a:lnTo>
                  <a:pt x="4152" y="708"/>
                </a:lnTo>
                <a:lnTo>
                  <a:pt x="3985" y="839"/>
                </a:lnTo>
                <a:lnTo>
                  <a:pt x="3780" y="969"/>
                </a:lnTo>
                <a:lnTo>
                  <a:pt x="3557" y="1081"/>
                </a:lnTo>
                <a:lnTo>
                  <a:pt x="3314" y="1174"/>
                </a:lnTo>
                <a:lnTo>
                  <a:pt x="3203" y="1211"/>
                </a:lnTo>
                <a:lnTo>
                  <a:pt x="2998" y="1211"/>
                </a:lnTo>
                <a:lnTo>
                  <a:pt x="2905" y="1192"/>
                </a:lnTo>
                <a:lnTo>
                  <a:pt x="2830" y="1155"/>
                </a:lnTo>
                <a:lnTo>
                  <a:pt x="2775" y="1081"/>
                </a:lnTo>
                <a:lnTo>
                  <a:pt x="2905" y="932"/>
                </a:lnTo>
                <a:lnTo>
                  <a:pt x="3054" y="746"/>
                </a:lnTo>
                <a:lnTo>
                  <a:pt x="3184" y="522"/>
                </a:lnTo>
                <a:lnTo>
                  <a:pt x="3296" y="299"/>
                </a:lnTo>
                <a:lnTo>
                  <a:pt x="3333" y="206"/>
                </a:lnTo>
                <a:lnTo>
                  <a:pt x="3352" y="131"/>
                </a:lnTo>
                <a:lnTo>
                  <a:pt x="3352" y="57"/>
                </a:lnTo>
                <a:lnTo>
                  <a:pt x="3314" y="19"/>
                </a:lnTo>
                <a:lnTo>
                  <a:pt x="32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4800"/>
              <a:buNone/>
              <a:defRPr sz="4800">
                <a:solidFill>
                  <a:srgbClr val="7C7F9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3621350" y="3313600"/>
            <a:ext cx="1783794" cy="170374"/>
          </a:xfrm>
          <a:custGeom>
            <a:avLst/>
            <a:gdLst/>
            <a:ahLst/>
            <a:cxnLst/>
            <a:rect l="0" t="0" r="0" b="0"/>
            <a:pathLst>
              <a:path w="16385" h="1565" extrusionOk="0">
                <a:moveTo>
                  <a:pt x="112" y="652"/>
                </a:moveTo>
                <a:lnTo>
                  <a:pt x="75" y="671"/>
                </a:lnTo>
                <a:lnTo>
                  <a:pt x="19" y="708"/>
                </a:lnTo>
                <a:lnTo>
                  <a:pt x="1" y="745"/>
                </a:lnTo>
                <a:lnTo>
                  <a:pt x="1" y="801"/>
                </a:lnTo>
                <a:lnTo>
                  <a:pt x="1" y="876"/>
                </a:lnTo>
                <a:lnTo>
                  <a:pt x="19" y="913"/>
                </a:lnTo>
                <a:lnTo>
                  <a:pt x="57" y="950"/>
                </a:lnTo>
                <a:lnTo>
                  <a:pt x="131" y="987"/>
                </a:lnTo>
                <a:lnTo>
                  <a:pt x="187" y="987"/>
                </a:lnTo>
                <a:lnTo>
                  <a:pt x="261" y="950"/>
                </a:lnTo>
                <a:lnTo>
                  <a:pt x="317" y="894"/>
                </a:lnTo>
                <a:lnTo>
                  <a:pt x="336" y="838"/>
                </a:lnTo>
                <a:lnTo>
                  <a:pt x="336" y="764"/>
                </a:lnTo>
                <a:lnTo>
                  <a:pt x="317" y="727"/>
                </a:lnTo>
                <a:lnTo>
                  <a:pt x="280" y="689"/>
                </a:lnTo>
                <a:lnTo>
                  <a:pt x="224" y="671"/>
                </a:lnTo>
                <a:lnTo>
                  <a:pt x="168" y="652"/>
                </a:lnTo>
                <a:close/>
                <a:moveTo>
                  <a:pt x="16236" y="689"/>
                </a:moveTo>
                <a:lnTo>
                  <a:pt x="16161" y="708"/>
                </a:lnTo>
                <a:lnTo>
                  <a:pt x="16087" y="745"/>
                </a:lnTo>
                <a:lnTo>
                  <a:pt x="16031" y="801"/>
                </a:lnTo>
                <a:lnTo>
                  <a:pt x="15994" y="857"/>
                </a:lnTo>
                <a:lnTo>
                  <a:pt x="15975" y="931"/>
                </a:lnTo>
                <a:lnTo>
                  <a:pt x="15994" y="987"/>
                </a:lnTo>
                <a:lnTo>
                  <a:pt x="16049" y="1043"/>
                </a:lnTo>
                <a:lnTo>
                  <a:pt x="16124" y="1080"/>
                </a:lnTo>
                <a:lnTo>
                  <a:pt x="16180" y="1099"/>
                </a:lnTo>
                <a:lnTo>
                  <a:pt x="16217" y="1080"/>
                </a:lnTo>
                <a:lnTo>
                  <a:pt x="16291" y="1062"/>
                </a:lnTo>
                <a:lnTo>
                  <a:pt x="16347" y="987"/>
                </a:lnTo>
                <a:lnTo>
                  <a:pt x="16385" y="913"/>
                </a:lnTo>
                <a:lnTo>
                  <a:pt x="16385" y="838"/>
                </a:lnTo>
                <a:lnTo>
                  <a:pt x="16366" y="764"/>
                </a:lnTo>
                <a:lnTo>
                  <a:pt x="16310" y="708"/>
                </a:lnTo>
                <a:lnTo>
                  <a:pt x="16273" y="689"/>
                </a:lnTo>
                <a:close/>
                <a:moveTo>
                  <a:pt x="4655" y="1"/>
                </a:moveTo>
                <a:lnTo>
                  <a:pt x="4506" y="19"/>
                </a:lnTo>
                <a:lnTo>
                  <a:pt x="4357" y="56"/>
                </a:lnTo>
                <a:lnTo>
                  <a:pt x="4246" y="94"/>
                </a:lnTo>
                <a:lnTo>
                  <a:pt x="4134" y="168"/>
                </a:lnTo>
                <a:lnTo>
                  <a:pt x="4022" y="243"/>
                </a:lnTo>
                <a:lnTo>
                  <a:pt x="3929" y="336"/>
                </a:lnTo>
                <a:lnTo>
                  <a:pt x="3575" y="727"/>
                </a:lnTo>
                <a:lnTo>
                  <a:pt x="3408" y="876"/>
                </a:lnTo>
                <a:lnTo>
                  <a:pt x="3315" y="931"/>
                </a:lnTo>
                <a:lnTo>
                  <a:pt x="3203" y="987"/>
                </a:lnTo>
                <a:lnTo>
                  <a:pt x="3110" y="1025"/>
                </a:lnTo>
                <a:lnTo>
                  <a:pt x="2998" y="1025"/>
                </a:lnTo>
                <a:lnTo>
                  <a:pt x="2886" y="1006"/>
                </a:lnTo>
                <a:lnTo>
                  <a:pt x="2775" y="969"/>
                </a:lnTo>
                <a:lnTo>
                  <a:pt x="2682" y="894"/>
                </a:lnTo>
                <a:lnTo>
                  <a:pt x="2607" y="820"/>
                </a:lnTo>
                <a:lnTo>
                  <a:pt x="2458" y="652"/>
                </a:lnTo>
                <a:lnTo>
                  <a:pt x="2309" y="485"/>
                </a:lnTo>
                <a:lnTo>
                  <a:pt x="2235" y="410"/>
                </a:lnTo>
                <a:lnTo>
                  <a:pt x="2142" y="354"/>
                </a:lnTo>
                <a:lnTo>
                  <a:pt x="2011" y="298"/>
                </a:lnTo>
                <a:lnTo>
                  <a:pt x="1900" y="261"/>
                </a:lnTo>
                <a:lnTo>
                  <a:pt x="1658" y="261"/>
                </a:lnTo>
                <a:lnTo>
                  <a:pt x="1546" y="280"/>
                </a:lnTo>
                <a:lnTo>
                  <a:pt x="1434" y="317"/>
                </a:lnTo>
                <a:lnTo>
                  <a:pt x="1323" y="373"/>
                </a:lnTo>
                <a:lnTo>
                  <a:pt x="1211" y="429"/>
                </a:lnTo>
                <a:lnTo>
                  <a:pt x="1099" y="578"/>
                </a:lnTo>
                <a:lnTo>
                  <a:pt x="1006" y="689"/>
                </a:lnTo>
                <a:lnTo>
                  <a:pt x="932" y="820"/>
                </a:lnTo>
                <a:lnTo>
                  <a:pt x="876" y="950"/>
                </a:lnTo>
                <a:lnTo>
                  <a:pt x="857" y="1062"/>
                </a:lnTo>
                <a:lnTo>
                  <a:pt x="857" y="1099"/>
                </a:lnTo>
                <a:lnTo>
                  <a:pt x="857" y="1136"/>
                </a:lnTo>
                <a:lnTo>
                  <a:pt x="894" y="1174"/>
                </a:lnTo>
                <a:lnTo>
                  <a:pt x="969" y="1174"/>
                </a:lnTo>
                <a:lnTo>
                  <a:pt x="1006" y="1155"/>
                </a:lnTo>
                <a:lnTo>
                  <a:pt x="1062" y="1043"/>
                </a:lnTo>
                <a:lnTo>
                  <a:pt x="1118" y="931"/>
                </a:lnTo>
                <a:lnTo>
                  <a:pt x="1155" y="838"/>
                </a:lnTo>
                <a:lnTo>
                  <a:pt x="1211" y="764"/>
                </a:lnTo>
                <a:lnTo>
                  <a:pt x="1285" y="671"/>
                </a:lnTo>
                <a:lnTo>
                  <a:pt x="1378" y="615"/>
                </a:lnTo>
                <a:lnTo>
                  <a:pt x="1471" y="559"/>
                </a:lnTo>
                <a:lnTo>
                  <a:pt x="1602" y="522"/>
                </a:lnTo>
                <a:lnTo>
                  <a:pt x="1825" y="522"/>
                </a:lnTo>
                <a:lnTo>
                  <a:pt x="1937" y="559"/>
                </a:lnTo>
                <a:lnTo>
                  <a:pt x="2030" y="615"/>
                </a:lnTo>
                <a:lnTo>
                  <a:pt x="2142" y="671"/>
                </a:lnTo>
                <a:lnTo>
                  <a:pt x="2216" y="764"/>
                </a:lnTo>
                <a:lnTo>
                  <a:pt x="2309" y="838"/>
                </a:lnTo>
                <a:lnTo>
                  <a:pt x="2458" y="1043"/>
                </a:lnTo>
                <a:lnTo>
                  <a:pt x="2533" y="1118"/>
                </a:lnTo>
                <a:lnTo>
                  <a:pt x="2607" y="1211"/>
                </a:lnTo>
                <a:lnTo>
                  <a:pt x="2700" y="1267"/>
                </a:lnTo>
                <a:lnTo>
                  <a:pt x="2812" y="1322"/>
                </a:lnTo>
                <a:lnTo>
                  <a:pt x="2924" y="1341"/>
                </a:lnTo>
                <a:lnTo>
                  <a:pt x="3054" y="1341"/>
                </a:lnTo>
                <a:lnTo>
                  <a:pt x="3166" y="1322"/>
                </a:lnTo>
                <a:lnTo>
                  <a:pt x="3277" y="1285"/>
                </a:lnTo>
                <a:lnTo>
                  <a:pt x="3371" y="1248"/>
                </a:lnTo>
                <a:lnTo>
                  <a:pt x="3464" y="1174"/>
                </a:lnTo>
                <a:lnTo>
                  <a:pt x="3631" y="1043"/>
                </a:lnTo>
                <a:lnTo>
                  <a:pt x="3799" y="876"/>
                </a:lnTo>
                <a:lnTo>
                  <a:pt x="4078" y="578"/>
                </a:lnTo>
                <a:lnTo>
                  <a:pt x="4227" y="447"/>
                </a:lnTo>
                <a:lnTo>
                  <a:pt x="4376" y="336"/>
                </a:lnTo>
                <a:lnTo>
                  <a:pt x="4450" y="298"/>
                </a:lnTo>
                <a:lnTo>
                  <a:pt x="4543" y="261"/>
                </a:lnTo>
                <a:lnTo>
                  <a:pt x="4711" y="261"/>
                </a:lnTo>
                <a:lnTo>
                  <a:pt x="4786" y="280"/>
                </a:lnTo>
                <a:lnTo>
                  <a:pt x="4879" y="317"/>
                </a:lnTo>
                <a:lnTo>
                  <a:pt x="4953" y="392"/>
                </a:lnTo>
                <a:lnTo>
                  <a:pt x="5046" y="485"/>
                </a:lnTo>
                <a:lnTo>
                  <a:pt x="5195" y="671"/>
                </a:lnTo>
                <a:lnTo>
                  <a:pt x="5344" y="857"/>
                </a:lnTo>
                <a:lnTo>
                  <a:pt x="5474" y="1043"/>
                </a:lnTo>
                <a:lnTo>
                  <a:pt x="5623" y="1211"/>
                </a:lnTo>
                <a:lnTo>
                  <a:pt x="5716" y="1267"/>
                </a:lnTo>
                <a:lnTo>
                  <a:pt x="5810" y="1322"/>
                </a:lnTo>
                <a:lnTo>
                  <a:pt x="5903" y="1378"/>
                </a:lnTo>
                <a:lnTo>
                  <a:pt x="5996" y="1397"/>
                </a:lnTo>
                <a:lnTo>
                  <a:pt x="6107" y="1416"/>
                </a:lnTo>
                <a:lnTo>
                  <a:pt x="6219" y="1397"/>
                </a:lnTo>
                <a:lnTo>
                  <a:pt x="6349" y="1378"/>
                </a:lnTo>
                <a:lnTo>
                  <a:pt x="6498" y="1322"/>
                </a:lnTo>
                <a:lnTo>
                  <a:pt x="6591" y="1267"/>
                </a:lnTo>
                <a:lnTo>
                  <a:pt x="6703" y="1211"/>
                </a:lnTo>
                <a:lnTo>
                  <a:pt x="6908" y="1043"/>
                </a:lnTo>
                <a:lnTo>
                  <a:pt x="7131" y="894"/>
                </a:lnTo>
                <a:lnTo>
                  <a:pt x="7336" y="727"/>
                </a:lnTo>
                <a:lnTo>
                  <a:pt x="7448" y="671"/>
                </a:lnTo>
                <a:lnTo>
                  <a:pt x="7560" y="615"/>
                </a:lnTo>
                <a:lnTo>
                  <a:pt x="7671" y="578"/>
                </a:lnTo>
                <a:lnTo>
                  <a:pt x="7895" y="578"/>
                </a:lnTo>
                <a:lnTo>
                  <a:pt x="8006" y="615"/>
                </a:lnTo>
                <a:lnTo>
                  <a:pt x="8137" y="671"/>
                </a:lnTo>
                <a:lnTo>
                  <a:pt x="8248" y="764"/>
                </a:lnTo>
                <a:lnTo>
                  <a:pt x="8397" y="931"/>
                </a:lnTo>
                <a:lnTo>
                  <a:pt x="8528" y="1099"/>
                </a:lnTo>
                <a:lnTo>
                  <a:pt x="8677" y="1248"/>
                </a:lnTo>
                <a:lnTo>
                  <a:pt x="8826" y="1397"/>
                </a:lnTo>
                <a:lnTo>
                  <a:pt x="8900" y="1453"/>
                </a:lnTo>
                <a:lnTo>
                  <a:pt x="8993" y="1509"/>
                </a:lnTo>
                <a:lnTo>
                  <a:pt x="9068" y="1546"/>
                </a:lnTo>
                <a:lnTo>
                  <a:pt x="9161" y="1564"/>
                </a:lnTo>
                <a:lnTo>
                  <a:pt x="9272" y="1564"/>
                </a:lnTo>
                <a:lnTo>
                  <a:pt x="9366" y="1546"/>
                </a:lnTo>
                <a:lnTo>
                  <a:pt x="9477" y="1527"/>
                </a:lnTo>
                <a:lnTo>
                  <a:pt x="9608" y="1471"/>
                </a:lnTo>
                <a:lnTo>
                  <a:pt x="9757" y="1360"/>
                </a:lnTo>
                <a:lnTo>
                  <a:pt x="9924" y="1211"/>
                </a:lnTo>
                <a:lnTo>
                  <a:pt x="10110" y="1043"/>
                </a:lnTo>
                <a:lnTo>
                  <a:pt x="10296" y="876"/>
                </a:lnTo>
                <a:lnTo>
                  <a:pt x="10483" y="745"/>
                </a:lnTo>
                <a:lnTo>
                  <a:pt x="10576" y="708"/>
                </a:lnTo>
                <a:lnTo>
                  <a:pt x="10687" y="671"/>
                </a:lnTo>
                <a:lnTo>
                  <a:pt x="10781" y="652"/>
                </a:lnTo>
                <a:lnTo>
                  <a:pt x="10874" y="652"/>
                </a:lnTo>
                <a:lnTo>
                  <a:pt x="10967" y="689"/>
                </a:lnTo>
                <a:lnTo>
                  <a:pt x="11078" y="727"/>
                </a:lnTo>
                <a:lnTo>
                  <a:pt x="11172" y="801"/>
                </a:lnTo>
                <a:lnTo>
                  <a:pt x="11246" y="894"/>
                </a:lnTo>
                <a:lnTo>
                  <a:pt x="11395" y="1099"/>
                </a:lnTo>
                <a:lnTo>
                  <a:pt x="11544" y="1304"/>
                </a:lnTo>
                <a:lnTo>
                  <a:pt x="11637" y="1378"/>
                </a:lnTo>
                <a:lnTo>
                  <a:pt x="11730" y="1453"/>
                </a:lnTo>
                <a:lnTo>
                  <a:pt x="11879" y="1509"/>
                </a:lnTo>
                <a:lnTo>
                  <a:pt x="12028" y="1527"/>
                </a:lnTo>
                <a:lnTo>
                  <a:pt x="12177" y="1509"/>
                </a:lnTo>
                <a:lnTo>
                  <a:pt x="12326" y="1471"/>
                </a:lnTo>
                <a:lnTo>
                  <a:pt x="12456" y="1397"/>
                </a:lnTo>
                <a:lnTo>
                  <a:pt x="12586" y="1304"/>
                </a:lnTo>
                <a:lnTo>
                  <a:pt x="12810" y="1099"/>
                </a:lnTo>
                <a:lnTo>
                  <a:pt x="13015" y="894"/>
                </a:lnTo>
                <a:lnTo>
                  <a:pt x="13126" y="801"/>
                </a:lnTo>
                <a:lnTo>
                  <a:pt x="13238" y="708"/>
                </a:lnTo>
                <a:lnTo>
                  <a:pt x="13368" y="615"/>
                </a:lnTo>
                <a:lnTo>
                  <a:pt x="13517" y="578"/>
                </a:lnTo>
                <a:lnTo>
                  <a:pt x="13573" y="559"/>
                </a:lnTo>
                <a:lnTo>
                  <a:pt x="13648" y="559"/>
                </a:lnTo>
                <a:lnTo>
                  <a:pt x="13722" y="578"/>
                </a:lnTo>
                <a:lnTo>
                  <a:pt x="13778" y="615"/>
                </a:lnTo>
                <a:lnTo>
                  <a:pt x="13890" y="671"/>
                </a:lnTo>
                <a:lnTo>
                  <a:pt x="13964" y="764"/>
                </a:lnTo>
                <a:lnTo>
                  <a:pt x="14095" y="969"/>
                </a:lnTo>
                <a:lnTo>
                  <a:pt x="14169" y="1062"/>
                </a:lnTo>
                <a:lnTo>
                  <a:pt x="14243" y="1155"/>
                </a:lnTo>
                <a:lnTo>
                  <a:pt x="14337" y="1248"/>
                </a:lnTo>
                <a:lnTo>
                  <a:pt x="14448" y="1304"/>
                </a:lnTo>
                <a:lnTo>
                  <a:pt x="14597" y="1341"/>
                </a:lnTo>
                <a:lnTo>
                  <a:pt x="14746" y="1360"/>
                </a:lnTo>
                <a:lnTo>
                  <a:pt x="14895" y="1341"/>
                </a:lnTo>
                <a:lnTo>
                  <a:pt x="15025" y="1304"/>
                </a:lnTo>
                <a:lnTo>
                  <a:pt x="15156" y="1229"/>
                </a:lnTo>
                <a:lnTo>
                  <a:pt x="15286" y="1155"/>
                </a:lnTo>
                <a:lnTo>
                  <a:pt x="15398" y="1062"/>
                </a:lnTo>
                <a:lnTo>
                  <a:pt x="15510" y="950"/>
                </a:lnTo>
                <a:lnTo>
                  <a:pt x="15677" y="745"/>
                </a:lnTo>
                <a:lnTo>
                  <a:pt x="15770" y="634"/>
                </a:lnTo>
                <a:lnTo>
                  <a:pt x="15826" y="503"/>
                </a:lnTo>
                <a:lnTo>
                  <a:pt x="15882" y="410"/>
                </a:lnTo>
                <a:lnTo>
                  <a:pt x="15900" y="354"/>
                </a:lnTo>
                <a:lnTo>
                  <a:pt x="15882" y="298"/>
                </a:lnTo>
                <a:lnTo>
                  <a:pt x="15845" y="243"/>
                </a:lnTo>
                <a:lnTo>
                  <a:pt x="15770" y="205"/>
                </a:lnTo>
                <a:lnTo>
                  <a:pt x="15714" y="224"/>
                </a:lnTo>
                <a:lnTo>
                  <a:pt x="15677" y="243"/>
                </a:lnTo>
                <a:lnTo>
                  <a:pt x="15658" y="280"/>
                </a:lnTo>
                <a:lnTo>
                  <a:pt x="15528" y="466"/>
                </a:lnTo>
                <a:lnTo>
                  <a:pt x="15379" y="652"/>
                </a:lnTo>
                <a:lnTo>
                  <a:pt x="15212" y="820"/>
                </a:lnTo>
                <a:lnTo>
                  <a:pt x="15044" y="969"/>
                </a:lnTo>
                <a:lnTo>
                  <a:pt x="14951" y="1025"/>
                </a:lnTo>
                <a:lnTo>
                  <a:pt x="14858" y="1043"/>
                </a:lnTo>
                <a:lnTo>
                  <a:pt x="14765" y="1062"/>
                </a:lnTo>
                <a:lnTo>
                  <a:pt x="14653" y="1062"/>
                </a:lnTo>
                <a:lnTo>
                  <a:pt x="14560" y="1043"/>
                </a:lnTo>
                <a:lnTo>
                  <a:pt x="14467" y="987"/>
                </a:lnTo>
                <a:lnTo>
                  <a:pt x="14355" y="913"/>
                </a:lnTo>
                <a:lnTo>
                  <a:pt x="14262" y="801"/>
                </a:lnTo>
                <a:lnTo>
                  <a:pt x="14113" y="634"/>
                </a:lnTo>
                <a:lnTo>
                  <a:pt x="14039" y="540"/>
                </a:lnTo>
                <a:lnTo>
                  <a:pt x="13964" y="466"/>
                </a:lnTo>
                <a:lnTo>
                  <a:pt x="13871" y="410"/>
                </a:lnTo>
                <a:lnTo>
                  <a:pt x="13778" y="373"/>
                </a:lnTo>
                <a:lnTo>
                  <a:pt x="13666" y="336"/>
                </a:lnTo>
                <a:lnTo>
                  <a:pt x="13536" y="336"/>
                </a:lnTo>
                <a:lnTo>
                  <a:pt x="13424" y="354"/>
                </a:lnTo>
                <a:lnTo>
                  <a:pt x="13331" y="392"/>
                </a:lnTo>
                <a:lnTo>
                  <a:pt x="13238" y="429"/>
                </a:lnTo>
                <a:lnTo>
                  <a:pt x="13145" y="485"/>
                </a:lnTo>
                <a:lnTo>
                  <a:pt x="12977" y="615"/>
                </a:lnTo>
                <a:lnTo>
                  <a:pt x="12810" y="764"/>
                </a:lnTo>
                <a:lnTo>
                  <a:pt x="12661" y="913"/>
                </a:lnTo>
                <a:lnTo>
                  <a:pt x="12493" y="1043"/>
                </a:lnTo>
                <a:lnTo>
                  <a:pt x="12400" y="1118"/>
                </a:lnTo>
                <a:lnTo>
                  <a:pt x="12307" y="1174"/>
                </a:lnTo>
                <a:lnTo>
                  <a:pt x="12214" y="1211"/>
                </a:lnTo>
                <a:lnTo>
                  <a:pt x="12102" y="1248"/>
                </a:lnTo>
                <a:lnTo>
                  <a:pt x="11991" y="1248"/>
                </a:lnTo>
                <a:lnTo>
                  <a:pt x="11898" y="1229"/>
                </a:lnTo>
                <a:lnTo>
                  <a:pt x="11805" y="1192"/>
                </a:lnTo>
                <a:lnTo>
                  <a:pt x="11730" y="1118"/>
                </a:lnTo>
                <a:lnTo>
                  <a:pt x="11656" y="1043"/>
                </a:lnTo>
                <a:lnTo>
                  <a:pt x="11600" y="969"/>
                </a:lnTo>
                <a:lnTo>
                  <a:pt x="11469" y="783"/>
                </a:lnTo>
                <a:lnTo>
                  <a:pt x="11376" y="671"/>
                </a:lnTo>
                <a:lnTo>
                  <a:pt x="11283" y="578"/>
                </a:lnTo>
                <a:lnTo>
                  <a:pt x="11190" y="503"/>
                </a:lnTo>
                <a:lnTo>
                  <a:pt x="11097" y="447"/>
                </a:lnTo>
                <a:lnTo>
                  <a:pt x="10985" y="429"/>
                </a:lnTo>
                <a:lnTo>
                  <a:pt x="10892" y="410"/>
                </a:lnTo>
                <a:lnTo>
                  <a:pt x="10706" y="410"/>
                </a:lnTo>
                <a:lnTo>
                  <a:pt x="10613" y="447"/>
                </a:lnTo>
                <a:lnTo>
                  <a:pt x="10501" y="485"/>
                </a:lnTo>
                <a:lnTo>
                  <a:pt x="10315" y="596"/>
                </a:lnTo>
                <a:lnTo>
                  <a:pt x="10110" y="727"/>
                </a:lnTo>
                <a:lnTo>
                  <a:pt x="9924" y="894"/>
                </a:lnTo>
                <a:lnTo>
                  <a:pt x="9775" y="1006"/>
                </a:lnTo>
                <a:lnTo>
                  <a:pt x="9608" y="1136"/>
                </a:lnTo>
                <a:lnTo>
                  <a:pt x="9533" y="1192"/>
                </a:lnTo>
                <a:lnTo>
                  <a:pt x="9440" y="1229"/>
                </a:lnTo>
                <a:lnTo>
                  <a:pt x="9347" y="1248"/>
                </a:lnTo>
                <a:lnTo>
                  <a:pt x="9254" y="1267"/>
                </a:lnTo>
                <a:lnTo>
                  <a:pt x="9142" y="1267"/>
                </a:lnTo>
                <a:lnTo>
                  <a:pt x="9049" y="1229"/>
                </a:lnTo>
                <a:lnTo>
                  <a:pt x="8956" y="1174"/>
                </a:lnTo>
                <a:lnTo>
                  <a:pt x="8863" y="1118"/>
                </a:lnTo>
                <a:lnTo>
                  <a:pt x="8714" y="950"/>
                </a:lnTo>
                <a:lnTo>
                  <a:pt x="8584" y="801"/>
                </a:lnTo>
                <a:lnTo>
                  <a:pt x="8435" y="615"/>
                </a:lnTo>
                <a:lnTo>
                  <a:pt x="8267" y="466"/>
                </a:lnTo>
                <a:lnTo>
                  <a:pt x="8155" y="392"/>
                </a:lnTo>
                <a:lnTo>
                  <a:pt x="8062" y="354"/>
                </a:lnTo>
                <a:lnTo>
                  <a:pt x="7951" y="317"/>
                </a:lnTo>
                <a:lnTo>
                  <a:pt x="7820" y="298"/>
                </a:lnTo>
                <a:lnTo>
                  <a:pt x="7690" y="317"/>
                </a:lnTo>
                <a:lnTo>
                  <a:pt x="7541" y="336"/>
                </a:lnTo>
                <a:lnTo>
                  <a:pt x="7411" y="392"/>
                </a:lnTo>
                <a:lnTo>
                  <a:pt x="7280" y="466"/>
                </a:lnTo>
                <a:lnTo>
                  <a:pt x="7057" y="615"/>
                </a:lnTo>
                <a:lnTo>
                  <a:pt x="6833" y="783"/>
                </a:lnTo>
                <a:lnTo>
                  <a:pt x="6629" y="931"/>
                </a:lnTo>
                <a:lnTo>
                  <a:pt x="6517" y="1006"/>
                </a:lnTo>
                <a:lnTo>
                  <a:pt x="6405" y="1062"/>
                </a:lnTo>
                <a:lnTo>
                  <a:pt x="6294" y="1099"/>
                </a:lnTo>
                <a:lnTo>
                  <a:pt x="6182" y="1118"/>
                </a:lnTo>
                <a:lnTo>
                  <a:pt x="6052" y="1118"/>
                </a:lnTo>
                <a:lnTo>
                  <a:pt x="5921" y="1080"/>
                </a:lnTo>
                <a:lnTo>
                  <a:pt x="5828" y="1025"/>
                </a:lnTo>
                <a:lnTo>
                  <a:pt x="5754" y="950"/>
                </a:lnTo>
                <a:lnTo>
                  <a:pt x="5661" y="876"/>
                </a:lnTo>
                <a:lnTo>
                  <a:pt x="5586" y="783"/>
                </a:lnTo>
                <a:lnTo>
                  <a:pt x="5325" y="410"/>
                </a:lnTo>
                <a:lnTo>
                  <a:pt x="5232" y="298"/>
                </a:lnTo>
                <a:lnTo>
                  <a:pt x="5139" y="205"/>
                </a:lnTo>
                <a:lnTo>
                  <a:pt x="5028" y="131"/>
                </a:lnTo>
                <a:lnTo>
                  <a:pt x="4897" y="56"/>
                </a:lnTo>
                <a:lnTo>
                  <a:pt x="4786" y="19"/>
                </a:lnTo>
                <a:lnTo>
                  <a:pt x="465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209475" y="134125"/>
            <a:ext cx="8724927" cy="4875183"/>
          </a:xfrm>
          <a:custGeom>
            <a:avLst/>
            <a:gdLst/>
            <a:ahLst/>
            <a:cxnLst/>
            <a:rect l="0" t="0" r="0" b="0"/>
            <a:pathLst>
              <a:path w="92198" h="51517" extrusionOk="0">
                <a:moveTo>
                  <a:pt x="16254" y="186"/>
                </a:moveTo>
                <a:lnTo>
                  <a:pt x="16198" y="205"/>
                </a:lnTo>
                <a:lnTo>
                  <a:pt x="16161" y="242"/>
                </a:lnTo>
                <a:lnTo>
                  <a:pt x="16142" y="279"/>
                </a:lnTo>
                <a:lnTo>
                  <a:pt x="16124" y="354"/>
                </a:lnTo>
                <a:lnTo>
                  <a:pt x="16124" y="391"/>
                </a:lnTo>
                <a:lnTo>
                  <a:pt x="16161" y="447"/>
                </a:lnTo>
                <a:lnTo>
                  <a:pt x="16198" y="484"/>
                </a:lnTo>
                <a:lnTo>
                  <a:pt x="16291" y="559"/>
                </a:lnTo>
                <a:lnTo>
                  <a:pt x="16384" y="614"/>
                </a:lnTo>
                <a:lnTo>
                  <a:pt x="16254" y="726"/>
                </a:lnTo>
                <a:lnTo>
                  <a:pt x="16124" y="856"/>
                </a:lnTo>
                <a:lnTo>
                  <a:pt x="16105" y="912"/>
                </a:lnTo>
                <a:lnTo>
                  <a:pt x="16105" y="950"/>
                </a:lnTo>
                <a:lnTo>
                  <a:pt x="16105" y="968"/>
                </a:lnTo>
                <a:lnTo>
                  <a:pt x="16142" y="987"/>
                </a:lnTo>
                <a:lnTo>
                  <a:pt x="16291" y="987"/>
                </a:lnTo>
                <a:lnTo>
                  <a:pt x="16347" y="950"/>
                </a:lnTo>
                <a:lnTo>
                  <a:pt x="16403" y="912"/>
                </a:lnTo>
                <a:lnTo>
                  <a:pt x="16477" y="875"/>
                </a:lnTo>
                <a:lnTo>
                  <a:pt x="16533" y="856"/>
                </a:lnTo>
                <a:lnTo>
                  <a:pt x="16626" y="801"/>
                </a:lnTo>
                <a:lnTo>
                  <a:pt x="16719" y="875"/>
                </a:lnTo>
                <a:lnTo>
                  <a:pt x="16794" y="894"/>
                </a:lnTo>
                <a:lnTo>
                  <a:pt x="16868" y="875"/>
                </a:lnTo>
                <a:lnTo>
                  <a:pt x="16924" y="856"/>
                </a:lnTo>
                <a:lnTo>
                  <a:pt x="16980" y="819"/>
                </a:lnTo>
                <a:lnTo>
                  <a:pt x="16999" y="763"/>
                </a:lnTo>
                <a:lnTo>
                  <a:pt x="16999" y="707"/>
                </a:lnTo>
                <a:lnTo>
                  <a:pt x="16980" y="633"/>
                </a:lnTo>
                <a:lnTo>
                  <a:pt x="16924" y="577"/>
                </a:lnTo>
                <a:lnTo>
                  <a:pt x="16999" y="503"/>
                </a:lnTo>
                <a:lnTo>
                  <a:pt x="17036" y="428"/>
                </a:lnTo>
                <a:lnTo>
                  <a:pt x="17055" y="391"/>
                </a:lnTo>
                <a:lnTo>
                  <a:pt x="17036" y="335"/>
                </a:lnTo>
                <a:lnTo>
                  <a:pt x="17017" y="298"/>
                </a:lnTo>
                <a:lnTo>
                  <a:pt x="16980" y="261"/>
                </a:lnTo>
                <a:lnTo>
                  <a:pt x="16924" y="242"/>
                </a:lnTo>
                <a:lnTo>
                  <a:pt x="16868" y="261"/>
                </a:lnTo>
                <a:lnTo>
                  <a:pt x="16757" y="317"/>
                </a:lnTo>
                <a:lnTo>
                  <a:pt x="16682" y="335"/>
                </a:lnTo>
                <a:lnTo>
                  <a:pt x="16626" y="335"/>
                </a:lnTo>
                <a:lnTo>
                  <a:pt x="16496" y="279"/>
                </a:lnTo>
                <a:lnTo>
                  <a:pt x="16403" y="223"/>
                </a:lnTo>
                <a:lnTo>
                  <a:pt x="16310" y="205"/>
                </a:lnTo>
                <a:lnTo>
                  <a:pt x="16254" y="186"/>
                </a:lnTo>
                <a:close/>
                <a:moveTo>
                  <a:pt x="22324" y="186"/>
                </a:moveTo>
                <a:lnTo>
                  <a:pt x="22249" y="205"/>
                </a:lnTo>
                <a:lnTo>
                  <a:pt x="22175" y="242"/>
                </a:lnTo>
                <a:lnTo>
                  <a:pt x="22044" y="335"/>
                </a:lnTo>
                <a:lnTo>
                  <a:pt x="21933" y="391"/>
                </a:lnTo>
                <a:lnTo>
                  <a:pt x="21877" y="391"/>
                </a:lnTo>
                <a:lnTo>
                  <a:pt x="21821" y="354"/>
                </a:lnTo>
                <a:lnTo>
                  <a:pt x="21691" y="279"/>
                </a:lnTo>
                <a:lnTo>
                  <a:pt x="21560" y="223"/>
                </a:lnTo>
                <a:lnTo>
                  <a:pt x="21504" y="205"/>
                </a:lnTo>
                <a:lnTo>
                  <a:pt x="21448" y="205"/>
                </a:lnTo>
                <a:lnTo>
                  <a:pt x="21393" y="242"/>
                </a:lnTo>
                <a:lnTo>
                  <a:pt x="21374" y="298"/>
                </a:lnTo>
                <a:lnTo>
                  <a:pt x="21393" y="354"/>
                </a:lnTo>
                <a:lnTo>
                  <a:pt x="21430" y="410"/>
                </a:lnTo>
                <a:lnTo>
                  <a:pt x="21542" y="521"/>
                </a:lnTo>
                <a:lnTo>
                  <a:pt x="21616" y="596"/>
                </a:lnTo>
                <a:lnTo>
                  <a:pt x="21542" y="652"/>
                </a:lnTo>
                <a:lnTo>
                  <a:pt x="21486" y="726"/>
                </a:lnTo>
                <a:lnTo>
                  <a:pt x="21467" y="763"/>
                </a:lnTo>
                <a:lnTo>
                  <a:pt x="21467" y="801"/>
                </a:lnTo>
                <a:lnTo>
                  <a:pt x="21486" y="838"/>
                </a:lnTo>
                <a:lnTo>
                  <a:pt x="21523" y="875"/>
                </a:lnTo>
                <a:lnTo>
                  <a:pt x="21560" y="912"/>
                </a:lnTo>
                <a:lnTo>
                  <a:pt x="21691" y="912"/>
                </a:lnTo>
                <a:lnTo>
                  <a:pt x="21877" y="782"/>
                </a:lnTo>
                <a:lnTo>
                  <a:pt x="21951" y="838"/>
                </a:lnTo>
                <a:lnTo>
                  <a:pt x="21988" y="856"/>
                </a:lnTo>
                <a:lnTo>
                  <a:pt x="22044" y="894"/>
                </a:lnTo>
                <a:lnTo>
                  <a:pt x="22193" y="968"/>
                </a:lnTo>
                <a:lnTo>
                  <a:pt x="22249" y="1005"/>
                </a:lnTo>
                <a:lnTo>
                  <a:pt x="22324" y="1024"/>
                </a:lnTo>
                <a:lnTo>
                  <a:pt x="22398" y="1024"/>
                </a:lnTo>
                <a:lnTo>
                  <a:pt x="22454" y="987"/>
                </a:lnTo>
                <a:lnTo>
                  <a:pt x="22491" y="931"/>
                </a:lnTo>
                <a:lnTo>
                  <a:pt x="22491" y="856"/>
                </a:lnTo>
                <a:lnTo>
                  <a:pt x="22454" y="801"/>
                </a:lnTo>
                <a:lnTo>
                  <a:pt x="22417" y="745"/>
                </a:lnTo>
                <a:lnTo>
                  <a:pt x="22286" y="633"/>
                </a:lnTo>
                <a:lnTo>
                  <a:pt x="22175" y="577"/>
                </a:lnTo>
                <a:lnTo>
                  <a:pt x="22230" y="521"/>
                </a:lnTo>
                <a:lnTo>
                  <a:pt x="22342" y="410"/>
                </a:lnTo>
                <a:lnTo>
                  <a:pt x="22417" y="317"/>
                </a:lnTo>
                <a:lnTo>
                  <a:pt x="22435" y="261"/>
                </a:lnTo>
                <a:lnTo>
                  <a:pt x="22435" y="223"/>
                </a:lnTo>
                <a:lnTo>
                  <a:pt x="22379" y="186"/>
                </a:lnTo>
                <a:close/>
                <a:moveTo>
                  <a:pt x="77731" y="186"/>
                </a:moveTo>
                <a:lnTo>
                  <a:pt x="77675" y="205"/>
                </a:lnTo>
                <a:lnTo>
                  <a:pt x="77638" y="223"/>
                </a:lnTo>
                <a:lnTo>
                  <a:pt x="77619" y="261"/>
                </a:lnTo>
                <a:lnTo>
                  <a:pt x="77619" y="298"/>
                </a:lnTo>
                <a:lnTo>
                  <a:pt x="77619" y="372"/>
                </a:lnTo>
                <a:lnTo>
                  <a:pt x="77638" y="447"/>
                </a:lnTo>
                <a:lnTo>
                  <a:pt x="77731" y="577"/>
                </a:lnTo>
                <a:lnTo>
                  <a:pt x="77805" y="707"/>
                </a:lnTo>
                <a:lnTo>
                  <a:pt x="77768" y="745"/>
                </a:lnTo>
                <a:lnTo>
                  <a:pt x="77712" y="801"/>
                </a:lnTo>
                <a:lnTo>
                  <a:pt x="77638" y="856"/>
                </a:lnTo>
                <a:lnTo>
                  <a:pt x="77601" y="894"/>
                </a:lnTo>
                <a:lnTo>
                  <a:pt x="77582" y="950"/>
                </a:lnTo>
                <a:lnTo>
                  <a:pt x="77601" y="987"/>
                </a:lnTo>
                <a:lnTo>
                  <a:pt x="77638" y="987"/>
                </a:lnTo>
                <a:lnTo>
                  <a:pt x="77824" y="912"/>
                </a:lnTo>
                <a:lnTo>
                  <a:pt x="77936" y="875"/>
                </a:lnTo>
                <a:lnTo>
                  <a:pt x="77992" y="894"/>
                </a:lnTo>
                <a:lnTo>
                  <a:pt x="78159" y="968"/>
                </a:lnTo>
                <a:lnTo>
                  <a:pt x="78252" y="1005"/>
                </a:lnTo>
                <a:lnTo>
                  <a:pt x="78364" y="1024"/>
                </a:lnTo>
                <a:lnTo>
                  <a:pt x="78476" y="1024"/>
                </a:lnTo>
                <a:lnTo>
                  <a:pt x="78513" y="1005"/>
                </a:lnTo>
                <a:lnTo>
                  <a:pt x="78550" y="968"/>
                </a:lnTo>
                <a:lnTo>
                  <a:pt x="78569" y="912"/>
                </a:lnTo>
                <a:lnTo>
                  <a:pt x="78569" y="875"/>
                </a:lnTo>
                <a:lnTo>
                  <a:pt x="78531" y="819"/>
                </a:lnTo>
                <a:lnTo>
                  <a:pt x="78494" y="782"/>
                </a:lnTo>
                <a:lnTo>
                  <a:pt x="78420" y="689"/>
                </a:lnTo>
                <a:lnTo>
                  <a:pt x="78327" y="633"/>
                </a:lnTo>
                <a:lnTo>
                  <a:pt x="78569" y="521"/>
                </a:lnTo>
                <a:lnTo>
                  <a:pt x="78680" y="465"/>
                </a:lnTo>
                <a:lnTo>
                  <a:pt x="78718" y="428"/>
                </a:lnTo>
                <a:lnTo>
                  <a:pt x="78755" y="372"/>
                </a:lnTo>
                <a:lnTo>
                  <a:pt x="78755" y="317"/>
                </a:lnTo>
                <a:lnTo>
                  <a:pt x="78736" y="242"/>
                </a:lnTo>
                <a:lnTo>
                  <a:pt x="78699" y="205"/>
                </a:lnTo>
                <a:lnTo>
                  <a:pt x="78662" y="186"/>
                </a:lnTo>
                <a:lnTo>
                  <a:pt x="78625" y="205"/>
                </a:lnTo>
                <a:lnTo>
                  <a:pt x="78513" y="261"/>
                </a:lnTo>
                <a:lnTo>
                  <a:pt x="78345" y="354"/>
                </a:lnTo>
                <a:lnTo>
                  <a:pt x="78215" y="428"/>
                </a:lnTo>
                <a:lnTo>
                  <a:pt x="78140" y="447"/>
                </a:lnTo>
                <a:lnTo>
                  <a:pt x="78103" y="447"/>
                </a:lnTo>
                <a:lnTo>
                  <a:pt x="78066" y="428"/>
                </a:lnTo>
                <a:lnTo>
                  <a:pt x="78010" y="391"/>
                </a:lnTo>
                <a:lnTo>
                  <a:pt x="77936" y="298"/>
                </a:lnTo>
                <a:lnTo>
                  <a:pt x="77880" y="261"/>
                </a:lnTo>
                <a:lnTo>
                  <a:pt x="77843" y="205"/>
                </a:lnTo>
                <a:lnTo>
                  <a:pt x="77787" y="186"/>
                </a:lnTo>
                <a:close/>
                <a:moveTo>
                  <a:pt x="5418" y="168"/>
                </a:moveTo>
                <a:lnTo>
                  <a:pt x="5362" y="186"/>
                </a:lnTo>
                <a:lnTo>
                  <a:pt x="5307" y="223"/>
                </a:lnTo>
                <a:lnTo>
                  <a:pt x="5269" y="261"/>
                </a:lnTo>
                <a:lnTo>
                  <a:pt x="5269" y="317"/>
                </a:lnTo>
                <a:lnTo>
                  <a:pt x="5307" y="372"/>
                </a:lnTo>
                <a:lnTo>
                  <a:pt x="5400" y="465"/>
                </a:lnTo>
                <a:lnTo>
                  <a:pt x="5474" y="540"/>
                </a:lnTo>
                <a:lnTo>
                  <a:pt x="5567" y="596"/>
                </a:lnTo>
                <a:lnTo>
                  <a:pt x="5642" y="633"/>
                </a:lnTo>
                <a:lnTo>
                  <a:pt x="5660" y="670"/>
                </a:lnTo>
                <a:lnTo>
                  <a:pt x="5660" y="707"/>
                </a:lnTo>
                <a:lnTo>
                  <a:pt x="5605" y="763"/>
                </a:lnTo>
                <a:lnTo>
                  <a:pt x="5605" y="819"/>
                </a:lnTo>
                <a:lnTo>
                  <a:pt x="5586" y="856"/>
                </a:lnTo>
                <a:lnTo>
                  <a:pt x="5567" y="912"/>
                </a:lnTo>
                <a:lnTo>
                  <a:pt x="5586" y="968"/>
                </a:lnTo>
                <a:lnTo>
                  <a:pt x="5642" y="1024"/>
                </a:lnTo>
                <a:lnTo>
                  <a:pt x="5679" y="1043"/>
                </a:lnTo>
                <a:lnTo>
                  <a:pt x="5735" y="1024"/>
                </a:lnTo>
                <a:lnTo>
                  <a:pt x="5772" y="987"/>
                </a:lnTo>
                <a:lnTo>
                  <a:pt x="5865" y="894"/>
                </a:lnTo>
                <a:lnTo>
                  <a:pt x="5902" y="856"/>
                </a:lnTo>
                <a:lnTo>
                  <a:pt x="5940" y="838"/>
                </a:lnTo>
                <a:lnTo>
                  <a:pt x="5995" y="856"/>
                </a:lnTo>
                <a:lnTo>
                  <a:pt x="6051" y="894"/>
                </a:lnTo>
                <a:lnTo>
                  <a:pt x="6200" y="968"/>
                </a:lnTo>
                <a:lnTo>
                  <a:pt x="6275" y="1005"/>
                </a:lnTo>
                <a:lnTo>
                  <a:pt x="6331" y="1005"/>
                </a:lnTo>
                <a:lnTo>
                  <a:pt x="6405" y="987"/>
                </a:lnTo>
                <a:lnTo>
                  <a:pt x="6442" y="931"/>
                </a:lnTo>
                <a:lnTo>
                  <a:pt x="6461" y="875"/>
                </a:lnTo>
                <a:lnTo>
                  <a:pt x="6461" y="819"/>
                </a:lnTo>
                <a:lnTo>
                  <a:pt x="6442" y="763"/>
                </a:lnTo>
                <a:lnTo>
                  <a:pt x="6405" y="707"/>
                </a:lnTo>
                <a:lnTo>
                  <a:pt x="6293" y="633"/>
                </a:lnTo>
                <a:lnTo>
                  <a:pt x="6200" y="577"/>
                </a:lnTo>
                <a:lnTo>
                  <a:pt x="6293" y="484"/>
                </a:lnTo>
                <a:lnTo>
                  <a:pt x="6349" y="372"/>
                </a:lnTo>
                <a:lnTo>
                  <a:pt x="6368" y="317"/>
                </a:lnTo>
                <a:lnTo>
                  <a:pt x="6349" y="261"/>
                </a:lnTo>
                <a:lnTo>
                  <a:pt x="6312" y="223"/>
                </a:lnTo>
                <a:lnTo>
                  <a:pt x="6238" y="186"/>
                </a:lnTo>
                <a:lnTo>
                  <a:pt x="6182" y="186"/>
                </a:lnTo>
                <a:lnTo>
                  <a:pt x="6126" y="205"/>
                </a:lnTo>
                <a:lnTo>
                  <a:pt x="6033" y="279"/>
                </a:lnTo>
                <a:lnTo>
                  <a:pt x="5940" y="354"/>
                </a:lnTo>
                <a:lnTo>
                  <a:pt x="5884" y="372"/>
                </a:lnTo>
                <a:lnTo>
                  <a:pt x="5847" y="372"/>
                </a:lnTo>
                <a:lnTo>
                  <a:pt x="5791" y="354"/>
                </a:lnTo>
                <a:lnTo>
                  <a:pt x="5735" y="335"/>
                </a:lnTo>
                <a:lnTo>
                  <a:pt x="5605" y="242"/>
                </a:lnTo>
                <a:lnTo>
                  <a:pt x="5474" y="186"/>
                </a:lnTo>
                <a:lnTo>
                  <a:pt x="5418" y="168"/>
                </a:lnTo>
                <a:close/>
                <a:moveTo>
                  <a:pt x="11600" y="149"/>
                </a:moveTo>
                <a:lnTo>
                  <a:pt x="11544" y="168"/>
                </a:lnTo>
                <a:lnTo>
                  <a:pt x="11506" y="205"/>
                </a:lnTo>
                <a:lnTo>
                  <a:pt x="11413" y="279"/>
                </a:lnTo>
                <a:lnTo>
                  <a:pt x="11339" y="354"/>
                </a:lnTo>
                <a:lnTo>
                  <a:pt x="11264" y="391"/>
                </a:lnTo>
                <a:lnTo>
                  <a:pt x="11227" y="410"/>
                </a:lnTo>
                <a:lnTo>
                  <a:pt x="11190" y="410"/>
                </a:lnTo>
                <a:lnTo>
                  <a:pt x="11115" y="372"/>
                </a:lnTo>
                <a:lnTo>
                  <a:pt x="11004" y="317"/>
                </a:lnTo>
                <a:lnTo>
                  <a:pt x="10873" y="279"/>
                </a:lnTo>
                <a:lnTo>
                  <a:pt x="10780" y="279"/>
                </a:lnTo>
                <a:lnTo>
                  <a:pt x="10687" y="317"/>
                </a:lnTo>
                <a:lnTo>
                  <a:pt x="10650" y="335"/>
                </a:lnTo>
                <a:lnTo>
                  <a:pt x="10631" y="372"/>
                </a:lnTo>
                <a:lnTo>
                  <a:pt x="10650" y="410"/>
                </a:lnTo>
                <a:lnTo>
                  <a:pt x="10706" y="447"/>
                </a:lnTo>
                <a:lnTo>
                  <a:pt x="11060" y="689"/>
                </a:lnTo>
                <a:lnTo>
                  <a:pt x="11004" y="782"/>
                </a:lnTo>
                <a:lnTo>
                  <a:pt x="10948" y="894"/>
                </a:lnTo>
                <a:lnTo>
                  <a:pt x="10948" y="950"/>
                </a:lnTo>
                <a:lnTo>
                  <a:pt x="10967" y="1005"/>
                </a:lnTo>
                <a:lnTo>
                  <a:pt x="11004" y="1024"/>
                </a:lnTo>
                <a:lnTo>
                  <a:pt x="11078" y="1043"/>
                </a:lnTo>
                <a:lnTo>
                  <a:pt x="11115" y="1024"/>
                </a:lnTo>
                <a:lnTo>
                  <a:pt x="11171" y="1005"/>
                </a:lnTo>
                <a:lnTo>
                  <a:pt x="11209" y="968"/>
                </a:lnTo>
                <a:lnTo>
                  <a:pt x="11264" y="931"/>
                </a:lnTo>
                <a:lnTo>
                  <a:pt x="11339" y="894"/>
                </a:lnTo>
                <a:lnTo>
                  <a:pt x="11357" y="894"/>
                </a:lnTo>
                <a:lnTo>
                  <a:pt x="11395" y="931"/>
                </a:lnTo>
                <a:lnTo>
                  <a:pt x="11469" y="968"/>
                </a:lnTo>
                <a:lnTo>
                  <a:pt x="11581" y="987"/>
                </a:lnTo>
                <a:lnTo>
                  <a:pt x="11655" y="968"/>
                </a:lnTo>
                <a:lnTo>
                  <a:pt x="11693" y="950"/>
                </a:lnTo>
                <a:lnTo>
                  <a:pt x="11711" y="931"/>
                </a:lnTo>
                <a:lnTo>
                  <a:pt x="11711" y="875"/>
                </a:lnTo>
                <a:lnTo>
                  <a:pt x="11711" y="819"/>
                </a:lnTo>
                <a:lnTo>
                  <a:pt x="11674" y="782"/>
                </a:lnTo>
                <a:lnTo>
                  <a:pt x="11637" y="726"/>
                </a:lnTo>
                <a:lnTo>
                  <a:pt x="11600" y="670"/>
                </a:lnTo>
                <a:lnTo>
                  <a:pt x="11581" y="652"/>
                </a:lnTo>
                <a:lnTo>
                  <a:pt x="11600" y="596"/>
                </a:lnTo>
                <a:lnTo>
                  <a:pt x="11655" y="540"/>
                </a:lnTo>
                <a:lnTo>
                  <a:pt x="11730" y="447"/>
                </a:lnTo>
                <a:lnTo>
                  <a:pt x="11767" y="372"/>
                </a:lnTo>
                <a:lnTo>
                  <a:pt x="11786" y="298"/>
                </a:lnTo>
                <a:lnTo>
                  <a:pt x="11767" y="242"/>
                </a:lnTo>
                <a:lnTo>
                  <a:pt x="11711" y="186"/>
                </a:lnTo>
                <a:lnTo>
                  <a:pt x="11637" y="149"/>
                </a:lnTo>
                <a:close/>
                <a:moveTo>
                  <a:pt x="59001" y="130"/>
                </a:moveTo>
                <a:lnTo>
                  <a:pt x="58945" y="149"/>
                </a:lnTo>
                <a:lnTo>
                  <a:pt x="58889" y="168"/>
                </a:lnTo>
                <a:lnTo>
                  <a:pt x="58852" y="205"/>
                </a:lnTo>
                <a:lnTo>
                  <a:pt x="58852" y="261"/>
                </a:lnTo>
                <a:lnTo>
                  <a:pt x="58889" y="317"/>
                </a:lnTo>
                <a:lnTo>
                  <a:pt x="59001" y="428"/>
                </a:lnTo>
                <a:lnTo>
                  <a:pt x="59131" y="521"/>
                </a:lnTo>
                <a:lnTo>
                  <a:pt x="59225" y="577"/>
                </a:lnTo>
                <a:lnTo>
                  <a:pt x="59131" y="670"/>
                </a:lnTo>
                <a:lnTo>
                  <a:pt x="59020" y="782"/>
                </a:lnTo>
                <a:lnTo>
                  <a:pt x="58982" y="856"/>
                </a:lnTo>
                <a:lnTo>
                  <a:pt x="58945" y="912"/>
                </a:lnTo>
                <a:lnTo>
                  <a:pt x="58945" y="968"/>
                </a:lnTo>
                <a:lnTo>
                  <a:pt x="58982" y="1024"/>
                </a:lnTo>
                <a:lnTo>
                  <a:pt x="59038" y="1043"/>
                </a:lnTo>
                <a:lnTo>
                  <a:pt x="59113" y="1043"/>
                </a:lnTo>
                <a:lnTo>
                  <a:pt x="59169" y="1005"/>
                </a:lnTo>
                <a:lnTo>
                  <a:pt x="59225" y="950"/>
                </a:lnTo>
                <a:lnTo>
                  <a:pt x="59336" y="838"/>
                </a:lnTo>
                <a:lnTo>
                  <a:pt x="59411" y="726"/>
                </a:lnTo>
                <a:lnTo>
                  <a:pt x="59522" y="838"/>
                </a:lnTo>
                <a:lnTo>
                  <a:pt x="59671" y="950"/>
                </a:lnTo>
                <a:lnTo>
                  <a:pt x="59746" y="1005"/>
                </a:lnTo>
                <a:lnTo>
                  <a:pt x="59820" y="1024"/>
                </a:lnTo>
                <a:lnTo>
                  <a:pt x="59895" y="1024"/>
                </a:lnTo>
                <a:lnTo>
                  <a:pt x="59951" y="987"/>
                </a:lnTo>
                <a:lnTo>
                  <a:pt x="59988" y="931"/>
                </a:lnTo>
                <a:lnTo>
                  <a:pt x="59988" y="856"/>
                </a:lnTo>
                <a:lnTo>
                  <a:pt x="59951" y="782"/>
                </a:lnTo>
                <a:lnTo>
                  <a:pt x="59913" y="707"/>
                </a:lnTo>
                <a:lnTo>
                  <a:pt x="59764" y="577"/>
                </a:lnTo>
                <a:lnTo>
                  <a:pt x="59653" y="484"/>
                </a:lnTo>
                <a:lnTo>
                  <a:pt x="59727" y="428"/>
                </a:lnTo>
                <a:lnTo>
                  <a:pt x="59820" y="335"/>
                </a:lnTo>
                <a:lnTo>
                  <a:pt x="59858" y="279"/>
                </a:lnTo>
                <a:lnTo>
                  <a:pt x="59876" y="242"/>
                </a:lnTo>
                <a:lnTo>
                  <a:pt x="59858" y="205"/>
                </a:lnTo>
                <a:lnTo>
                  <a:pt x="59820" y="186"/>
                </a:lnTo>
                <a:lnTo>
                  <a:pt x="59764" y="186"/>
                </a:lnTo>
                <a:lnTo>
                  <a:pt x="59690" y="242"/>
                </a:lnTo>
                <a:lnTo>
                  <a:pt x="59560" y="317"/>
                </a:lnTo>
                <a:lnTo>
                  <a:pt x="59485" y="335"/>
                </a:lnTo>
                <a:lnTo>
                  <a:pt x="59429" y="335"/>
                </a:lnTo>
                <a:lnTo>
                  <a:pt x="59318" y="261"/>
                </a:lnTo>
                <a:lnTo>
                  <a:pt x="59206" y="205"/>
                </a:lnTo>
                <a:lnTo>
                  <a:pt x="59076" y="149"/>
                </a:lnTo>
                <a:lnTo>
                  <a:pt x="59001" y="130"/>
                </a:lnTo>
                <a:close/>
                <a:moveTo>
                  <a:pt x="73188" y="149"/>
                </a:moveTo>
                <a:lnTo>
                  <a:pt x="73114" y="186"/>
                </a:lnTo>
                <a:lnTo>
                  <a:pt x="72983" y="261"/>
                </a:lnTo>
                <a:lnTo>
                  <a:pt x="72890" y="317"/>
                </a:lnTo>
                <a:lnTo>
                  <a:pt x="72816" y="335"/>
                </a:lnTo>
                <a:lnTo>
                  <a:pt x="72760" y="354"/>
                </a:lnTo>
                <a:lnTo>
                  <a:pt x="72723" y="335"/>
                </a:lnTo>
                <a:lnTo>
                  <a:pt x="72630" y="298"/>
                </a:lnTo>
                <a:lnTo>
                  <a:pt x="72518" y="223"/>
                </a:lnTo>
                <a:lnTo>
                  <a:pt x="72443" y="205"/>
                </a:lnTo>
                <a:lnTo>
                  <a:pt x="72388" y="205"/>
                </a:lnTo>
                <a:lnTo>
                  <a:pt x="72332" y="223"/>
                </a:lnTo>
                <a:lnTo>
                  <a:pt x="72313" y="279"/>
                </a:lnTo>
                <a:lnTo>
                  <a:pt x="72313" y="317"/>
                </a:lnTo>
                <a:lnTo>
                  <a:pt x="72350" y="372"/>
                </a:lnTo>
                <a:lnTo>
                  <a:pt x="72462" y="484"/>
                </a:lnTo>
                <a:lnTo>
                  <a:pt x="72555" y="559"/>
                </a:lnTo>
                <a:lnTo>
                  <a:pt x="72388" y="689"/>
                </a:lnTo>
                <a:lnTo>
                  <a:pt x="72313" y="763"/>
                </a:lnTo>
                <a:lnTo>
                  <a:pt x="72276" y="801"/>
                </a:lnTo>
                <a:lnTo>
                  <a:pt x="72257" y="838"/>
                </a:lnTo>
                <a:lnTo>
                  <a:pt x="72257" y="894"/>
                </a:lnTo>
                <a:lnTo>
                  <a:pt x="72276" y="968"/>
                </a:lnTo>
                <a:lnTo>
                  <a:pt x="72313" y="1005"/>
                </a:lnTo>
                <a:lnTo>
                  <a:pt x="72388" y="1005"/>
                </a:lnTo>
                <a:lnTo>
                  <a:pt x="72481" y="968"/>
                </a:lnTo>
                <a:lnTo>
                  <a:pt x="72555" y="912"/>
                </a:lnTo>
                <a:lnTo>
                  <a:pt x="72648" y="875"/>
                </a:lnTo>
                <a:lnTo>
                  <a:pt x="72741" y="838"/>
                </a:lnTo>
                <a:lnTo>
                  <a:pt x="72816" y="819"/>
                </a:lnTo>
                <a:lnTo>
                  <a:pt x="72872" y="875"/>
                </a:lnTo>
                <a:lnTo>
                  <a:pt x="72927" y="894"/>
                </a:lnTo>
                <a:lnTo>
                  <a:pt x="72965" y="950"/>
                </a:lnTo>
                <a:lnTo>
                  <a:pt x="73002" y="987"/>
                </a:lnTo>
                <a:lnTo>
                  <a:pt x="73058" y="1024"/>
                </a:lnTo>
                <a:lnTo>
                  <a:pt x="73169" y="1043"/>
                </a:lnTo>
                <a:lnTo>
                  <a:pt x="73244" y="1043"/>
                </a:lnTo>
                <a:lnTo>
                  <a:pt x="73263" y="1005"/>
                </a:lnTo>
                <a:lnTo>
                  <a:pt x="73263" y="987"/>
                </a:lnTo>
                <a:lnTo>
                  <a:pt x="73263" y="912"/>
                </a:lnTo>
                <a:lnTo>
                  <a:pt x="73244" y="838"/>
                </a:lnTo>
                <a:lnTo>
                  <a:pt x="73207" y="745"/>
                </a:lnTo>
                <a:lnTo>
                  <a:pt x="73151" y="670"/>
                </a:lnTo>
                <a:lnTo>
                  <a:pt x="73095" y="614"/>
                </a:lnTo>
                <a:lnTo>
                  <a:pt x="73188" y="540"/>
                </a:lnTo>
                <a:lnTo>
                  <a:pt x="73300" y="447"/>
                </a:lnTo>
                <a:lnTo>
                  <a:pt x="73356" y="391"/>
                </a:lnTo>
                <a:lnTo>
                  <a:pt x="73374" y="335"/>
                </a:lnTo>
                <a:lnTo>
                  <a:pt x="73374" y="261"/>
                </a:lnTo>
                <a:lnTo>
                  <a:pt x="73356" y="205"/>
                </a:lnTo>
                <a:lnTo>
                  <a:pt x="73300" y="168"/>
                </a:lnTo>
                <a:lnTo>
                  <a:pt x="73244" y="149"/>
                </a:lnTo>
                <a:close/>
                <a:moveTo>
                  <a:pt x="2719" y="130"/>
                </a:moveTo>
                <a:lnTo>
                  <a:pt x="2663" y="168"/>
                </a:lnTo>
                <a:lnTo>
                  <a:pt x="2644" y="186"/>
                </a:lnTo>
                <a:lnTo>
                  <a:pt x="2626" y="223"/>
                </a:lnTo>
                <a:lnTo>
                  <a:pt x="2626" y="298"/>
                </a:lnTo>
                <a:lnTo>
                  <a:pt x="2663" y="372"/>
                </a:lnTo>
                <a:lnTo>
                  <a:pt x="2719" y="447"/>
                </a:lnTo>
                <a:lnTo>
                  <a:pt x="2868" y="577"/>
                </a:lnTo>
                <a:lnTo>
                  <a:pt x="2979" y="652"/>
                </a:lnTo>
                <a:lnTo>
                  <a:pt x="2905" y="726"/>
                </a:lnTo>
                <a:lnTo>
                  <a:pt x="2830" y="838"/>
                </a:lnTo>
                <a:lnTo>
                  <a:pt x="2812" y="875"/>
                </a:lnTo>
                <a:lnTo>
                  <a:pt x="2812" y="931"/>
                </a:lnTo>
                <a:lnTo>
                  <a:pt x="2830" y="968"/>
                </a:lnTo>
                <a:lnTo>
                  <a:pt x="2868" y="987"/>
                </a:lnTo>
                <a:lnTo>
                  <a:pt x="2924" y="987"/>
                </a:lnTo>
                <a:lnTo>
                  <a:pt x="2998" y="950"/>
                </a:lnTo>
                <a:lnTo>
                  <a:pt x="3054" y="912"/>
                </a:lnTo>
                <a:lnTo>
                  <a:pt x="3110" y="875"/>
                </a:lnTo>
                <a:lnTo>
                  <a:pt x="3166" y="838"/>
                </a:lnTo>
                <a:lnTo>
                  <a:pt x="3203" y="838"/>
                </a:lnTo>
                <a:lnTo>
                  <a:pt x="3240" y="856"/>
                </a:lnTo>
                <a:lnTo>
                  <a:pt x="3296" y="912"/>
                </a:lnTo>
                <a:lnTo>
                  <a:pt x="3445" y="1005"/>
                </a:lnTo>
                <a:lnTo>
                  <a:pt x="3519" y="1043"/>
                </a:lnTo>
                <a:lnTo>
                  <a:pt x="3612" y="1061"/>
                </a:lnTo>
                <a:lnTo>
                  <a:pt x="3650" y="1043"/>
                </a:lnTo>
                <a:lnTo>
                  <a:pt x="3687" y="1024"/>
                </a:lnTo>
                <a:lnTo>
                  <a:pt x="3724" y="987"/>
                </a:lnTo>
                <a:lnTo>
                  <a:pt x="3743" y="950"/>
                </a:lnTo>
                <a:lnTo>
                  <a:pt x="3761" y="875"/>
                </a:lnTo>
                <a:lnTo>
                  <a:pt x="3761" y="838"/>
                </a:lnTo>
                <a:lnTo>
                  <a:pt x="3724" y="782"/>
                </a:lnTo>
                <a:lnTo>
                  <a:pt x="3705" y="745"/>
                </a:lnTo>
                <a:lnTo>
                  <a:pt x="3612" y="670"/>
                </a:lnTo>
                <a:lnTo>
                  <a:pt x="3519" y="596"/>
                </a:lnTo>
                <a:lnTo>
                  <a:pt x="3612" y="521"/>
                </a:lnTo>
                <a:lnTo>
                  <a:pt x="3705" y="410"/>
                </a:lnTo>
                <a:lnTo>
                  <a:pt x="3743" y="335"/>
                </a:lnTo>
                <a:lnTo>
                  <a:pt x="3743" y="279"/>
                </a:lnTo>
                <a:lnTo>
                  <a:pt x="3724" y="242"/>
                </a:lnTo>
                <a:lnTo>
                  <a:pt x="3668" y="186"/>
                </a:lnTo>
                <a:lnTo>
                  <a:pt x="3594" y="186"/>
                </a:lnTo>
                <a:lnTo>
                  <a:pt x="3519" y="205"/>
                </a:lnTo>
                <a:lnTo>
                  <a:pt x="3389" y="279"/>
                </a:lnTo>
                <a:lnTo>
                  <a:pt x="3277" y="372"/>
                </a:lnTo>
                <a:lnTo>
                  <a:pt x="3240" y="372"/>
                </a:lnTo>
                <a:lnTo>
                  <a:pt x="3166" y="354"/>
                </a:lnTo>
                <a:lnTo>
                  <a:pt x="3054" y="279"/>
                </a:lnTo>
                <a:lnTo>
                  <a:pt x="2905" y="205"/>
                </a:lnTo>
                <a:lnTo>
                  <a:pt x="2849" y="168"/>
                </a:lnTo>
                <a:lnTo>
                  <a:pt x="2775" y="130"/>
                </a:lnTo>
                <a:close/>
                <a:moveTo>
                  <a:pt x="37367" y="149"/>
                </a:moveTo>
                <a:lnTo>
                  <a:pt x="37311" y="168"/>
                </a:lnTo>
                <a:lnTo>
                  <a:pt x="37292" y="186"/>
                </a:lnTo>
                <a:lnTo>
                  <a:pt x="37274" y="223"/>
                </a:lnTo>
                <a:lnTo>
                  <a:pt x="37274" y="279"/>
                </a:lnTo>
                <a:lnTo>
                  <a:pt x="37311" y="354"/>
                </a:lnTo>
                <a:lnTo>
                  <a:pt x="37367" y="410"/>
                </a:lnTo>
                <a:lnTo>
                  <a:pt x="37441" y="465"/>
                </a:lnTo>
                <a:lnTo>
                  <a:pt x="37609" y="577"/>
                </a:lnTo>
                <a:lnTo>
                  <a:pt x="37739" y="652"/>
                </a:lnTo>
                <a:lnTo>
                  <a:pt x="37628" y="801"/>
                </a:lnTo>
                <a:lnTo>
                  <a:pt x="37572" y="875"/>
                </a:lnTo>
                <a:lnTo>
                  <a:pt x="37534" y="950"/>
                </a:lnTo>
                <a:lnTo>
                  <a:pt x="37534" y="987"/>
                </a:lnTo>
                <a:lnTo>
                  <a:pt x="37590" y="1005"/>
                </a:lnTo>
                <a:lnTo>
                  <a:pt x="37721" y="931"/>
                </a:lnTo>
                <a:lnTo>
                  <a:pt x="37963" y="782"/>
                </a:lnTo>
                <a:lnTo>
                  <a:pt x="38019" y="801"/>
                </a:lnTo>
                <a:lnTo>
                  <a:pt x="38074" y="819"/>
                </a:lnTo>
                <a:lnTo>
                  <a:pt x="38205" y="894"/>
                </a:lnTo>
                <a:lnTo>
                  <a:pt x="38354" y="987"/>
                </a:lnTo>
                <a:lnTo>
                  <a:pt x="38465" y="1043"/>
                </a:lnTo>
                <a:lnTo>
                  <a:pt x="38558" y="1061"/>
                </a:lnTo>
                <a:lnTo>
                  <a:pt x="38652" y="1043"/>
                </a:lnTo>
                <a:lnTo>
                  <a:pt x="38689" y="1043"/>
                </a:lnTo>
                <a:lnTo>
                  <a:pt x="38726" y="1005"/>
                </a:lnTo>
                <a:lnTo>
                  <a:pt x="38726" y="968"/>
                </a:lnTo>
                <a:lnTo>
                  <a:pt x="38726" y="912"/>
                </a:lnTo>
                <a:lnTo>
                  <a:pt x="38707" y="856"/>
                </a:lnTo>
                <a:lnTo>
                  <a:pt x="38652" y="801"/>
                </a:lnTo>
                <a:lnTo>
                  <a:pt x="38521" y="707"/>
                </a:lnTo>
                <a:lnTo>
                  <a:pt x="38372" y="633"/>
                </a:lnTo>
                <a:lnTo>
                  <a:pt x="38242" y="577"/>
                </a:lnTo>
                <a:lnTo>
                  <a:pt x="38354" y="503"/>
                </a:lnTo>
                <a:lnTo>
                  <a:pt x="38465" y="372"/>
                </a:lnTo>
                <a:lnTo>
                  <a:pt x="38503" y="298"/>
                </a:lnTo>
                <a:lnTo>
                  <a:pt x="38503" y="242"/>
                </a:lnTo>
                <a:lnTo>
                  <a:pt x="38503" y="223"/>
                </a:lnTo>
                <a:lnTo>
                  <a:pt x="38465" y="205"/>
                </a:lnTo>
                <a:lnTo>
                  <a:pt x="38391" y="168"/>
                </a:lnTo>
                <a:lnTo>
                  <a:pt x="38316" y="168"/>
                </a:lnTo>
                <a:lnTo>
                  <a:pt x="38223" y="205"/>
                </a:lnTo>
                <a:lnTo>
                  <a:pt x="38093" y="317"/>
                </a:lnTo>
                <a:lnTo>
                  <a:pt x="38019" y="391"/>
                </a:lnTo>
                <a:lnTo>
                  <a:pt x="37963" y="410"/>
                </a:lnTo>
                <a:lnTo>
                  <a:pt x="37907" y="410"/>
                </a:lnTo>
                <a:lnTo>
                  <a:pt x="37814" y="354"/>
                </a:lnTo>
                <a:lnTo>
                  <a:pt x="37702" y="279"/>
                </a:lnTo>
                <a:lnTo>
                  <a:pt x="37534" y="186"/>
                </a:lnTo>
                <a:lnTo>
                  <a:pt x="37441" y="168"/>
                </a:lnTo>
                <a:lnTo>
                  <a:pt x="37367" y="149"/>
                </a:lnTo>
                <a:close/>
                <a:moveTo>
                  <a:pt x="40327" y="149"/>
                </a:moveTo>
                <a:lnTo>
                  <a:pt x="40290" y="186"/>
                </a:lnTo>
                <a:lnTo>
                  <a:pt x="40290" y="223"/>
                </a:lnTo>
                <a:lnTo>
                  <a:pt x="40290" y="242"/>
                </a:lnTo>
                <a:lnTo>
                  <a:pt x="40327" y="317"/>
                </a:lnTo>
                <a:lnTo>
                  <a:pt x="40364" y="372"/>
                </a:lnTo>
                <a:lnTo>
                  <a:pt x="40383" y="410"/>
                </a:lnTo>
                <a:lnTo>
                  <a:pt x="40402" y="503"/>
                </a:lnTo>
                <a:lnTo>
                  <a:pt x="40364" y="559"/>
                </a:lnTo>
                <a:lnTo>
                  <a:pt x="40290" y="652"/>
                </a:lnTo>
                <a:lnTo>
                  <a:pt x="40197" y="726"/>
                </a:lnTo>
                <a:lnTo>
                  <a:pt x="40104" y="819"/>
                </a:lnTo>
                <a:lnTo>
                  <a:pt x="40085" y="875"/>
                </a:lnTo>
                <a:lnTo>
                  <a:pt x="40104" y="931"/>
                </a:lnTo>
                <a:lnTo>
                  <a:pt x="40122" y="987"/>
                </a:lnTo>
                <a:lnTo>
                  <a:pt x="40160" y="1005"/>
                </a:lnTo>
                <a:lnTo>
                  <a:pt x="40234" y="1005"/>
                </a:lnTo>
                <a:lnTo>
                  <a:pt x="40327" y="968"/>
                </a:lnTo>
                <a:lnTo>
                  <a:pt x="40402" y="912"/>
                </a:lnTo>
                <a:lnTo>
                  <a:pt x="40513" y="819"/>
                </a:lnTo>
                <a:lnTo>
                  <a:pt x="40588" y="782"/>
                </a:lnTo>
                <a:lnTo>
                  <a:pt x="40625" y="763"/>
                </a:lnTo>
                <a:lnTo>
                  <a:pt x="40662" y="801"/>
                </a:lnTo>
                <a:lnTo>
                  <a:pt x="40718" y="856"/>
                </a:lnTo>
                <a:lnTo>
                  <a:pt x="40793" y="987"/>
                </a:lnTo>
                <a:lnTo>
                  <a:pt x="40849" y="1024"/>
                </a:lnTo>
                <a:lnTo>
                  <a:pt x="40923" y="1061"/>
                </a:lnTo>
                <a:lnTo>
                  <a:pt x="40960" y="1061"/>
                </a:lnTo>
                <a:lnTo>
                  <a:pt x="40997" y="1043"/>
                </a:lnTo>
                <a:lnTo>
                  <a:pt x="41035" y="1024"/>
                </a:lnTo>
                <a:lnTo>
                  <a:pt x="41053" y="987"/>
                </a:lnTo>
                <a:lnTo>
                  <a:pt x="41072" y="931"/>
                </a:lnTo>
                <a:lnTo>
                  <a:pt x="41072" y="894"/>
                </a:lnTo>
                <a:lnTo>
                  <a:pt x="41016" y="782"/>
                </a:lnTo>
                <a:lnTo>
                  <a:pt x="40942" y="689"/>
                </a:lnTo>
                <a:lnTo>
                  <a:pt x="40886" y="614"/>
                </a:lnTo>
                <a:lnTo>
                  <a:pt x="41109" y="521"/>
                </a:lnTo>
                <a:lnTo>
                  <a:pt x="41202" y="447"/>
                </a:lnTo>
                <a:lnTo>
                  <a:pt x="41239" y="410"/>
                </a:lnTo>
                <a:lnTo>
                  <a:pt x="41258" y="354"/>
                </a:lnTo>
                <a:lnTo>
                  <a:pt x="41258" y="279"/>
                </a:lnTo>
                <a:lnTo>
                  <a:pt x="41221" y="205"/>
                </a:lnTo>
                <a:lnTo>
                  <a:pt x="41146" y="149"/>
                </a:lnTo>
                <a:lnTo>
                  <a:pt x="41053" y="149"/>
                </a:lnTo>
                <a:lnTo>
                  <a:pt x="40960" y="205"/>
                </a:lnTo>
                <a:lnTo>
                  <a:pt x="40849" y="261"/>
                </a:lnTo>
                <a:lnTo>
                  <a:pt x="40718" y="335"/>
                </a:lnTo>
                <a:lnTo>
                  <a:pt x="40644" y="354"/>
                </a:lnTo>
                <a:lnTo>
                  <a:pt x="40606" y="335"/>
                </a:lnTo>
                <a:lnTo>
                  <a:pt x="40569" y="298"/>
                </a:lnTo>
                <a:lnTo>
                  <a:pt x="40476" y="205"/>
                </a:lnTo>
                <a:lnTo>
                  <a:pt x="40420" y="168"/>
                </a:lnTo>
                <a:lnTo>
                  <a:pt x="40383" y="149"/>
                </a:lnTo>
                <a:close/>
                <a:moveTo>
                  <a:pt x="49022" y="130"/>
                </a:moveTo>
                <a:lnTo>
                  <a:pt x="48966" y="168"/>
                </a:lnTo>
                <a:lnTo>
                  <a:pt x="48910" y="205"/>
                </a:lnTo>
                <a:lnTo>
                  <a:pt x="48817" y="317"/>
                </a:lnTo>
                <a:lnTo>
                  <a:pt x="48761" y="372"/>
                </a:lnTo>
                <a:lnTo>
                  <a:pt x="48724" y="391"/>
                </a:lnTo>
                <a:lnTo>
                  <a:pt x="48668" y="372"/>
                </a:lnTo>
                <a:lnTo>
                  <a:pt x="48612" y="335"/>
                </a:lnTo>
                <a:lnTo>
                  <a:pt x="48463" y="242"/>
                </a:lnTo>
                <a:lnTo>
                  <a:pt x="48370" y="205"/>
                </a:lnTo>
                <a:lnTo>
                  <a:pt x="48296" y="186"/>
                </a:lnTo>
                <a:lnTo>
                  <a:pt x="48240" y="205"/>
                </a:lnTo>
                <a:lnTo>
                  <a:pt x="48221" y="223"/>
                </a:lnTo>
                <a:lnTo>
                  <a:pt x="48203" y="242"/>
                </a:lnTo>
                <a:lnTo>
                  <a:pt x="48203" y="298"/>
                </a:lnTo>
                <a:lnTo>
                  <a:pt x="48240" y="354"/>
                </a:lnTo>
                <a:lnTo>
                  <a:pt x="48333" y="465"/>
                </a:lnTo>
                <a:lnTo>
                  <a:pt x="48463" y="559"/>
                </a:lnTo>
                <a:lnTo>
                  <a:pt x="48538" y="614"/>
                </a:lnTo>
                <a:lnTo>
                  <a:pt x="48426" y="838"/>
                </a:lnTo>
                <a:lnTo>
                  <a:pt x="48370" y="968"/>
                </a:lnTo>
                <a:lnTo>
                  <a:pt x="48370" y="1005"/>
                </a:lnTo>
                <a:lnTo>
                  <a:pt x="48389" y="1043"/>
                </a:lnTo>
                <a:lnTo>
                  <a:pt x="48426" y="1061"/>
                </a:lnTo>
                <a:lnTo>
                  <a:pt x="48482" y="1043"/>
                </a:lnTo>
                <a:lnTo>
                  <a:pt x="48519" y="1005"/>
                </a:lnTo>
                <a:lnTo>
                  <a:pt x="48556" y="968"/>
                </a:lnTo>
                <a:lnTo>
                  <a:pt x="48631" y="875"/>
                </a:lnTo>
                <a:lnTo>
                  <a:pt x="48668" y="838"/>
                </a:lnTo>
                <a:lnTo>
                  <a:pt x="48705" y="801"/>
                </a:lnTo>
                <a:lnTo>
                  <a:pt x="48761" y="801"/>
                </a:lnTo>
                <a:lnTo>
                  <a:pt x="48798" y="819"/>
                </a:lnTo>
                <a:lnTo>
                  <a:pt x="48910" y="875"/>
                </a:lnTo>
                <a:lnTo>
                  <a:pt x="48966" y="912"/>
                </a:lnTo>
                <a:lnTo>
                  <a:pt x="49078" y="912"/>
                </a:lnTo>
                <a:lnTo>
                  <a:pt x="49134" y="894"/>
                </a:lnTo>
                <a:lnTo>
                  <a:pt x="49171" y="838"/>
                </a:lnTo>
                <a:lnTo>
                  <a:pt x="49171" y="801"/>
                </a:lnTo>
                <a:lnTo>
                  <a:pt x="49171" y="745"/>
                </a:lnTo>
                <a:lnTo>
                  <a:pt x="49134" y="707"/>
                </a:lnTo>
                <a:lnTo>
                  <a:pt x="49059" y="614"/>
                </a:lnTo>
                <a:lnTo>
                  <a:pt x="48985" y="559"/>
                </a:lnTo>
                <a:lnTo>
                  <a:pt x="49078" y="484"/>
                </a:lnTo>
                <a:lnTo>
                  <a:pt x="49171" y="391"/>
                </a:lnTo>
                <a:lnTo>
                  <a:pt x="49208" y="335"/>
                </a:lnTo>
                <a:lnTo>
                  <a:pt x="49227" y="279"/>
                </a:lnTo>
                <a:lnTo>
                  <a:pt x="49208" y="223"/>
                </a:lnTo>
                <a:lnTo>
                  <a:pt x="49171" y="168"/>
                </a:lnTo>
                <a:lnTo>
                  <a:pt x="49096" y="130"/>
                </a:lnTo>
                <a:close/>
                <a:moveTo>
                  <a:pt x="53490" y="130"/>
                </a:moveTo>
                <a:lnTo>
                  <a:pt x="53416" y="149"/>
                </a:lnTo>
                <a:lnTo>
                  <a:pt x="53378" y="205"/>
                </a:lnTo>
                <a:lnTo>
                  <a:pt x="53378" y="261"/>
                </a:lnTo>
                <a:lnTo>
                  <a:pt x="53397" y="317"/>
                </a:lnTo>
                <a:lnTo>
                  <a:pt x="53434" y="372"/>
                </a:lnTo>
                <a:lnTo>
                  <a:pt x="53509" y="447"/>
                </a:lnTo>
                <a:lnTo>
                  <a:pt x="53639" y="540"/>
                </a:lnTo>
                <a:lnTo>
                  <a:pt x="53751" y="614"/>
                </a:lnTo>
                <a:lnTo>
                  <a:pt x="53676" y="726"/>
                </a:lnTo>
                <a:lnTo>
                  <a:pt x="53583" y="856"/>
                </a:lnTo>
                <a:lnTo>
                  <a:pt x="53583" y="912"/>
                </a:lnTo>
                <a:lnTo>
                  <a:pt x="53602" y="950"/>
                </a:lnTo>
                <a:lnTo>
                  <a:pt x="53639" y="950"/>
                </a:lnTo>
                <a:lnTo>
                  <a:pt x="53732" y="931"/>
                </a:lnTo>
                <a:lnTo>
                  <a:pt x="53807" y="894"/>
                </a:lnTo>
                <a:lnTo>
                  <a:pt x="53881" y="856"/>
                </a:lnTo>
                <a:lnTo>
                  <a:pt x="53956" y="801"/>
                </a:lnTo>
                <a:lnTo>
                  <a:pt x="54011" y="782"/>
                </a:lnTo>
                <a:lnTo>
                  <a:pt x="54086" y="801"/>
                </a:lnTo>
                <a:lnTo>
                  <a:pt x="54160" y="856"/>
                </a:lnTo>
                <a:lnTo>
                  <a:pt x="54309" y="968"/>
                </a:lnTo>
                <a:lnTo>
                  <a:pt x="54421" y="1024"/>
                </a:lnTo>
                <a:lnTo>
                  <a:pt x="54570" y="1061"/>
                </a:lnTo>
                <a:lnTo>
                  <a:pt x="54644" y="1061"/>
                </a:lnTo>
                <a:lnTo>
                  <a:pt x="54700" y="1043"/>
                </a:lnTo>
                <a:lnTo>
                  <a:pt x="54738" y="1005"/>
                </a:lnTo>
                <a:lnTo>
                  <a:pt x="54756" y="931"/>
                </a:lnTo>
                <a:lnTo>
                  <a:pt x="54756" y="875"/>
                </a:lnTo>
                <a:lnTo>
                  <a:pt x="54719" y="801"/>
                </a:lnTo>
                <a:lnTo>
                  <a:pt x="54663" y="745"/>
                </a:lnTo>
                <a:lnTo>
                  <a:pt x="54607" y="689"/>
                </a:lnTo>
                <a:lnTo>
                  <a:pt x="54458" y="596"/>
                </a:lnTo>
                <a:lnTo>
                  <a:pt x="54347" y="540"/>
                </a:lnTo>
                <a:lnTo>
                  <a:pt x="54421" y="465"/>
                </a:lnTo>
                <a:lnTo>
                  <a:pt x="54496" y="372"/>
                </a:lnTo>
                <a:lnTo>
                  <a:pt x="54514" y="317"/>
                </a:lnTo>
                <a:lnTo>
                  <a:pt x="54514" y="261"/>
                </a:lnTo>
                <a:lnTo>
                  <a:pt x="54496" y="223"/>
                </a:lnTo>
                <a:lnTo>
                  <a:pt x="54440" y="168"/>
                </a:lnTo>
                <a:lnTo>
                  <a:pt x="54365" y="149"/>
                </a:lnTo>
                <a:lnTo>
                  <a:pt x="54309" y="168"/>
                </a:lnTo>
                <a:lnTo>
                  <a:pt x="54198" y="223"/>
                </a:lnTo>
                <a:lnTo>
                  <a:pt x="54067" y="317"/>
                </a:lnTo>
                <a:lnTo>
                  <a:pt x="54011" y="335"/>
                </a:lnTo>
                <a:lnTo>
                  <a:pt x="53918" y="317"/>
                </a:lnTo>
                <a:lnTo>
                  <a:pt x="53788" y="261"/>
                </a:lnTo>
                <a:lnTo>
                  <a:pt x="53639" y="186"/>
                </a:lnTo>
                <a:lnTo>
                  <a:pt x="53546" y="149"/>
                </a:lnTo>
                <a:lnTo>
                  <a:pt x="53490" y="130"/>
                </a:lnTo>
                <a:close/>
                <a:moveTo>
                  <a:pt x="57270" y="130"/>
                </a:moveTo>
                <a:lnTo>
                  <a:pt x="57158" y="168"/>
                </a:lnTo>
                <a:lnTo>
                  <a:pt x="57028" y="223"/>
                </a:lnTo>
                <a:lnTo>
                  <a:pt x="56953" y="261"/>
                </a:lnTo>
                <a:lnTo>
                  <a:pt x="56860" y="317"/>
                </a:lnTo>
                <a:lnTo>
                  <a:pt x="56804" y="391"/>
                </a:lnTo>
                <a:lnTo>
                  <a:pt x="56730" y="428"/>
                </a:lnTo>
                <a:lnTo>
                  <a:pt x="56655" y="428"/>
                </a:lnTo>
                <a:lnTo>
                  <a:pt x="56599" y="391"/>
                </a:lnTo>
                <a:lnTo>
                  <a:pt x="56525" y="335"/>
                </a:lnTo>
                <a:lnTo>
                  <a:pt x="56376" y="223"/>
                </a:lnTo>
                <a:lnTo>
                  <a:pt x="56301" y="168"/>
                </a:lnTo>
                <a:lnTo>
                  <a:pt x="56227" y="149"/>
                </a:lnTo>
                <a:lnTo>
                  <a:pt x="56171" y="168"/>
                </a:lnTo>
                <a:lnTo>
                  <a:pt x="56134" y="186"/>
                </a:lnTo>
                <a:lnTo>
                  <a:pt x="56115" y="223"/>
                </a:lnTo>
                <a:lnTo>
                  <a:pt x="56097" y="298"/>
                </a:lnTo>
                <a:lnTo>
                  <a:pt x="56115" y="354"/>
                </a:lnTo>
                <a:lnTo>
                  <a:pt x="56171" y="428"/>
                </a:lnTo>
                <a:lnTo>
                  <a:pt x="56227" y="484"/>
                </a:lnTo>
                <a:lnTo>
                  <a:pt x="56395" y="596"/>
                </a:lnTo>
                <a:lnTo>
                  <a:pt x="56506" y="670"/>
                </a:lnTo>
                <a:lnTo>
                  <a:pt x="56506" y="689"/>
                </a:lnTo>
                <a:lnTo>
                  <a:pt x="56488" y="707"/>
                </a:lnTo>
                <a:lnTo>
                  <a:pt x="56432" y="801"/>
                </a:lnTo>
                <a:lnTo>
                  <a:pt x="56413" y="838"/>
                </a:lnTo>
                <a:lnTo>
                  <a:pt x="56395" y="875"/>
                </a:lnTo>
                <a:lnTo>
                  <a:pt x="56413" y="912"/>
                </a:lnTo>
                <a:lnTo>
                  <a:pt x="56450" y="931"/>
                </a:lnTo>
                <a:lnTo>
                  <a:pt x="56506" y="931"/>
                </a:lnTo>
                <a:lnTo>
                  <a:pt x="56544" y="894"/>
                </a:lnTo>
                <a:lnTo>
                  <a:pt x="56581" y="856"/>
                </a:lnTo>
                <a:lnTo>
                  <a:pt x="56618" y="838"/>
                </a:lnTo>
                <a:lnTo>
                  <a:pt x="56748" y="838"/>
                </a:lnTo>
                <a:lnTo>
                  <a:pt x="56860" y="931"/>
                </a:lnTo>
                <a:lnTo>
                  <a:pt x="56953" y="987"/>
                </a:lnTo>
                <a:lnTo>
                  <a:pt x="57065" y="1043"/>
                </a:lnTo>
                <a:lnTo>
                  <a:pt x="57139" y="1061"/>
                </a:lnTo>
                <a:lnTo>
                  <a:pt x="57195" y="1061"/>
                </a:lnTo>
                <a:lnTo>
                  <a:pt x="57232" y="1043"/>
                </a:lnTo>
                <a:lnTo>
                  <a:pt x="57251" y="1005"/>
                </a:lnTo>
                <a:lnTo>
                  <a:pt x="57251" y="950"/>
                </a:lnTo>
                <a:lnTo>
                  <a:pt x="57232" y="894"/>
                </a:lnTo>
                <a:lnTo>
                  <a:pt x="57139" y="782"/>
                </a:lnTo>
                <a:lnTo>
                  <a:pt x="57009" y="689"/>
                </a:lnTo>
                <a:lnTo>
                  <a:pt x="56935" y="614"/>
                </a:lnTo>
                <a:lnTo>
                  <a:pt x="57046" y="540"/>
                </a:lnTo>
                <a:lnTo>
                  <a:pt x="57214" y="410"/>
                </a:lnTo>
                <a:lnTo>
                  <a:pt x="57307" y="335"/>
                </a:lnTo>
                <a:lnTo>
                  <a:pt x="57363" y="279"/>
                </a:lnTo>
                <a:lnTo>
                  <a:pt x="57381" y="205"/>
                </a:lnTo>
                <a:lnTo>
                  <a:pt x="57381" y="186"/>
                </a:lnTo>
                <a:lnTo>
                  <a:pt x="57363" y="149"/>
                </a:lnTo>
                <a:lnTo>
                  <a:pt x="57325" y="130"/>
                </a:lnTo>
                <a:close/>
                <a:moveTo>
                  <a:pt x="70544" y="168"/>
                </a:moveTo>
                <a:lnTo>
                  <a:pt x="70451" y="186"/>
                </a:lnTo>
                <a:lnTo>
                  <a:pt x="70302" y="261"/>
                </a:lnTo>
                <a:lnTo>
                  <a:pt x="70153" y="335"/>
                </a:lnTo>
                <a:lnTo>
                  <a:pt x="70079" y="354"/>
                </a:lnTo>
                <a:lnTo>
                  <a:pt x="70004" y="354"/>
                </a:lnTo>
                <a:lnTo>
                  <a:pt x="69911" y="317"/>
                </a:lnTo>
                <a:lnTo>
                  <a:pt x="69800" y="261"/>
                </a:lnTo>
                <a:lnTo>
                  <a:pt x="69744" y="242"/>
                </a:lnTo>
                <a:lnTo>
                  <a:pt x="69725" y="261"/>
                </a:lnTo>
                <a:lnTo>
                  <a:pt x="69725" y="298"/>
                </a:lnTo>
                <a:lnTo>
                  <a:pt x="69762" y="372"/>
                </a:lnTo>
                <a:lnTo>
                  <a:pt x="69818" y="465"/>
                </a:lnTo>
                <a:lnTo>
                  <a:pt x="69855" y="484"/>
                </a:lnTo>
                <a:lnTo>
                  <a:pt x="69837" y="503"/>
                </a:lnTo>
                <a:lnTo>
                  <a:pt x="69800" y="596"/>
                </a:lnTo>
                <a:lnTo>
                  <a:pt x="69762" y="652"/>
                </a:lnTo>
                <a:lnTo>
                  <a:pt x="69688" y="707"/>
                </a:lnTo>
                <a:lnTo>
                  <a:pt x="69632" y="763"/>
                </a:lnTo>
                <a:lnTo>
                  <a:pt x="69595" y="819"/>
                </a:lnTo>
                <a:lnTo>
                  <a:pt x="69595" y="875"/>
                </a:lnTo>
                <a:lnTo>
                  <a:pt x="69595" y="931"/>
                </a:lnTo>
                <a:lnTo>
                  <a:pt x="69613" y="987"/>
                </a:lnTo>
                <a:lnTo>
                  <a:pt x="69651" y="1024"/>
                </a:lnTo>
                <a:lnTo>
                  <a:pt x="69688" y="1043"/>
                </a:lnTo>
                <a:lnTo>
                  <a:pt x="69744" y="1061"/>
                </a:lnTo>
                <a:lnTo>
                  <a:pt x="69781" y="1043"/>
                </a:lnTo>
                <a:lnTo>
                  <a:pt x="69837" y="1005"/>
                </a:lnTo>
                <a:lnTo>
                  <a:pt x="69986" y="856"/>
                </a:lnTo>
                <a:lnTo>
                  <a:pt x="70060" y="782"/>
                </a:lnTo>
                <a:lnTo>
                  <a:pt x="70097" y="745"/>
                </a:lnTo>
                <a:lnTo>
                  <a:pt x="70116" y="745"/>
                </a:lnTo>
                <a:lnTo>
                  <a:pt x="70172" y="763"/>
                </a:lnTo>
                <a:lnTo>
                  <a:pt x="70228" y="782"/>
                </a:lnTo>
                <a:lnTo>
                  <a:pt x="70321" y="875"/>
                </a:lnTo>
                <a:lnTo>
                  <a:pt x="70433" y="968"/>
                </a:lnTo>
                <a:lnTo>
                  <a:pt x="70488" y="1005"/>
                </a:lnTo>
                <a:lnTo>
                  <a:pt x="70619" y="1005"/>
                </a:lnTo>
                <a:lnTo>
                  <a:pt x="70656" y="987"/>
                </a:lnTo>
                <a:lnTo>
                  <a:pt x="70675" y="968"/>
                </a:lnTo>
                <a:lnTo>
                  <a:pt x="70693" y="950"/>
                </a:lnTo>
                <a:lnTo>
                  <a:pt x="70656" y="875"/>
                </a:lnTo>
                <a:lnTo>
                  <a:pt x="70600" y="801"/>
                </a:lnTo>
                <a:lnTo>
                  <a:pt x="70414" y="652"/>
                </a:lnTo>
                <a:lnTo>
                  <a:pt x="70284" y="540"/>
                </a:lnTo>
                <a:lnTo>
                  <a:pt x="70470" y="372"/>
                </a:lnTo>
                <a:lnTo>
                  <a:pt x="70563" y="242"/>
                </a:lnTo>
                <a:lnTo>
                  <a:pt x="70600" y="205"/>
                </a:lnTo>
                <a:lnTo>
                  <a:pt x="70600" y="168"/>
                </a:lnTo>
                <a:close/>
                <a:moveTo>
                  <a:pt x="76074" y="130"/>
                </a:moveTo>
                <a:lnTo>
                  <a:pt x="75944" y="149"/>
                </a:lnTo>
                <a:lnTo>
                  <a:pt x="75813" y="186"/>
                </a:lnTo>
                <a:lnTo>
                  <a:pt x="75683" y="242"/>
                </a:lnTo>
                <a:lnTo>
                  <a:pt x="75571" y="298"/>
                </a:lnTo>
                <a:lnTo>
                  <a:pt x="75459" y="372"/>
                </a:lnTo>
                <a:lnTo>
                  <a:pt x="75404" y="410"/>
                </a:lnTo>
                <a:lnTo>
                  <a:pt x="75348" y="428"/>
                </a:lnTo>
                <a:lnTo>
                  <a:pt x="75255" y="428"/>
                </a:lnTo>
                <a:lnTo>
                  <a:pt x="75143" y="335"/>
                </a:lnTo>
                <a:lnTo>
                  <a:pt x="74975" y="223"/>
                </a:lnTo>
                <a:lnTo>
                  <a:pt x="74864" y="168"/>
                </a:lnTo>
                <a:lnTo>
                  <a:pt x="74826" y="149"/>
                </a:lnTo>
                <a:lnTo>
                  <a:pt x="74789" y="168"/>
                </a:lnTo>
                <a:lnTo>
                  <a:pt x="74771" y="186"/>
                </a:lnTo>
                <a:lnTo>
                  <a:pt x="74771" y="205"/>
                </a:lnTo>
                <a:lnTo>
                  <a:pt x="74771" y="279"/>
                </a:lnTo>
                <a:lnTo>
                  <a:pt x="74808" y="335"/>
                </a:lnTo>
                <a:lnTo>
                  <a:pt x="74864" y="428"/>
                </a:lnTo>
                <a:lnTo>
                  <a:pt x="74975" y="559"/>
                </a:lnTo>
                <a:lnTo>
                  <a:pt x="75050" y="633"/>
                </a:lnTo>
                <a:lnTo>
                  <a:pt x="74882" y="782"/>
                </a:lnTo>
                <a:lnTo>
                  <a:pt x="74808" y="894"/>
                </a:lnTo>
                <a:lnTo>
                  <a:pt x="74789" y="931"/>
                </a:lnTo>
                <a:lnTo>
                  <a:pt x="74808" y="950"/>
                </a:lnTo>
                <a:lnTo>
                  <a:pt x="74826" y="968"/>
                </a:lnTo>
                <a:lnTo>
                  <a:pt x="74882" y="968"/>
                </a:lnTo>
                <a:lnTo>
                  <a:pt x="74994" y="931"/>
                </a:lnTo>
                <a:lnTo>
                  <a:pt x="75106" y="875"/>
                </a:lnTo>
                <a:lnTo>
                  <a:pt x="75180" y="838"/>
                </a:lnTo>
                <a:lnTo>
                  <a:pt x="75236" y="838"/>
                </a:lnTo>
                <a:lnTo>
                  <a:pt x="75273" y="856"/>
                </a:lnTo>
                <a:lnTo>
                  <a:pt x="75366" y="931"/>
                </a:lnTo>
                <a:lnTo>
                  <a:pt x="75459" y="987"/>
                </a:lnTo>
                <a:lnTo>
                  <a:pt x="75553" y="1043"/>
                </a:lnTo>
                <a:lnTo>
                  <a:pt x="75646" y="1061"/>
                </a:lnTo>
                <a:lnTo>
                  <a:pt x="75739" y="1061"/>
                </a:lnTo>
                <a:lnTo>
                  <a:pt x="75776" y="1043"/>
                </a:lnTo>
                <a:lnTo>
                  <a:pt x="75795" y="1024"/>
                </a:lnTo>
                <a:lnTo>
                  <a:pt x="75832" y="987"/>
                </a:lnTo>
                <a:lnTo>
                  <a:pt x="75832" y="950"/>
                </a:lnTo>
                <a:lnTo>
                  <a:pt x="75832" y="894"/>
                </a:lnTo>
                <a:lnTo>
                  <a:pt x="75813" y="856"/>
                </a:lnTo>
                <a:lnTo>
                  <a:pt x="75739" y="763"/>
                </a:lnTo>
                <a:lnTo>
                  <a:pt x="75664" y="689"/>
                </a:lnTo>
                <a:lnTo>
                  <a:pt x="75571" y="652"/>
                </a:lnTo>
                <a:lnTo>
                  <a:pt x="75832" y="540"/>
                </a:lnTo>
                <a:lnTo>
                  <a:pt x="75944" y="484"/>
                </a:lnTo>
                <a:lnTo>
                  <a:pt x="76055" y="428"/>
                </a:lnTo>
                <a:lnTo>
                  <a:pt x="76130" y="354"/>
                </a:lnTo>
                <a:lnTo>
                  <a:pt x="76186" y="261"/>
                </a:lnTo>
                <a:lnTo>
                  <a:pt x="76204" y="205"/>
                </a:lnTo>
                <a:lnTo>
                  <a:pt x="76186" y="168"/>
                </a:lnTo>
                <a:lnTo>
                  <a:pt x="76148" y="149"/>
                </a:lnTo>
                <a:lnTo>
                  <a:pt x="76074" y="130"/>
                </a:lnTo>
                <a:close/>
                <a:moveTo>
                  <a:pt x="18767" y="168"/>
                </a:moveTo>
                <a:lnTo>
                  <a:pt x="18749" y="242"/>
                </a:lnTo>
                <a:lnTo>
                  <a:pt x="18749" y="317"/>
                </a:lnTo>
                <a:lnTo>
                  <a:pt x="18786" y="372"/>
                </a:lnTo>
                <a:lnTo>
                  <a:pt x="18823" y="428"/>
                </a:lnTo>
                <a:lnTo>
                  <a:pt x="18842" y="484"/>
                </a:lnTo>
                <a:lnTo>
                  <a:pt x="18879" y="521"/>
                </a:lnTo>
                <a:lnTo>
                  <a:pt x="18879" y="540"/>
                </a:lnTo>
                <a:lnTo>
                  <a:pt x="18861" y="577"/>
                </a:lnTo>
                <a:lnTo>
                  <a:pt x="18823" y="596"/>
                </a:lnTo>
                <a:lnTo>
                  <a:pt x="18730" y="726"/>
                </a:lnTo>
                <a:lnTo>
                  <a:pt x="18712" y="782"/>
                </a:lnTo>
                <a:lnTo>
                  <a:pt x="18712" y="838"/>
                </a:lnTo>
                <a:lnTo>
                  <a:pt x="18712" y="875"/>
                </a:lnTo>
                <a:lnTo>
                  <a:pt x="18730" y="894"/>
                </a:lnTo>
                <a:lnTo>
                  <a:pt x="18805" y="894"/>
                </a:lnTo>
                <a:lnTo>
                  <a:pt x="18879" y="875"/>
                </a:lnTo>
                <a:lnTo>
                  <a:pt x="18935" y="838"/>
                </a:lnTo>
                <a:lnTo>
                  <a:pt x="18991" y="819"/>
                </a:lnTo>
                <a:lnTo>
                  <a:pt x="19065" y="801"/>
                </a:lnTo>
                <a:lnTo>
                  <a:pt x="19121" y="801"/>
                </a:lnTo>
                <a:lnTo>
                  <a:pt x="19158" y="819"/>
                </a:lnTo>
                <a:lnTo>
                  <a:pt x="19252" y="894"/>
                </a:lnTo>
                <a:lnTo>
                  <a:pt x="19345" y="968"/>
                </a:lnTo>
                <a:lnTo>
                  <a:pt x="19475" y="1024"/>
                </a:lnTo>
                <a:lnTo>
                  <a:pt x="19605" y="1061"/>
                </a:lnTo>
                <a:lnTo>
                  <a:pt x="19661" y="1080"/>
                </a:lnTo>
                <a:lnTo>
                  <a:pt x="19717" y="1061"/>
                </a:lnTo>
                <a:lnTo>
                  <a:pt x="19773" y="1024"/>
                </a:lnTo>
                <a:lnTo>
                  <a:pt x="19810" y="1005"/>
                </a:lnTo>
                <a:lnTo>
                  <a:pt x="19829" y="968"/>
                </a:lnTo>
                <a:lnTo>
                  <a:pt x="19829" y="931"/>
                </a:lnTo>
                <a:lnTo>
                  <a:pt x="19791" y="856"/>
                </a:lnTo>
                <a:lnTo>
                  <a:pt x="19736" y="801"/>
                </a:lnTo>
                <a:lnTo>
                  <a:pt x="19549" y="670"/>
                </a:lnTo>
                <a:lnTo>
                  <a:pt x="19401" y="596"/>
                </a:lnTo>
                <a:lnTo>
                  <a:pt x="19531" y="484"/>
                </a:lnTo>
                <a:lnTo>
                  <a:pt x="19605" y="410"/>
                </a:lnTo>
                <a:lnTo>
                  <a:pt x="19643" y="354"/>
                </a:lnTo>
                <a:lnTo>
                  <a:pt x="19661" y="279"/>
                </a:lnTo>
                <a:lnTo>
                  <a:pt x="19643" y="223"/>
                </a:lnTo>
                <a:lnTo>
                  <a:pt x="19624" y="205"/>
                </a:lnTo>
                <a:lnTo>
                  <a:pt x="19587" y="186"/>
                </a:lnTo>
                <a:lnTo>
                  <a:pt x="19438" y="186"/>
                </a:lnTo>
                <a:lnTo>
                  <a:pt x="19382" y="205"/>
                </a:lnTo>
                <a:lnTo>
                  <a:pt x="19289" y="279"/>
                </a:lnTo>
                <a:lnTo>
                  <a:pt x="19196" y="335"/>
                </a:lnTo>
                <a:lnTo>
                  <a:pt x="19158" y="354"/>
                </a:lnTo>
                <a:lnTo>
                  <a:pt x="19121" y="372"/>
                </a:lnTo>
                <a:lnTo>
                  <a:pt x="19084" y="354"/>
                </a:lnTo>
                <a:lnTo>
                  <a:pt x="19047" y="335"/>
                </a:lnTo>
                <a:lnTo>
                  <a:pt x="18991" y="279"/>
                </a:lnTo>
                <a:lnTo>
                  <a:pt x="18935" y="223"/>
                </a:lnTo>
                <a:lnTo>
                  <a:pt x="18898" y="186"/>
                </a:lnTo>
                <a:lnTo>
                  <a:pt x="18861" y="186"/>
                </a:lnTo>
                <a:lnTo>
                  <a:pt x="18786" y="168"/>
                </a:lnTo>
                <a:close/>
                <a:moveTo>
                  <a:pt x="30367" y="112"/>
                </a:moveTo>
                <a:lnTo>
                  <a:pt x="30311" y="130"/>
                </a:lnTo>
                <a:lnTo>
                  <a:pt x="30199" y="168"/>
                </a:lnTo>
                <a:lnTo>
                  <a:pt x="30106" y="223"/>
                </a:lnTo>
                <a:lnTo>
                  <a:pt x="29994" y="317"/>
                </a:lnTo>
                <a:lnTo>
                  <a:pt x="29920" y="372"/>
                </a:lnTo>
                <a:lnTo>
                  <a:pt x="29882" y="391"/>
                </a:lnTo>
                <a:lnTo>
                  <a:pt x="29845" y="391"/>
                </a:lnTo>
                <a:lnTo>
                  <a:pt x="29827" y="372"/>
                </a:lnTo>
                <a:lnTo>
                  <a:pt x="29771" y="298"/>
                </a:lnTo>
                <a:lnTo>
                  <a:pt x="29715" y="242"/>
                </a:lnTo>
                <a:lnTo>
                  <a:pt x="29678" y="223"/>
                </a:lnTo>
                <a:lnTo>
                  <a:pt x="29547" y="223"/>
                </a:lnTo>
                <a:lnTo>
                  <a:pt x="29491" y="261"/>
                </a:lnTo>
                <a:lnTo>
                  <a:pt x="29473" y="317"/>
                </a:lnTo>
                <a:lnTo>
                  <a:pt x="29473" y="391"/>
                </a:lnTo>
                <a:lnTo>
                  <a:pt x="29491" y="447"/>
                </a:lnTo>
                <a:lnTo>
                  <a:pt x="29529" y="521"/>
                </a:lnTo>
                <a:lnTo>
                  <a:pt x="29603" y="633"/>
                </a:lnTo>
                <a:lnTo>
                  <a:pt x="29547" y="707"/>
                </a:lnTo>
                <a:lnTo>
                  <a:pt x="29510" y="782"/>
                </a:lnTo>
                <a:lnTo>
                  <a:pt x="29510" y="819"/>
                </a:lnTo>
                <a:lnTo>
                  <a:pt x="29510" y="856"/>
                </a:lnTo>
                <a:lnTo>
                  <a:pt x="29547" y="875"/>
                </a:lnTo>
                <a:lnTo>
                  <a:pt x="29603" y="875"/>
                </a:lnTo>
                <a:lnTo>
                  <a:pt x="29659" y="894"/>
                </a:lnTo>
                <a:lnTo>
                  <a:pt x="29696" y="875"/>
                </a:lnTo>
                <a:lnTo>
                  <a:pt x="29715" y="838"/>
                </a:lnTo>
                <a:lnTo>
                  <a:pt x="29752" y="838"/>
                </a:lnTo>
                <a:lnTo>
                  <a:pt x="29845" y="875"/>
                </a:lnTo>
                <a:lnTo>
                  <a:pt x="29976" y="968"/>
                </a:lnTo>
                <a:lnTo>
                  <a:pt x="30106" y="1043"/>
                </a:lnTo>
                <a:lnTo>
                  <a:pt x="30218" y="1080"/>
                </a:lnTo>
                <a:lnTo>
                  <a:pt x="30367" y="1080"/>
                </a:lnTo>
                <a:lnTo>
                  <a:pt x="30404" y="1043"/>
                </a:lnTo>
                <a:lnTo>
                  <a:pt x="30422" y="1005"/>
                </a:lnTo>
                <a:lnTo>
                  <a:pt x="30441" y="931"/>
                </a:lnTo>
                <a:lnTo>
                  <a:pt x="30422" y="875"/>
                </a:lnTo>
                <a:lnTo>
                  <a:pt x="30404" y="819"/>
                </a:lnTo>
                <a:lnTo>
                  <a:pt x="30311" y="745"/>
                </a:lnTo>
                <a:lnTo>
                  <a:pt x="30106" y="596"/>
                </a:lnTo>
                <a:lnTo>
                  <a:pt x="30218" y="540"/>
                </a:lnTo>
                <a:lnTo>
                  <a:pt x="30348" y="447"/>
                </a:lnTo>
                <a:lnTo>
                  <a:pt x="30404" y="391"/>
                </a:lnTo>
                <a:lnTo>
                  <a:pt x="30441" y="335"/>
                </a:lnTo>
                <a:lnTo>
                  <a:pt x="30478" y="279"/>
                </a:lnTo>
                <a:lnTo>
                  <a:pt x="30478" y="223"/>
                </a:lnTo>
                <a:lnTo>
                  <a:pt x="30460" y="168"/>
                </a:lnTo>
                <a:lnTo>
                  <a:pt x="30422" y="130"/>
                </a:lnTo>
                <a:lnTo>
                  <a:pt x="30367" y="112"/>
                </a:lnTo>
                <a:close/>
                <a:moveTo>
                  <a:pt x="62520" y="130"/>
                </a:moveTo>
                <a:lnTo>
                  <a:pt x="62390" y="168"/>
                </a:lnTo>
                <a:lnTo>
                  <a:pt x="62278" y="223"/>
                </a:lnTo>
                <a:lnTo>
                  <a:pt x="62166" y="279"/>
                </a:lnTo>
                <a:lnTo>
                  <a:pt x="62092" y="354"/>
                </a:lnTo>
                <a:lnTo>
                  <a:pt x="62054" y="391"/>
                </a:lnTo>
                <a:lnTo>
                  <a:pt x="62017" y="410"/>
                </a:lnTo>
                <a:lnTo>
                  <a:pt x="61961" y="410"/>
                </a:lnTo>
                <a:lnTo>
                  <a:pt x="61924" y="372"/>
                </a:lnTo>
                <a:lnTo>
                  <a:pt x="61831" y="298"/>
                </a:lnTo>
                <a:lnTo>
                  <a:pt x="61719" y="242"/>
                </a:lnTo>
                <a:lnTo>
                  <a:pt x="61664" y="223"/>
                </a:lnTo>
                <a:lnTo>
                  <a:pt x="61626" y="205"/>
                </a:lnTo>
                <a:lnTo>
                  <a:pt x="61589" y="223"/>
                </a:lnTo>
                <a:lnTo>
                  <a:pt x="61589" y="242"/>
                </a:lnTo>
                <a:lnTo>
                  <a:pt x="61570" y="298"/>
                </a:lnTo>
                <a:lnTo>
                  <a:pt x="61589" y="372"/>
                </a:lnTo>
                <a:lnTo>
                  <a:pt x="61626" y="428"/>
                </a:lnTo>
                <a:lnTo>
                  <a:pt x="61664" y="465"/>
                </a:lnTo>
                <a:lnTo>
                  <a:pt x="61701" y="521"/>
                </a:lnTo>
                <a:lnTo>
                  <a:pt x="61719" y="577"/>
                </a:lnTo>
                <a:lnTo>
                  <a:pt x="61719" y="633"/>
                </a:lnTo>
                <a:lnTo>
                  <a:pt x="61701" y="670"/>
                </a:lnTo>
                <a:lnTo>
                  <a:pt x="61608" y="782"/>
                </a:lnTo>
                <a:lnTo>
                  <a:pt x="61552" y="856"/>
                </a:lnTo>
                <a:lnTo>
                  <a:pt x="61515" y="931"/>
                </a:lnTo>
                <a:lnTo>
                  <a:pt x="61496" y="968"/>
                </a:lnTo>
                <a:lnTo>
                  <a:pt x="61515" y="1005"/>
                </a:lnTo>
                <a:lnTo>
                  <a:pt x="61533" y="1024"/>
                </a:lnTo>
                <a:lnTo>
                  <a:pt x="61589" y="1043"/>
                </a:lnTo>
                <a:lnTo>
                  <a:pt x="61608" y="1043"/>
                </a:lnTo>
                <a:lnTo>
                  <a:pt x="61645" y="1024"/>
                </a:lnTo>
                <a:lnTo>
                  <a:pt x="61719" y="987"/>
                </a:lnTo>
                <a:lnTo>
                  <a:pt x="61812" y="912"/>
                </a:lnTo>
                <a:lnTo>
                  <a:pt x="61868" y="875"/>
                </a:lnTo>
                <a:lnTo>
                  <a:pt x="61961" y="856"/>
                </a:lnTo>
                <a:lnTo>
                  <a:pt x="62054" y="912"/>
                </a:lnTo>
                <a:lnTo>
                  <a:pt x="62129" y="968"/>
                </a:lnTo>
                <a:lnTo>
                  <a:pt x="62241" y="1043"/>
                </a:lnTo>
                <a:lnTo>
                  <a:pt x="62297" y="1061"/>
                </a:lnTo>
                <a:lnTo>
                  <a:pt x="62352" y="1080"/>
                </a:lnTo>
                <a:lnTo>
                  <a:pt x="62408" y="1080"/>
                </a:lnTo>
                <a:lnTo>
                  <a:pt x="62464" y="1043"/>
                </a:lnTo>
                <a:lnTo>
                  <a:pt x="62483" y="987"/>
                </a:lnTo>
                <a:lnTo>
                  <a:pt x="62464" y="931"/>
                </a:lnTo>
                <a:lnTo>
                  <a:pt x="62445" y="875"/>
                </a:lnTo>
                <a:lnTo>
                  <a:pt x="62408" y="801"/>
                </a:lnTo>
                <a:lnTo>
                  <a:pt x="62297" y="707"/>
                </a:lnTo>
                <a:lnTo>
                  <a:pt x="62222" y="633"/>
                </a:lnTo>
                <a:lnTo>
                  <a:pt x="62352" y="559"/>
                </a:lnTo>
                <a:lnTo>
                  <a:pt x="62557" y="428"/>
                </a:lnTo>
                <a:lnTo>
                  <a:pt x="62650" y="354"/>
                </a:lnTo>
                <a:lnTo>
                  <a:pt x="62706" y="279"/>
                </a:lnTo>
                <a:lnTo>
                  <a:pt x="62706" y="242"/>
                </a:lnTo>
                <a:lnTo>
                  <a:pt x="62706" y="205"/>
                </a:lnTo>
                <a:lnTo>
                  <a:pt x="62687" y="186"/>
                </a:lnTo>
                <a:lnTo>
                  <a:pt x="62632" y="149"/>
                </a:lnTo>
                <a:lnTo>
                  <a:pt x="62576" y="149"/>
                </a:lnTo>
                <a:lnTo>
                  <a:pt x="62520" y="130"/>
                </a:lnTo>
                <a:close/>
                <a:moveTo>
                  <a:pt x="67007" y="149"/>
                </a:moveTo>
                <a:lnTo>
                  <a:pt x="66988" y="168"/>
                </a:lnTo>
                <a:lnTo>
                  <a:pt x="66951" y="205"/>
                </a:lnTo>
                <a:lnTo>
                  <a:pt x="66932" y="242"/>
                </a:lnTo>
                <a:lnTo>
                  <a:pt x="66932" y="279"/>
                </a:lnTo>
                <a:lnTo>
                  <a:pt x="66932" y="335"/>
                </a:lnTo>
                <a:lnTo>
                  <a:pt x="66970" y="391"/>
                </a:lnTo>
                <a:lnTo>
                  <a:pt x="67063" y="465"/>
                </a:lnTo>
                <a:lnTo>
                  <a:pt x="67268" y="577"/>
                </a:lnTo>
                <a:lnTo>
                  <a:pt x="67137" y="707"/>
                </a:lnTo>
                <a:lnTo>
                  <a:pt x="67007" y="856"/>
                </a:lnTo>
                <a:lnTo>
                  <a:pt x="66951" y="987"/>
                </a:lnTo>
                <a:lnTo>
                  <a:pt x="66914" y="1061"/>
                </a:lnTo>
                <a:lnTo>
                  <a:pt x="66932" y="1080"/>
                </a:lnTo>
                <a:lnTo>
                  <a:pt x="66951" y="1061"/>
                </a:lnTo>
                <a:lnTo>
                  <a:pt x="67063" y="987"/>
                </a:lnTo>
                <a:lnTo>
                  <a:pt x="67193" y="894"/>
                </a:lnTo>
                <a:lnTo>
                  <a:pt x="67323" y="801"/>
                </a:lnTo>
                <a:lnTo>
                  <a:pt x="67454" y="745"/>
                </a:lnTo>
                <a:lnTo>
                  <a:pt x="67491" y="763"/>
                </a:lnTo>
                <a:lnTo>
                  <a:pt x="67547" y="782"/>
                </a:lnTo>
                <a:lnTo>
                  <a:pt x="67640" y="875"/>
                </a:lnTo>
                <a:lnTo>
                  <a:pt x="67733" y="950"/>
                </a:lnTo>
                <a:lnTo>
                  <a:pt x="67789" y="968"/>
                </a:lnTo>
                <a:lnTo>
                  <a:pt x="67826" y="968"/>
                </a:lnTo>
                <a:lnTo>
                  <a:pt x="67863" y="950"/>
                </a:lnTo>
                <a:lnTo>
                  <a:pt x="67882" y="912"/>
                </a:lnTo>
                <a:lnTo>
                  <a:pt x="67882" y="856"/>
                </a:lnTo>
                <a:lnTo>
                  <a:pt x="67863" y="819"/>
                </a:lnTo>
                <a:lnTo>
                  <a:pt x="67807" y="726"/>
                </a:lnTo>
                <a:lnTo>
                  <a:pt x="67770" y="633"/>
                </a:lnTo>
                <a:lnTo>
                  <a:pt x="67770" y="559"/>
                </a:lnTo>
                <a:lnTo>
                  <a:pt x="67770" y="521"/>
                </a:lnTo>
                <a:lnTo>
                  <a:pt x="67807" y="503"/>
                </a:lnTo>
                <a:lnTo>
                  <a:pt x="67882" y="447"/>
                </a:lnTo>
                <a:lnTo>
                  <a:pt x="67956" y="354"/>
                </a:lnTo>
                <a:lnTo>
                  <a:pt x="67994" y="317"/>
                </a:lnTo>
                <a:lnTo>
                  <a:pt x="67994" y="261"/>
                </a:lnTo>
                <a:lnTo>
                  <a:pt x="67975" y="223"/>
                </a:lnTo>
                <a:lnTo>
                  <a:pt x="67938" y="205"/>
                </a:lnTo>
                <a:lnTo>
                  <a:pt x="67845" y="205"/>
                </a:lnTo>
                <a:lnTo>
                  <a:pt x="67733" y="242"/>
                </a:lnTo>
                <a:lnTo>
                  <a:pt x="67640" y="279"/>
                </a:lnTo>
                <a:lnTo>
                  <a:pt x="67547" y="317"/>
                </a:lnTo>
                <a:lnTo>
                  <a:pt x="67510" y="317"/>
                </a:lnTo>
                <a:lnTo>
                  <a:pt x="67454" y="298"/>
                </a:lnTo>
                <a:lnTo>
                  <a:pt x="67323" y="223"/>
                </a:lnTo>
                <a:lnTo>
                  <a:pt x="67249" y="186"/>
                </a:lnTo>
                <a:lnTo>
                  <a:pt x="67174" y="149"/>
                </a:lnTo>
                <a:close/>
                <a:moveTo>
                  <a:pt x="27648" y="112"/>
                </a:moveTo>
                <a:lnTo>
                  <a:pt x="27574" y="130"/>
                </a:lnTo>
                <a:lnTo>
                  <a:pt x="27499" y="186"/>
                </a:lnTo>
                <a:lnTo>
                  <a:pt x="27444" y="261"/>
                </a:lnTo>
                <a:lnTo>
                  <a:pt x="27406" y="317"/>
                </a:lnTo>
                <a:lnTo>
                  <a:pt x="27350" y="372"/>
                </a:lnTo>
                <a:lnTo>
                  <a:pt x="27276" y="391"/>
                </a:lnTo>
                <a:lnTo>
                  <a:pt x="27201" y="372"/>
                </a:lnTo>
                <a:lnTo>
                  <a:pt x="27127" y="335"/>
                </a:lnTo>
                <a:lnTo>
                  <a:pt x="26978" y="279"/>
                </a:lnTo>
                <a:lnTo>
                  <a:pt x="26848" y="261"/>
                </a:lnTo>
                <a:lnTo>
                  <a:pt x="26792" y="261"/>
                </a:lnTo>
                <a:lnTo>
                  <a:pt x="26755" y="298"/>
                </a:lnTo>
                <a:lnTo>
                  <a:pt x="26717" y="335"/>
                </a:lnTo>
                <a:lnTo>
                  <a:pt x="26717" y="391"/>
                </a:lnTo>
                <a:lnTo>
                  <a:pt x="26736" y="428"/>
                </a:lnTo>
                <a:lnTo>
                  <a:pt x="26773" y="465"/>
                </a:lnTo>
                <a:lnTo>
                  <a:pt x="26941" y="559"/>
                </a:lnTo>
                <a:lnTo>
                  <a:pt x="27108" y="633"/>
                </a:lnTo>
                <a:lnTo>
                  <a:pt x="26904" y="801"/>
                </a:lnTo>
                <a:lnTo>
                  <a:pt x="26866" y="856"/>
                </a:lnTo>
                <a:lnTo>
                  <a:pt x="26829" y="894"/>
                </a:lnTo>
                <a:lnTo>
                  <a:pt x="26829" y="950"/>
                </a:lnTo>
                <a:lnTo>
                  <a:pt x="26829" y="1005"/>
                </a:lnTo>
                <a:lnTo>
                  <a:pt x="26866" y="1061"/>
                </a:lnTo>
                <a:lnTo>
                  <a:pt x="26904" y="1098"/>
                </a:lnTo>
                <a:lnTo>
                  <a:pt x="26997" y="1098"/>
                </a:lnTo>
                <a:lnTo>
                  <a:pt x="27090" y="1061"/>
                </a:lnTo>
                <a:lnTo>
                  <a:pt x="27164" y="1005"/>
                </a:lnTo>
                <a:lnTo>
                  <a:pt x="27276" y="894"/>
                </a:lnTo>
                <a:lnTo>
                  <a:pt x="27332" y="819"/>
                </a:lnTo>
                <a:lnTo>
                  <a:pt x="27388" y="782"/>
                </a:lnTo>
                <a:lnTo>
                  <a:pt x="27444" y="801"/>
                </a:lnTo>
                <a:lnTo>
                  <a:pt x="27518" y="838"/>
                </a:lnTo>
                <a:lnTo>
                  <a:pt x="27611" y="875"/>
                </a:lnTo>
                <a:lnTo>
                  <a:pt x="27667" y="912"/>
                </a:lnTo>
                <a:lnTo>
                  <a:pt x="27760" y="931"/>
                </a:lnTo>
                <a:lnTo>
                  <a:pt x="27816" y="931"/>
                </a:lnTo>
                <a:lnTo>
                  <a:pt x="27834" y="912"/>
                </a:lnTo>
                <a:lnTo>
                  <a:pt x="27853" y="875"/>
                </a:lnTo>
                <a:lnTo>
                  <a:pt x="27834" y="838"/>
                </a:lnTo>
                <a:lnTo>
                  <a:pt x="27816" y="782"/>
                </a:lnTo>
                <a:lnTo>
                  <a:pt x="27723" y="670"/>
                </a:lnTo>
                <a:lnTo>
                  <a:pt x="27630" y="577"/>
                </a:lnTo>
                <a:lnTo>
                  <a:pt x="27611" y="540"/>
                </a:lnTo>
                <a:lnTo>
                  <a:pt x="27611" y="484"/>
                </a:lnTo>
                <a:lnTo>
                  <a:pt x="27630" y="428"/>
                </a:lnTo>
                <a:lnTo>
                  <a:pt x="27686" y="372"/>
                </a:lnTo>
                <a:lnTo>
                  <a:pt x="27723" y="298"/>
                </a:lnTo>
                <a:lnTo>
                  <a:pt x="27723" y="261"/>
                </a:lnTo>
                <a:lnTo>
                  <a:pt x="27741" y="223"/>
                </a:lnTo>
                <a:lnTo>
                  <a:pt x="27723" y="168"/>
                </a:lnTo>
                <a:lnTo>
                  <a:pt x="27704" y="130"/>
                </a:lnTo>
                <a:lnTo>
                  <a:pt x="27686" y="112"/>
                </a:lnTo>
                <a:close/>
                <a:moveTo>
                  <a:pt x="80244" y="112"/>
                </a:moveTo>
                <a:lnTo>
                  <a:pt x="80188" y="130"/>
                </a:lnTo>
                <a:lnTo>
                  <a:pt x="80170" y="168"/>
                </a:lnTo>
                <a:lnTo>
                  <a:pt x="80133" y="205"/>
                </a:lnTo>
                <a:lnTo>
                  <a:pt x="80133" y="261"/>
                </a:lnTo>
                <a:lnTo>
                  <a:pt x="80133" y="317"/>
                </a:lnTo>
                <a:lnTo>
                  <a:pt x="80151" y="372"/>
                </a:lnTo>
                <a:lnTo>
                  <a:pt x="80226" y="465"/>
                </a:lnTo>
                <a:lnTo>
                  <a:pt x="80337" y="540"/>
                </a:lnTo>
                <a:lnTo>
                  <a:pt x="80431" y="596"/>
                </a:lnTo>
                <a:lnTo>
                  <a:pt x="80337" y="670"/>
                </a:lnTo>
                <a:lnTo>
                  <a:pt x="80226" y="763"/>
                </a:lnTo>
                <a:lnTo>
                  <a:pt x="80170" y="819"/>
                </a:lnTo>
                <a:lnTo>
                  <a:pt x="80133" y="875"/>
                </a:lnTo>
                <a:lnTo>
                  <a:pt x="80114" y="950"/>
                </a:lnTo>
                <a:lnTo>
                  <a:pt x="80133" y="1005"/>
                </a:lnTo>
                <a:lnTo>
                  <a:pt x="80170" y="1061"/>
                </a:lnTo>
                <a:lnTo>
                  <a:pt x="80207" y="1098"/>
                </a:lnTo>
                <a:lnTo>
                  <a:pt x="80263" y="1098"/>
                </a:lnTo>
                <a:lnTo>
                  <a:pt x="80319" y="1080"/>
                </a:lnTo>
                <a:lnTo>
                  <a:pt x="80449" y="1024"/>
                </a:lnTo>
                <a:lnTo>
                  <a:pt x="80542" y="968"/>
                </a:lnTo>
                <a:lnTo>
                  <a:pt x="80673" y="894"/>
                </a:lnTo>
                <a:lnTo>
                  <a:pt x="80728" y="838"/>
                </a:lnTo>
                <a:lnTo>
                  <a:pt x="80784" y="819"/>
                </a:lnTo>
                <a:lnTo>
                  <a:pt x="80840" y="838"/>
                </a:lnTo>
                <a:lnTo>
                  <a:pt x="80896" y="894"/>
                </a:lnTo>
                <a:lnTo>
                  <a:pt x="81008" y="968"/>
                </a:lnTo>
                <a:lnTo>
                  <a:pt x="81101" y="1005"/>
                </a:lnTo>
                <a:lnTo>
                  <a:pt x="81157" y="1024"/>
                </a:lnTo>
                <a:lnTo>
                  <a:pt x="81194" y="987"/>
                </a:lnTo>
                <a:lnTo>
                  <a:pt x="81194" y="950"/>
                </a:lnTo>
                <a:lnTo>
                  <a:pt x="81175" y="875"/>
                </a:lnTo>
                <a:lnTo>
                  <a:pt x="81157" y="801"/>
                </a:lnTo>
                <a:lnTo>
                  <a:pt x="81082" y="670"/>
                </a:lnTo>
                <a:lnTo>
                  <a:pt x="81343" y="540"/>
                </a:lnTo>
                <a:lnTo>
                  <a:pt x="81473" y="465"/>
                </a:lnTo>
                <a:lnTo>
                  <a:pt x="81529" y="410"/>
                </a:lnTo>
                <a:lnTo>
                  <a:pt x="81548" y="354"/>
                </a:lnTo>
                <a:lnTo>
                  <a:pt x="81566" y="317"/>
                </a:lnTo>
                <a:lnTo>
                  <a:pt x="81548" y="261"/>
                </a:lnTo>
                <a:lnTo>
                  <a:pt x="81529" y="223"/>
                </a:lnTo>
                <a:lnTo>
                  <a:pt x="81510" y="168"/>
                </a:lnTo>
                <a:lnTo>
                  <a:pt x="81473" y="149"/>
                </a:lnTo>
                <a:lnTo>
                  <a:pt x="81417" y="130"/>
                </a:lnTo>
                <a:lnTo>
                  <a:pt x="81380" y="112"/>
                </a:lnTo>
                <a:lnTo>
                  <a:pt x="81324" y="112"/>
                </a:lnTo>
                <a:lnTo>
                  <a:pt x="81212" y="149"/>
                </a:lnTo>
                <a:lnTo>
                  <a:pt x="81101" y="205"/>
                </a:lnTo>
                <a:lnTo>
                  <a:pt x="80989" y="261"/>
                </a:lnTo>
                <a:lnTo>
                  <a:pt x="80877" y="317"/>
                </a:lnTo>
                <a:lnTo>
                  <a:pt x="80784" y="335"/>
                </a:lnTo>
                <a:lnTo>
                  <a:pt x="80747" y="335"/>
                </a:lnTo>
                <a:lnTo>
                  <a:pt x="80654" y="242"/>
                </a:lnTo>
                <a:lnTo>
                  <a:pt x="80542" y="186"/>
                </a:lnTo>
                <a:lnTo>
                  <a:pt x="80449" y="130"/>
                </a:lnTo>
                <a:lnTo>
                  <a:pt x="80337" y="112"/>
                </a:lnTo>
                <a:close/>
                <a:moveTo>
                  <a:pt x="14318" y="93"/>
                </a:moveTo>
                <a:lnTo>
                  <a:pt x="14243" y="112"/>
                </a:lnTo>
                <a:lnTo>
                  <a:pt x="14113" y="149"/>
                </a:lnTo>
                <a:lnTo>
                  <a:pt x="14001" y="223"/>
                </a:lnTo>
                <a:lnTo>
                  <a:pt x="13908" y="298"/>
                </a:lnTo>
                <a:lnTo>
                  <a:pt x="13852" y="354"/>
                </a:lnTo>
                <a:lnTo>
                  <a:pt x="13796" y="372"/>
                </a:lnTo>
                <a:lnTo>
                  <a:pt x="13741" y="372"/>
                </a:lnTo>
                <a:lnTo>
                  <a:pt x="13685" y="354"/>
                </a:lnTo>
                <a:lnTo>
                  <a:pt x="13629" y="317"/>
                </a:lnTo>
                <a:lnTo>
                  <a:pt x="13554" y="298"/>
                </a:lnTo>
                <a:lnTo>
                  <a:pt x="13461" y="279"/>
                </a:lnTo>
                <a:lnTo>
                  <a:pt x="13405" y="298"/>
                </a:lnTo>
                <a:lnTo>
                  <a:pt x="13387" y="335"/>
                </a:lnTo>
                <a:lnTo>
                  <a:pt x="13387" y="391"/>
                </a:lnTo>
                <a:lnTo>
                  <a:pt x="13405" y="447"/>
                </a:lnTo>
                <a:lnTo>
                  <a:pt x="13443" y="521"/>
                </a:lnTo>
                <a:lnTo>
                  <a:pt x="13554" y="633"/>
                </a:lnTo>
                <a:lnTo>
                  <a:pt x="13480" y="745"/>
                </a:lnTo>
                <a:lnTo>
                  <a:pt x="13424" y="875"/>
                </a:lnTo>
                <a:lnTo>
                  <a:pt x="13424" y="931"/>
                </a:lnTo>
                <a:lnTo>
                  <a:pt x="13424" y="968"/>
                </a:lnTo>
                <a:lnTo>
                  <a:pt x="13480" y="987"/>
                </a:lnTo>
                <a:lnTo>
                  <a:pt x="13554" y="987"/>
                </a:lnTo>
                <a:lnTo>
                  <a:pt x="13610" y="950"/>
                </a:lnTo>
                <a:lnTo>
                  <a:pt x="13666" y="894"/>
                </a:lnTo>
                <a:lnTo>
                  <a:pt x="13722" y="838"/>
                </a:lnTo>
                <a:lnTo>
                  <a:pt x="13759" y="819"/>
                </a:lnTo>
                <a:lnTo>
                  <a:pt x="13778" y="801"/>
                </a:lnTo>
                <a:lnTo>
                  <a:pt x="13834" y="838"/>
                </a:lnTo>
                <a:lnTo>
                  <a:pt x="13908" y="894"/>
                </a:lnTo>
                <a:lnTo>
                  <a:pt x="14020" y="1005"/>
                </a:lnTo>
                <a:lnTo>
                  <a:pt x="14113" y="1061"/>
                </a:lnTo>
                <a:lnTo>
                  <a:pt x="14262" y="1098"/>
                </a:lnTo>
                <a:lnTo>
                  <a:pt x="14318" y="1117"/>
                </a:lnTo>
                <a:lnTo>
                  <a:pt x="14374" y="1098"/>
                </a:lnTo>
                <a:lnTo>
                  <a:pt x="14411" y="1061"/>
                </a:lnTo>
                <a:lnTo>
                  <a:pt x="14448" y="987"/>
                </a:lnTo>
                <a:lnTo>
                  <a:pt x="14448" y="912"/>
                </a:lnTo>
                <a:lnTo>
                  <a:pt x="14411" y="856"/>
                </a:lnTo>
                <a:lnTo>
                  <a:pt x="14355" y="801"/>
                </a:lnTo>
                <a:lnTo>
                  <a:pt x="14299" y="745"/>
                </a:lnTo>
                <a:lnTo>
                  <a:pt x="14150" y="652"/>
                </a:lnTo>
                <a:lnTo>
                  <a:pt x="14038" y="577"/>
                </a:lnTo>
                <a:lnTo>
                  <a:pt x="14262" y="428"/>
                </a:lnTo>
                <a:lnTo>
                  <a:pt x="14355" y="335"/>
                </a:lnTo>
                <a:lnTo>
                  <a:pt x="14392" y="279"/>
                </a:lnTo>
                <a:lnTo>
                  <a:pt x="14411" y="223"/>
                </a:lnTo>
                <a:lnTo>
                  <a:pt x="14392" y="149"/>
                </a:lnTo>
                <a:lnTo>
                  <a:pt x="14374" y="112"/>
                </a:lnTo>
                <a:lnTo>
                  <a:pt x="14318" y="93"/>
                </a:lnTo>
                <a:close/>
                <a:moveTo>
                  <a:pt x="25042" y="74"/>
                </a:moveTo>
                <a:lnTo>
                  <a:pt x="24986" y="93"/>
                </a:lnTo>
                <a:lnTo>
                  <a:pt x="24874" y="168"/>
                </a:lnTo>
                <a:lnTo>
                  <a:pt x="24763" y="242"/>
                </a:lnTo>
                <a:lnTo>
                  <a:pt x="24669" y="335"/>
                </a:lnTo>
                <a:lnTo>
                  <a:pt x="24558" y="410"/>
                </a:lnTo>
                <a:lnTo>
                  <a:pt x="24483" y="447"/>
                </a:lnTo>
                <a:lnTo>
                  <a:pt x="24446" y="465"/>
                </a:lnTo>
                <a:lnTo>
                  <a:pt x="24316" y="372"/>
                </a:lnTo>
                <a:lnTo>
                  <a:pt x="24223" y="317"/>
                </a:lnTo>
                <a:lnTo>
                  <a:pt x="24167" y="298"/>
                </a:lnTo>
                <a:lnTo>
                  <a:pt x="24055" y="298"/>
                </a:lnTo>
                <a:lnTo>
                  <a:pt x="24036" y="317"/>
                </a:lnTo>
                <a:lnTo>
                  <a:pt x="24018" y="335"/>
                </a:lnTo>
                <a:lnTo>
                  <a:pt x="24018" y="372"/>
                </a:lnTo>
                <a:lnTo>
                  <a:pt x="24036" y="447"/>
                </a:lnTo>
                <a:lnTo>
                  <a:pt x="24092" y="521"/>
                </a:lnTo>
                <a:lnTo>
                  <a:pt x="24204" y="614"/>
                </a:lnTo>
                <a:lnTo>
                  <a:pt x="24278" y="670"/>
                </a:lnTo>
                <a:lnTo>
                  <a:pt x="24316" y="726"/>
                </a:lnTo>
                <a:lnTo>
                  <a:pt x="24297" y="763"/>
                </a:lnTo>
                <a:lnTo>
                  <a:pt x="24260" y="819"/>
                </a:lnTo>
                <a:lnTo>
                  <a:pt x="24223" y="856"/>
                </a:lnTo>
                <a:lnTo>
                  <a:pt x="24204" y="912"/>
                </a:lnTo>
                <a:lnTo>
                  <a:pt x="24204" y="968"/>
                </a:lnTo>
                <a:lnTo>
                  <a:pt x="24223" y="987"/>
                </a:lnTo>
                <a:lnTo>
                  <a:pt x="24241" y="987"/>
                </a:lnTo>
                <a:lnTo>
                  <a:pt x="24278" y="968"/>
                </a:lnTo>
                <a:lnTo>
                  <a:pt x="24353" y="894"/>
                </a:lnTo>
                <a:lnTo>
                  <a:pt x="24390" y="875"/>
                </a:lnTo>
                <a:lnTo>
                  <a:pt x="24427" y="856"/>
                </a:lnTo>
                <a:lnTo>
                  <a:pt x="24465" y="856"/>
                </a:lnTo>
                <a:lnTo>
                  <a:pt x="24502" y="875"/>
                </a:lnTo>
                <a:lnTo>
                  <a:pt x="24595" y="950"/>
                </a:lnTo>
                <a:lnTo>
                  <a:pt x="24707" y="1024"/>
                </a:lnTo>
                <a:lnTo>
                  <a:pt x="24800" y="1080"/>
                </a:lnTo>
                <a:lnTo>
                  <a:pt x="24893" y="1117"/>
                </a:lnTo>
                <a:lnTo>
                  <a:pt x="24986" y="1117"/>
                </a:lnTo>
                <a:lnTo>
                  <a:pt x="25023" y="1098"/>
                </a:lnTo>
                <a:lnTo>
                  <a:pt x="25060" y="1080"/>
                </a:lnTo>
                <a:lnTo>
                  <a:pt x="25079" y="1043"/>
                </a:lnTo>
                <a:lnTo>
                  <a:pt x="25079" y="987"/>
                </a:lnTo>
                <a:lnTo>
                  <a:pt x="25060" y="931"/>
                </a:lnTo>
                <a:lnTo>
                  <a:pt x="25023" y="875"/>
                </a:lnTo>
                <a:lnTo>
                  <a:pt x="24930" y="782"/>
                </a:lnTo>
                <a:lnTo>
                  <a:pt x="24818" y="689"/>
                </a:lnTo>
                <a:lnTo>
                  <a:pt x="24707" y="633"/>
                </a:lnTo>
                <a:lnTo>
                  <a:pt x="24986" y="484"/>
                </a:lnTo>
                <a:lnTo>
                  <a:pt x="25135" y="391"/>
                </a:lnTo>
                <a:lnTo>
                  <a:pt x="25172" y="335"/>
                </a:lnTo>
                <a:lnTo>
                  <a:pt x="25209" y="298"/>
                </a:lnTo>
                <a:lnTo>
                  <a:pt x="25209" y="242"/>
                </a:lnTo>
                <a:lnTo>
                  <a:pt x="25209" y="205"/>
                </a:lnTo>
                <a:lnTo>
                  <a:pt x="25191" y="149"/>
                </a:lnTo>
                <a:lnTo>
                  <a:pt x="25172" y="112"/>
                </a:lnTo>
                <a:lnTo>
                  <a:pt x="25135" y="93"/>
                </a:lnTo>
                <a:lnTo>
                  <a:pt x="25079" y="74"/>
                </a:lnTo>
                <a:close/>
                <a:moveTo>
                  <a:pt x="46266" y="112"/>
                </a:moveTo>
                <a:lnTo>
                  <a:pt x="46192" y="149"/>
                </a:lnTo>
                <a:lnTo>
                  <a:pt x="46043" y="242"/>
                </a:lnTo>
                <a:lnTo>
                  <a:pt x="45950" y="317"/>
                </a:lnTo>
                <a:lnTo>
                  <a:pt x="45894" y="242"/>
                </a:lnTo>
                <a:lnTo>
                  <a:pt x="45820" y="168"/>
                </a:lnTo>
                <a:lnTo>
                  <a:pt x="45782" y="149"/>
                </a:lnTo>
                <a:lnTo>
                  <a:pt x="45745" y="130"/>
                </a:lnTo>
                <a:lnTo>
                  <a:pt x="45708" y="130"/>
                </a:lnTo>
                <a:lnTo>
                  <a:pt x="45652" y="149"/>
                </a:lnTo>
                <a:lnTo>
                  <a:pt x="45615" y="168"/>
                </a:lnTo>
                <a:lnTo>
                  <a:pt x="45577" y="205"/>
                </a:lnTo>
                <a:lnTo>
                  <a:pt x="45577" y="261"/>
                </a:lnTo>
                <a:lnTo>
                  <a:pt x="45577" y="298"/>
                </a:lnTo>
                <a:lnTo>
                  <a:pt x="45615" y="391"/>
                </a:lnTo>
                <a:lnTo>
                  <a:pt x="45652" y="465"/>
                </a:lnTo>
                <a:lnTo>
                  <a:pt x="45671" y="540"/>
                </a:lnTo>
                <a:lnTo>
                  <a:pt x="45689" y="559"/>
                </a:lnTo>
                <a:lnTo>
                  <a:pt x="45671" y="670"/>
                </a:lnTo>
                <a:lnTo>
                  <a:pt x="45652" y="726"/>
                </a:lnTo>
                <a:lnTo>
                  <a:pt x="45615" y="782"/>
                </a:lnTo>
                <a:lnTo>
                  <a:pt x="45596" y="838"/>
                </a:lnTo>
                <a:lnTo>
                  <a:pt x="45577" y="894"/>
                </a:lnTo>
                <a:lnTo>
                  <a:pt x="45596" y="950"/>
                </a:lnTo>
                <a:lnTo>
                  <a:pt x="45633" y="968"/>
                </a:lnTo>
                <a:lnTo>
                  <a:pt x="45671" y="950"/>
                </a:lnTo>
                <a:lnTo>
                  <a:pt x="45708" y="931"/>
                </a:lnTo>
                <a:lnTo>
                  <a:pt x="45875" y="745"/>
                </a:lnTo>
                <a:lnTo>
                  <a:pt x="45968" y="856"/>
                </a:lnTo>
                <a:lnTo>
                  <a:pt x="46099" y="987"/>
                </a:lnTo>
                <a:lnTo>
                  <a:pt x="46173" y="1061"/>
                </a:lnTo>
                <a:lnTo>
                  <a:pt x="46248" y="1098"/>
                </a:lnTo>
                <a:lnTo>
                  <a:pt x="46322" y="1117"/>
                </a:lnTo>
                <a:lnTo>
                  <a:pt x="46359" y="1098"/>
                </a:lnTo>
                <a:lnTo>
                  <a:pt x="46378" y="1098"/>
                </a:lnTo>
                <a:lnTo>
                  <a:pt x="46397" y="1061"/>
                </a:lnTo>
                <a:lnTo>
                  <a:pt x="46415" y="1043"/>
                </a:lnTo>
                <a:lnTo>
                  <a:pt x="46397" y="968"/>
                </a:lnTo>
                <a:lnTo>
                  <a:pt x="46359" y="894"/>
                </a:lnTo>
                <a:lnTo>
                  <a:pt x="46304" y="819"/>
                </a:lnTo>
                <a:lnTo>
                  <a:pt x="46192" y="652"/>
                </a:lnTo>
                <a:lnTo>
                  <a:pt x="46099" y="559"/>
                </a:lnTo>
                <a:lnTo>
                  <a:pt x="46229" y="484"/>
                </a:lnTo>
                <a:lnTo>
                  <a:pt x="46378" y="391"/>
                </a:lnTo>
                <a:lnTo>
                  <a:pt x="46434" y="335"/>
                </a:lnTo>
                <a:lnTo>
                  <a:pt x="46490" y="279"/>
                </a:lnTo>
                <a:lnTo>
                  <a:pt x="46490" y="205"/>
                </a:lnTo>
                <a:lnTo>
                  <a:pt x="46453" y="149"/>
                </a:lnTo>
                <a:lnTo>
                  <a:pt x="46397" y="112"/>
                </a:lnTo>
                <a:close/>
                <a:moveTo>
                  <a:pt x="51833" y="93"/>
                </a:moveTo>
                <a:lnTo>
                  <a:pt x="51721" y="130"/>
                </a:lnTo>
                <a:lnTo>
                  <a:pt x="51573" y="242"/>
                </a:lnTo>
                <a:lnTo>
                  <a:pt x="51479" y="317"/>
                </a:lnTo>
                <a:lnTo>
                  <a:pt x="51424" y="372"/>
                </a:lnTo>
                <a:lnTo>
                  <a:pt x="51386" y="391"/>
                </a:lnTo>
                <a:lnTo>
                  <a:pt x="51330" y="372"/>
                </a:lnTo>
                <a:lnTo>
                  <a:pt x="51275" y="335"/>
                </a:lnTo>
                <a:lnTo>
                  <a:pt x="51163" y="242"/>
                </a:lnTo>
                <a:lnTo>
                  <a:pt x="51088" y="205"/>
                </a:lnTo>
                <a:lnTo>
                  <a:pt x="50995" y="168"/>
                </a:lnTo>
                <a:lnTo>
                  <a:pt x="50921" y="168"/>
                </a:lnTo>
                <a:lnTo>
                  <a:pt x="50884" y="186"/>
                </a:lnTo>
                <a:lnTo>
                  <a:pt x="50865" y="242"/>
                </a:lnTo>
                <a:lnTo>
                  <a:pt x="50865" y="279"/>
                </a:lnTo>
                <a:lnTo>
                  <a:pt x="50884" y="335"/>
                </a:lnTo>
                <a:lnTo>
                  <a:pt x="50977" y="447"/>
                </a:lnTo>
                <a:lnTo>
                  <a:pt x="51144" y="614"/>
                </a:lnTo>
                <a:lnTo>
                  <a:pt x="51051" y="707"/>
                </a:lnTo>
                <a:lnTo>
                  <a:pt x="50939" y="819"/>
                </a:lnTo>
                <a:lnTo>
                  <a:pt x="50902" y="875"/>
                </a:lnTo>
                <a:lnTo>
                  <a:pt x="50884" y="950"/>
                </a:lnTo>
                <a:lnTo>
                  <a:pt x="50884" y="1005"/>
                </a:lnTo>
                <a:lnTo>
                  <a:pt x="50902" y="1061"/>
                </a:lnTo>
                <a:lnTo>
                  <a:pt x="50977" y="1117"/>
                </a:lnTo>
                <a:lnTo>
                  <a:pt x="51033" y="1117"/>
                </a:lnTo>
                <a:lnTo>
                  <a:pt x="51107" y="1098"/>
                </a:lnTo>
                <a:lnTo>
                  <a:pt x="51163" y="1043"/>
                </a:lnTo>
                <a:lnTo>
                  <a:pt x="51275" y="912"/>
                </a:lnTo>
                <a:lnTo>
                  <a:pt x="51368" y="819"/>
                </a:lnTo>
                <a:lnTo>
                  <a:pt x="51461" y="912"/>
                </a:lnTo>
                <a:lnTo>
                  <a:pt x="51591" y="1024"/>
                </a:lnTo>
                <a:lnTo>
                  <a:pt x="51666" y="1061"/>
                </a:lnTo>
                <a:lnTo>
                  <a:pt x="51740" y="1080"/>
                </a:lnTo>
                <a:lnTo>
                  <a:pt x="51815" y="1080"/>
                </a:lnTo>
                <a:lnTo>
                  <a:pt x="51870" y="1043"/>
                </a:lnTo>
                <a:lnTo>
                  <a:pt x="51908" y="968"/>
                </a:lnTo>
                <a:lnTo>
                  <a:pt x="51908" y="912"/>
                </a:lnTo>
                <a:lnTo>
                  <a:pt x="51889" y="838"/>
                </a:lnTo>
                <a:lnTo>
                  <a:pt x="51833" y="763"/>
                </a:lnTo>
                <a:lnTo>
                  <a:pt x="51703" y="652"/>
                </a:lnTo>
                <a:lnTo>
                  <a:pt x="51573" y="559"/>
                </a:lnTo>
                <a:lnTo>
                  <a:pt x="51777" y="335"/>
                </a:lnTo>
                <a:lnTo>
                  <a:pt x="51870" y="205"/>
                </a:lnTo>
                <a:lnTo>
                  <a:pt x="51908" y="149"/>
                </a:lnTo>
                <a:lnTo>
                  <a:pt x="51889" y="112"/>
                </a:lnTo>
                <a:lnTo>
                  <a:pt x="51870" y="93"/>
                </a:lnTo>
                <a:close/>
                <a:moveTo>
                  <a:pt x="32191" y="93"/>
                </a:moveTo>
                <a:lnTo>
                  <a:pt x="32117" y="112"/>
                </a:lnTo>
                <a:lnTo>
                  <a:pt x="32098" y="149"/>
                </a:lnTo>
                <a:lnTo>
                  <a:pt x="32079" y="205"/>
                </a:lnTo>
                <a:lnTo>
                  <a:pt x="32117" y="279"/>
                </a:lnTo>
                <a:lnTo>
                  <a:pt x="32191" y="410"/>
                </a:lnTo>
                <a:lnTo>
                  <a:pt x="32266" y="521"/>
                </a:lnTo>
                <a:lnTo>
                  <a:pt x="32191" y="577"/>
                </a:lnTo>
                <a:lnTo>
                  <a:pt x="32117" y="652"/>
                </a:lnTo>
                <a:lnTo>
                  <a:pt x="32042" y="726"/>
                </a:lnTo>
                <a:lnTo>
                  <a:pt x="32042" y="763"/>
                </a:lnTo>
                <a:lnTo>
                  <a:pt x="32042" y="819"/>
                </a:lnTo>
                <a:lnTo>
                  <a:pt x="32061" y="856"/>
                </a:lnTo>
                <a:lnTo>
                  <a:pt x="32117" y="894"/>
                </a:lnTo>
                <a:lnTo>
                  <a:pt x="32154" y="912"/>
                </a:lnTo>
                <a:lnTo>
                  <a:pt x="32210" y="912"/>
                </a:lnTo>
                <a:lnTo>
                  <a:pt x="32340" y="856"/>
                </a:lnTo>
                <a:lnTo>
                  <a:pt x="32415" y="838"/>
                </a:lnTo>
                <a:lnTo>
                  <a:pt x="32470" y="819"/>
                </a:lnTo>
                <a:lnTo>
                  <a:pt x="32526" y="819"/>
                </a:lnTo>
                <a:lnTo>
                  <a:pt x="32563" y="838"/>
                </a:lnTo>
                <a:lnTo>
                  <a:pt x="32638" y="912"/>
                </a:lnTo>
                <a:lnTo>
                  <a:pt x="32806" y="1043"/>
                </a:lnTo>
                <a:lnTo>
                  <a:pt x="32917" y="1098"/>
                </a:lnTo>
                <a:lnTo>
                  <a:pt x="33010" y="1136"/>
                </a:lnTo>
                <a:lnTo>
                  <a:pt x="33085" y="1136"/>
                </a:lnTo>
                <a:lnTo>
                  <a:pt x="33141" y="1117"/>
                </a:lnTo>
                <a:lnTo>
                  <a:pt x="33178" y="1098"/>
                </a:lnTo>
                <a:lnTo>
                  <a:pt x="33196" y="1080"/>
                </a:lnTo>
                <a:lnTo>
                  <a:pt x="33215" y="1043"/>
                </a:lnTo>
                <a:lnTo>
                  <a:pt x="33196" y="1005"/>
                </a:lnTo>
                <a:lnTo>
                  <a:pt x="33159" y="931"/>
                </a:lnTo>
                <a:lnTo>
                  <a:pt x="33085" y="838"/>
                </a:lnTo>
                <a:lnTo>
                  <a:pt x="33010" y="745"/>
                </a:lnTo>
                <a:lnTo>
                  <a:pt x="32861" y="633"/>
                </a:lnTo>
                <a:lnTo>
                  <a:pt x="32992" y="559"/>
                </a:lnTo>
                <a:lnTo>
                  <a:pt x="33141" y="484"/>
                </a:lnTo>
                <a:lnTo>
                  <a:pt x="33196" y="428"/>
                </a:lnTo>
                <a:lnTo>
                  <a:pt x="33234" y="372"/>
                </a:lnTo>
                <a:lnTo>
                  <a:pt x="33252" y="298"/>
                </a:lnTo>
                <a:lnTo>
                  <a:pt x="33252" y="223"/>
                </a:lnTo>
                <a:lnTo>
                  <a:pt x="33196" y="168"/>
                </a:lnTo>
                <a:lnTo>
                  <a:pt x="33159" y="130"/>
                </a:lnTo>
                <a:lnTo>
                  <a:pt x="33085" y="112"/>
                </a:lnTo>
                <a:lnTo>
                  <a:pt x="33029" y="112"/>
                </a:lnTo>
                <a:lnTo>
                  <a:pt x="32880" y="149"/>
                </a:lnTo>
                <a:lnTo>
                  <a:pt x="32768" y="205"/>
                </a:lnTo>
                <a:lnTo>
                  <a:pt x="32657" y="298"/>
                </a:lnTo>
                <a:lnTo>
                  <a:pt x="32582" y="335"/>
                </a:lnTo>
                <a:lnTo>
                  <a:pt x="32526" y="354"/>
                </a:lnTo>
                <a:lnTo>
                  <a:pt x="32489" y="354"/>
                </a:lnTo>
                <a:lnTo>
                  <a:pt x="32452" y="317"/>
                </a:lnTo>
                <a:lnTo>
                  <a:pt x="32377" y="223"/>
                </a:lnTo>
                <a:lnTo>
                  <a:pt x="32284" y="130"/>
                </a:lnTo>
                <a:lnTo>
                  <a:pt x="32247" y="93"/>
                </a:lnTo>
                <a:close/>
                <a:moveTo>
                  <a:pt x="83949" y="93"/>
                </a:moveTo>
                <a:lnTo>
                  <a:pt x="83856" y="112"/>
                </a:lnTo>
                <a:lnTo>
                  <a:pt x="83745" y="186"/>
                </a:lnTo>
                <a:lnTo>
                  <a:pt x="83633" y="261"/>
                </a:lnTo>
                <a:lnTo>
                  <a:pt x="83558" y="298"/>
                </a:lnTo>
                <a:lnTo>
                  <a:pt x="83521" y="335"/>
                </a:lnTo>
                <a:lnTo>
                  <a:pt x="83484" y="317"/>
                </a:lnTo>
                <a:lnTo>
                  <a:pt x="83428" y="298"/>
                </a:lnTo>
                <a:lnTo>
                  <a:pt x="83354" y="242"/>
                </a:lnTo>
                <a:lnTo>
                  <a:pt x="83279" y="186"/>
                </a:lnTo>
                <a:lnTo>
                  <a:pt x="83186" y="130"/>
                </a:lnTo>
                <a:lnTo>
                  <a:pt x="83093" y="130"/>
                </a:lnTo>
                <a:lnTo>
                  <a:pt x="83074" y="168"/>
                </a:lnTo>
                <a:lnTo>
                  <a:pt x="83056" y="186"/>
                </a:lnTo>
                <a:lnTo>
                  <a:pt x="83056" y="223"/>
                </a:lnTo>
                <a:lnTo>
                  <a:pt x="83056" y="261"/>
                </a:lnTo>
                <a:lnTo>
                  <a:pt x="83093" y="335"/>
                </a:lnTo>
                <a:lnTo>
                  <a:pt x="83130" y="410"/>
                </a:lnTo>
                <a:lnTo>
                  <a:pt x="83205" y="484"/>
                </a:lnTo>
                <a:lnTo>
                  <a:pt x="83242" y="521"/>
                </a:lnTo>
                <a:lnTo>
                  <a:pt x="83260" y="559"/>
                </a:lnTo>
                <a:lnTo>
                  <a:pt x="83242" y="596"/>
                </a:lnTo>
                <a:lnTo>
                  <a:pt x="83186" y="652"/>
                </a:lnTo>
                <a:lnTo>
                  <a:pt x="83112" y="745"/>
                </a:lnTo>
                <a:lnTo>
                  <a:pt x="83000" y="894"/>
                </a:lnTo>
                <a:lnTo>
                  <a:pt x="82963" y="968"/>
                </a:lnTo>
                <a:lnTo>
                  <a:pt x="82944" y="1024"/>
                </a:lnTo>
                <a:lnTo>
                  <a:pt x="82963" y="1061"/>
                </a:lnTo>
                <a:lnTo>
                  <a:pt x="82981" y="1098"/>
                </a:lnTo>
                <a:lnTo>
                  <a:pt x="83000" y="1117"/>
                </a:lnTo>
                <a:lnTo>
                  <a:pt x="83074" y="1136"/>
                </a:lnTo>
                <a:lnTo>
                  <a:pt x="83149" y="1117"/>
                </a:lnTo>
                <a:lnTo>
                  <a:pt x="83186" y="1098"/>
                </a:lnTo>
                <a:lnTo>
                  <a:pt x="83205" y="1080"/>
                </a:lnTo>
                <a:lnTo>
                  <a:pt x="83447" y="745"/>
                </a:lnTo>
                <a:lnTo>
                  <a:pt x="83577" y="838"/>
                </a:lnTo>
                <a:lnTo>
                  <a:pt x="83726" y="950"/>
                </a:lnTo>
                <a:lnTo>
                  <a:pt x="83800" y="1005"/>
                </a:lnTo>
                <a:lnTo>
                  <a:pt x="83875" y="1024"/>
                </a:lnTo>
                <a:lnTo>
                  <a:pt x="83949" y="1005"/>
                </a:lnTo>
                <a:lnTo>
                  <a:pt x="84024" y="968"/>
                </a:lnTo>
                <a:lnTo>
                  <a:pt x="84061" y="931"/>
                </a:lnTo>
                <a:lnTo>
                  <a:pt x="84080" y="894"/>
                </a:lnTo>
                <a:lnTo>
                  <a:pt x="84080" y="856"/>
                </a:lnTo>
                <a:lnTo>
                  <a:pt x="84080" y="819"/>
                </a:lnTo>
                <a:lnTo>
                  <a:pt x="84042" y="745"/>
                </a:lnTo>
                <a:lnTo>
                  <a:pt x="83987" y="689"/>
                </a:lnTo>
                <a:lnTo>
                  <a:pt x="83800" y="559"/>
                </a:lnTo>
                <a:lnTo>
                  <a:pt x="83670" y="484"/>
                </a:lnTo>
                <a:lnTo>
                  <a:pt x="83782" y="372"/>
                </a:lnTo>
                <a:lnTo>
                  <a:pt x="83931" y="205"/>
                </a:lnTo>
                <a:lnTo>
                  <a:pt x="83968" y="149"/>
                </a:lnTo>
                <a:lnTo>
                  <a:pt x="83987" y="93"/>
                </a:lnTo>
                <a:close/>
                <a:moveTo>
                  <a:pt x="86668" y="74"/>
                </a:moveTo>
                <a:lnTo>
                  <a:pt x="86593" y="93"/>
                </a:lnTo>
                <a:lnTo>
                  <a:pt x="86500" y="130"/>
                </a:lnTo>
                <a:lnTo>
                  <a:pt x="86426" y="168"/>
                </a:lnTo>
                <a:lnTo>
                  <a:pt x="86351" y="223"/>
                </a:lnTo>
                <a:lnTo>
                  <a:pt x="86258" y="279"/>
                </a:lnTo>
                <a:lnTo>
                  <a:pt x="86183" y="335"/>
                </a:lnTo>
                <a:lnTo>
                  <a:pt x="86090" y="335"/>
                </a:lnTo>
                <a:lnTo>
                  <a:pt x="86016" y="298"/>
                </a:lnTo>
                <a:lnTo>
                  <a:pt x="85904" y="186"/>
                </a:lnTo>
                <a:lnTo>
                  <a:pt x="85774" y="112"/>
                </a:lnTo>
                <a:lnTo>
                  <a:pt x="85718" y="93"/>
                </a:lnTo>
                <a:lnTo>
                  <a:pt x="85699" y="112"/>
                </a:lnTo>
                <a:lnTo>
                  <a:pt x="85681" y="130"/>
                </a:lnTo>
                <a:lnTo>
                  <a:pt x="85699" y="168"/>
                </a:lnTo>
                <a:lnTo>
                  <a:pt x="85737" y="261"/>
                </a:lnTo>
                <a:lnTo>
                  <a:pt x="85848" y="391"/>
                </a:lnTo>
                <a:lnTo>
                  <a:pt x="85904" y="447"/>
                </a:lnTo>
                <a:lnTo>
                  <a:pt x="85960" y="503"/>
                </a:lnTo>
                <a:lnTo>
                  <a:pt x="85960" y="521"/>
                </a:lnTo>
                <a:lnTo>
                  <a:pt x="85941" y="577"/>
                </a:lnTo>
                <a:lnTo>
                  <a:pt x="85886" y="633"/>
                </a:lnTo>
                <a:lnTo>
                  <a:pt x="85793" y="726"/>
                </a:lnTo>
                <a:lnTo>
                  <a:pt x="85737" y="801"/>
                </a:lnTo>
                <a:lnTo>
                  <a:pt x="85699" y="894"/>
                </a:lnTo>
                <a:lnTo>
                  <a:pt x="85681" y="987"/>
                </a:lnTo>
                <a:lnTo>
                  <a:pt x="85681" y="1024"/>
                </a:lnTo>
                <a:lnTo>
                  <a:pt x="85681" y="1061"/>
                </a:lnTo>
                <a:lnTo>
                  <a:pt x="85737" y="1117"/>
                </a:lnTo>
                <a:lnTo>
                  <a:pt x="85793" y="1136"/>
                </a:lnTo>
                <a:lnTo>
                  <a:pt x="85848" y="1136"/>
                </a:lnTo>
                <a:lnTo>
                  <a:pt x="85923" y="1098"/>
                </a:lnTo>
                <a:lnTo>
                  <a:pt x="85997" y="1024"/>
                </a:lnTo>
                <a:lnTo>
                  <a:pt x="86053" y="950"/>
                </a:lnTo>
                <a:lnTo>
                  <a:pt x="86183" y="763"/>
                </a:lnTo>
                <a:lnTo>
                  <a:pt x="86258" y="856"/>
                </a:lnTo>
                <a:lnTo>
                  <a:pt x="86370" y="968"/>
                </a:lnTo>
                <a:lnTo>
                  <a:pt x="86444" y="1005"/>
                </a:lnTo>
                <a:lnTo>
                  <a:pt x="86500" y="1043"/>
                </a:lnTo>
                <a:lnTo>
                  <a:pt x="86556" y="1024"/>
                </a:lnTo>
                <a:lnTo>
                  <a:pt x="86612" y="1005"/>
                </a:lnTo>
                <a:lnTo>
                  <a:pt x="86649" y="950"/>
                </a:lnTo>
                <a:lnTo>
                  <a:pt x="86649" y="875"/>
                </a:lnTo>
                <a:lnTo>
                  <a:pt x="86612" y="819"/>
                </a:lnTo>
                <a:lnTo>
                  <a:pt x="86574" y="745"/>
                </a:lnTo>
                <a:lnTo>
                  <a:pt x="86444" y="633"/>
                </a:lnTo>
                <a:lnTo>
                  <a:pt x="86351" y="540"/>
                </a:lnTo>
                <a:lnTo>
                  <a:pt x="86556" y="335"/>
                </a:lnTo>
                <a:lnTo>
                  <a:pt x="86668" y="205"/>
                </a:lnTo>
                <a:lnTo>
                  <a:pt x="86705" y="149"/>
                </a:lnTo>
                <a:lnTo>
                  <a:pt x="86723" y="112"/>
                </a:lnTo>
                <a:lnTo>
                  <a:pt x="86705" y="93"/>
                </a:lnTo>
                <a:lnTo>
                  <a:pt x="86668" y="74"/>
                </a:lnTo>
                <a:close/>
                <a:moveTo>
                  <a:pt x="91936" y="74"/>
                </a:moveTo>
                <a:lnTo>
                  <a:pt x="91881" y="93"/>
                </a:lnTo>
                <a:lnTo>
                  <a:pt x="91843" y="130"/>
                </a:lnTo>
                <a:lnTo>
                  <a:pt x="91750" y="242"/>
                </a:lnTo>
                <a:lnTo>
                  <a:pt x="91657" y="317"/>
                </a:lnTo>
                <a:lnTo>
                  <a:pt x="91601" y="391"/>
                </a:lnTo>
                <a:lnTo>
                  <a:pt x="91434" y="279"/>
                </a:lnTo>
                <a:lnTo>
                  <a:pt x="91322" y="223"/>
                </a:lnTo>
                <a:lnTo>
                  <a:pt x="91266" y="205"/>
                </a:lnTo>
                <a:lnTo>
                  <a:pt x="91210" y="205"/>
                </a:lnTo>
                <a:lnTo>
                  <a:pt x="91173" y="242"/>
                </a:lnTo>
                <a:lnTo>
                  <a:pt x="91155" y="298"/>
                </a:lnTo>
                <a:lnTo>
                  <a:pt x="91192" y="354"/>
                </a:lnTo>
                <a:lnTo>
                  <a:pt x="91229" y="410"/>
                </a:lnTo>
                <a:lnTo>
                  <a:pt x="91322" y="521"/>
                </a:lnTo>
                <a:lnTo>
                  <a:pt x="91359" y="577"/>
                </a:lnTo>
                <a:lnTo>
                  <a:pt x="91378" y="614"/>
                </a:lnTo>
                <a:lnTo>
                  <a:pt x="91359" y="670"/>
                </a:lnTo>
                <a:lnTo>
                  <a:pt x="91322" y="707"/>
                </a:lnTo>
                <a:lnTo>
                  <a:pt x="91210" y="801"/>
                </a:lnTo>
                <a:lnTo>
                  <a:pt x="91080" y="875"/>
                </a:lnTo>
                <a:lnTo>
                  <a:pt x="91061" y="931"/>
                </a:lnTo>
                <a:lnTo>
                  <a:pt x="91043" y="987"/>
                </a:lnTo>
                <a:lnTo>
                  <a:pt x="91061" y="1024"/>
                </a:lnTo>
                <a:lnTo>
                  <a:pt x="91080" y="1061"/>
                </a:lnTo>
                <a:lnTo>
                  <a:pt x="91136" y="1117"/>
                </a:lnTo>
                <a:lnTo>
                  <a:pt x="91229" y="1136"/>
                </a:lnTo>
                <a:lnTo>
                  <a:pt x="91266" y="1117"/>
                </a:lnTo>
                <a:lnTo>
                  <a:pt x="91303" y="1098"/>
                </a:lnTo>
                <a:lnTo>
                  <a:pt x="91583" y="856"/>
                </a:lnTo>
                <a:lnTo>
                  <a:pt x="91657" y="931"/>
                </a:lnTo>
                <a:lnTo>
                  <a:pt x="91788" y="1005"/>
                </a:lnTo>
                <a:lnTo>
                  <a:pt x="91843" y="1024"/>
                </a:lnTo>
                <a:lnTo>
                  <a:pt x="91899" y="1024"/>
                </a:lnTo>
                <a:lnTo>
                  <a:pt x="91955" y="987"/>
                </a:lnTo>
                <a:lnTo>
                  <a:pt x="91992" y="950"/>
                </a:lnTo>
                <a:lnTo>
                  <a:pt x="92011" y="875"/>
                </a:lnTo>
                <a:lnTo>
                  <a:pt x="92011" y="819"/>
                </a:lnTo>
                <a:lnTo>
                  <a:pt x="91992" y="763"/>
                </a:lnTo>
                <a:lnTo>
                  <a:pt x="91955" y="707"/>
                </a:lnTo>
                <a:lnTo>
                  <a:pt x="91881" y="614"/>
                </a:lnTo>
                <a:lnTo>
                  <a:pt x="91862" y="577"/>
                </a:lnTo>
                <a:lnTo>
                  <a:pt x="91862" y="540"/>
                </a:lnTo>
                <a:lnTo>
                  <a:pt x="91862" y="484"/>
                </a:lnTo>
                <a:lnTo>
                  <a:pt x="91899" y="428"/>
                </a:lnTo>
                <a:lnTo>
                  <a:pt x="91992" y="335"/>
                </a:lnTo>
                <a:lnTo>
                  <a:pt x="92030" y="279"/>
                </a:lnTo>
                <a:lnTo>
                  <a:pt x="92048" y="223"/>
                </a:lnTo>
                <a:lnTo>
                  <a:pt x="92067" y="168"/>
                </a:lnTo>
                <a:lnTo>
                  <a:pt x="92030" y="112"/>
                </a:lnTo>
                <a:lnTo>
                  <a:pt x="91992" y="74"/>
                </a:lnTo>
                <a:close/>
                <a:moveTo>
                  <a:pt x="8937" y="56"/>
                </a:moveTo>
                <a:lnTo>
                  <a:pt x="8900" y="74"/>
                </a:lnTo>
                <a:lnTo>
                  <a:pt x="8844" y="74"/>
                </a:lnTo>
                <a:lnTo>
                  <a:pt x="8751" y="130"/>
                </a:lnTo>
                <a:lnTo>
                  <a:pt x="8676" y="205"/>
                </a:lnTo>
                <a:lnTo>
                  <a:pt x="8509" y="372"/>
                </a:lnTo>
                <a:lnTo>
                  <a:pt x="8434" y="428"/>
                </a:lnTo>
                <a:lnTo>
                  <a:pt x="8397" y="428"/>
                </a:lnTo>
                <a:lnTo>
                  <a:pt x="8360" y="447"/>
                </a:lnTo>
                <a:lnTo>
                  <a:pt x="8304" y="428"/>
                </a:lnTo>
                <a:lnTo>
                  <a:pt x="8267" y="391"/>
                </a:lnTo>
                <a:lnTo>
                  <a:pt x="8192" y="317"/>
                </a:lnTo>
                <a:lnTo>
                  <a:pt x="8099" y="242"/>
                </a:lnTo>
                <a:lnTo>
                  <a:pt x="8062" y="223"/>
                </a:lnTo>
                <a:lnTo>
                  <a:pt x="8006" y="223"/>
                </a:lnTo>
                <a:lnTo>
                  <a:pt x="7969" y="261"/>
                </a:lnTo>
                <a:lnTo>
                  <a:pt x="7950" y="279"/>
                </a:lnTo>
                <a:lnTo>
                  <a:pt x="7950" y="317"/>
                </a:lnTo>
                <a:lnTo>
                  <a:pt x="7969" y="372"/>
                </a:lnTo>
                <a:lnTo>
                  <a:pt x="8025" y="447"/>
                </a:lnTo>
                <a:lnTo>
                  <a:pt x="8081" y="521"/>
                </a:lnTo>
                <a:lnTo>
                  <a:pt x="8155" y="614"/>
                </a:lnTo>
                <a:lnTo>
                  <a:pt x="8174" y="652"/>
                </a:lnTo>
                <a:lnTo>
                  <a:pt x="8174" y="707"/>
                </a:lnTo>
                <a:lnTo>
                  <a:pt x="8155" y="763"/>
                </a:lnTo>
                <a:lnTo>
                  <a:pt x="8118" y="819"/>
                </a:lnTo>
                <a:lnTo>
                  <a:pt x="8043" y="912"/>
                </a:lnTo>
                <a:lnTo>
                  <a:pt x="8025" y="1005"/>
                </a:lnTo>
                <a:lnTo>
                  <a:pt x="8025" y="1098"/>
                </a:lnTo>
                <a:lnTo>
                  <a:pt x="8043" y="1136"/>
                </a:lnTo>
                <a:lnTo>
                  <a:pt x="8062" y="1154"/>
                </a:lnTo>
                <a:lnTo>
                  <a:pt x="8099" y="1154"/>
                </a:lnTo>
                <a:lnTo>
                  <a:pt x="8155" y="1136"/>
                </a:lnTo>
                <a:lnTo>
                  <a:pt x="8230" y="1080"/>
                </a:lnTo>
                <a:lnTo>
                  <a:pt x="8323" y="1005"/>
                </a:lnTo>
                <a:lnTo>
                  <a:pt x="8416" y="931"/>
                </a:lnTo>
                <a:lnTo>
                  <a:pt x="8490" y="894"/>
                </a:lnTo>
                <a:lnTo>
                  <a:pt x="8528" y="894"/>
                </a:lnTo>
                <a:lnTo>
                  <a:pt x="8565" y="912"/>
                </a:lnTo>
                <a:lnTo>
                  <a:pt x="8658" y="987"/>
                </a:lnTo>
                <a:lnTo>
                  <a:pt x="8751" y="1043"/>
                </a:lnTo>
                <a:lnTo>
                  <a:pt x="8807" y="1061"/>
                </a:lnTo>
                <a:lnTo>
                  <a:pt x="8844" y="1061"/>
                </a:lnTo>
                <a:lnTo>
                  <a:pt x="8956" y="1043"/>
                </a:lnTo>
                <a:lnTo>
                  <a:pt x="8993" y="1043"/>
                </a:lnTo>
                <a:lnTo>
                  <a:pt x="9012" y="1005"/>
                </a:lnTo>
                <a:lnTo>
                  <a:pt x="9012" y="968"/>
                </a:lnTo>
                <a:lnTo>
                  <a:pt x="8993" y="894"/>
                </a:lnTo>
                <a:lnTo>
                  <a:pt x="8937" y="838"/>
                </a:lnTo>
                <a:lnTo>
                  <a:pt x="8881" y="763"/>
                </a:lnTo>
                <a:lnTo>
                  <a:pt x="8751" y="670"/>
                </a:lnTo>
                <a:lnTo>
                  <a:pt x="8900" y="559"/>
                </a:lnTo>
                <a:lnTo>
                  <a:pt x="8993" y="484"/>
                </a:lnTo>
                <a:lnTo>
                  <a:pt x="9067" y="410"/>
                </a:lnTo>
                <a:lnTo>
                  <a:pt x="9123" y="335"/>
                </a:lnTo>
                <a:lnTo>
                  <a:pt x="9142" y="242"/>
                </a:lnTo>
                <a:lnTo>
                  <a:pt x="9142" y="205"/>
                </a:lnTo>
                <a:lnTo>
                  <a:pt x="9123" y="168"/>
                </a:lnTo>
                <a:lnTo>
                  <a:pt x="9086" y="130"/>
                </a:lnTo>
                <a:lnTo>
                  <a:pt x="9049" y="93"/>
                </a:lnTo>
                <a:lnTo>
                  <a:pt x="8993" y="74"/>
                </a:lnTo>
                <a:lnTo>
                  <a:pt x="8937" y="56"/>
                </a:lnTo>
                <a:close/>
                <a:moveTo>
                  <a:pt x="35840" y="19"/>
                </a:moveTo>
                <a:lnTo>
                  <a:pt x="35766" y="37"/>
                </a:lnTo>
                <a:lnTo>
                  <a:pt x="35691" y="56"/>
                </a:lnTo>
                <a:lnTo>
                  <a:pt x="35542" y="168"/>
                </a:lnTo>
                <a:lnTo>
                  <a:pt x="35431" y="242"/>
                </a:lnTo>
                <a:lnTo>
                  <a:pt x="35338" y="354"/>
                </a:lnTo>
                <a:lnTo>
                  <a:pt x="35282" y="410"/>
                </a:lnTo>
                <a:lnTo>
                  <a:pt x="35244" y="428"/>
                </a:lnTo>
                <a:lnTo>
                  <a:pt x="35207" y="428"/>
                </a:lnTo>
                <a:lnTo>
                  <a:pt x="35151" y="391"/>
                </a:lnTo>
                <a:lnTo>
                  <a:pt x="35058" y="298"/>
                </a:lnTo>
                <a:lnTo>
                  <a:pt x="34965" y="205"/>
                </a:lnTo>
                <a:lnTo>
                  <a:pt x="34928" y="186"/>
                </a:lnTo>
                <a:lnTo>
                  <a:pt x="34872" y="168"/>
                </a:lnTo>
                <a:lnTo>
                  <a:pt x="34816" y="168"/>
                </a:lnTo>
                <a:lnTo>
                  <a:pt x="34760" y="186"/>
                </a:lnTo>
                <a:lnTo>
                  <a:pt x="34742" y="205"/>
                </a:lnTo>
                <a:lnTo>
                  <a:pt x="34723" y="223"/>
                </a:lnTo>
                <a:lnTo>
                  <a:pt x="34723" y="298"/>
                </a:lnTo>
                <a:lnTo>
                  <a:pt x="34779" y="391"/>
                </a:lnTo>
                <a:lnTo>
                  <a:pt x="34835" y="484"/>
                </a:lnTo>
                <a:lnTo>
                  <a:pt x="34909" y="577"/>
                </a:lnTo>
                <a:lnTo>
                  <a:pt x="35021" y="707"/>
                </a:lnTo>
                <a:lnTo>
                  <a:pt x="34947" y="819"/>
                </a:lnTo>
                <a:lnTo>
                  <a:pt x="34909" y="931"/>
                </a:lnTo>
                <a:lnTo>
                  <a:pt x="34909" y="968"/>
                </a:lnTo>
                <a:lnTo>
                  <a:pt x="34928" y="987"/>
                </a:lnTo>
                <a:lnTo>
                  <a:pt x="34965" y="987"/>
                </a:lnTo>
                <a:lnTo>
                  <a:pt x="35040" y="950"/>
                </a:lnTo>
                <a:lnTo>
                  <a:pt x="35170" y="838"/>
                </a:lnTo>
                <a:lnTo>
                  <a:pt x="35300" y="931"/>
                </a:lnTo>
                <a:lnTo>
                  <a:pt x="35375" y="968"/>
                </a:lnTo>
                <a:lnTo>
                  <a:pt x="35431" y="1005"/>
                </a:lnTo>
                <a:lnTo>
                  <a:pt x="35580" y="1117"/>
                </a:lnTo>
                <a:lnTo>
                  <a:pt x="35710" y="1154"/>
                </a:lnTo>
                <a:lnTo>
                  <a:pt x="35766" y="1154"/>
                </a:lnTo>
                <a:lnTo>
                  <a:pt x="35822" y="1136"/>
                </a:lnTo>
                <a:lnTo>
                  <a:pt x="35877" y="1117"/>
                </a:lnTo>
                <a:lnTo>
                  <a:pt x="35896" y="1080"/>
                </a:lnTo>
                <a:lnTo>
                  <a:pt x="35896" y="1024"/>
                </a:lnTo>
                <a:lnTo>
                  <a:pt x="35877" y="950"/>
                </a:lnTo>
                <a:lnTo>
                  <a:pt x="35859" y="894"/>
                </a:lnTo>
                <a:lnTo>
                  <a:pt x="35803" y="838"/>
                </a:lnTo>
                <a:lnTo>
                  <a:pt x="35673" y="745"/>
                </a:lnTo>
                <a:lnTo>
                  <a:pt x="35449" y="596"/>
                </a:lnTo>
                <a:lnTo>
                  <a:pt x="35747" y="391"/>
                </a:lnTo>
                <a:lnTo>
                  <a:pt x="35822" y="317"/>
                </a:lnTo>
                <a:lnTo>
                  <a:pt x="35896" y="242"/>
                </a:lnTo>
                <a:lnTo>
                  <a:pt x="35933" y="168"/>
                </a:lnTo>
                <a:lnTo>
                  <a:pt x="35933" y="112"/>
                </a:lnTo>
                <a:lnTo>
                  <a:pt x="35896" y="37"/>
                </a:lnTo>
                <a:lnTo>
                  <a:pt x="35840" y="19"/>
                </a:lnTo>
                <a:close/>
                <a:moveTo>
                  <a:pt x="88548" y="56"/>
                </a:moveTo>
                <a:lnTo>
                  <a:pt x="88474" y="74"/>
                </a:lnTo>
                <a:lnTo>
                  <a:pt x="88399" y="112"/>
                </a:lnTo>
                <a:lnTo>
                  <a:pt x="88362" y="186"/>
                </a:lnTo>
                <a:lnTo>
                  <a:pt x="88362" y="242"/>
                </a:lnTo>
                <a:lnTo>
                  <a:pt x="88380" y="298"/>
                </a:lnTo>
                <a:lnTo>
                  <a:pt x="88455" y="410"/>
                </a:lnTo>
                <a:lnTo>
                  <a:pt x="88622" y="614"/>
                </a:lnTo>
                <a:lnTo>
                  <a:pt x="88492" y="689"/>
                </a:lnTo>
                <a:lnTo>
                  <a:pt x="88325" y="838"/>
                </a:lnTo>
                <a:lnTo>
                  <a:pt x="88250" y="912"/>
                </a:lnTo>
                <a:lnTo>
                  <a:pt x="88213" y="987"/>
                </a:lnTo>
                <a:lnTo>
                  <a:pt x="88213" y="1024"/>
                </a:lnTo>
                <a:lnTo>
                  <a:pt x="88231" y="1061"/>
                </a:lnTo>
                <a:lnTo>
                  <a:pt x="88250" y="1080"/>
                </a:lnTo>
                <a:lnTo>
                  <a:pt x="88306" y="1117"/>
                </a:lnTo>
                <a:lnTo>
                  <a:pt x="88399" y="1117"/>
                </a:lnTo>
                <a:lnTo>
                  <a:pt x="88529" y="1061"/>
                </a:lnTo>
                <a:lnTo>
                  <a:pt x="88641" y="987"/>
                </a:lnTo>
                <a:lnTo>
                  <a:pt x="88753" y="931"/>
                </a:lnTo>
                <a:lnTo>
                  <a:pt x="88864" y="931"/>
                </a:lnTo>
                <a:lnTo>
                  <a:pt x="88864" y="950"/>
                </a:lnTo>
                <a:lnTo>
                  <a:pt x="88902" y="1005"/>
                </a:lnTo>
                <a:lnTo>
                  <a:pt x="88958" y="1080"/>
                </a:lnTo>
                <a:lnTo>
                  <a:pt x="89051" y="1154"/>
                </a:lnTo>
                <a:lnTo>
                  <a:pt x="89088" y="1154"/>
                </a:lnTo>
                <a:lnTo>
                  <a:pt x="89144" y="1136"/>
                </a:lnTo>
                <a:lnTo>
                  <a:pt x="89181" y="1098"/>
                </a:lnTo>
                <a:lnTo>
                  <a:pt x="89200" y="1061"/>
                </a:lnTo>
                <a:lnTo>
                  <a:pt x="89200" y="1024"/>
                </a:lnTo>
                <a:lnTo>
                  <a:pt x="89181" y="968"/>
                </a:lnTo>
                <a:lnTo>
                  <a:pt x="89162" y="875"/>
                </a:lnTo>
                <a:lnTo>
                  <a:pt x="89144" y="801"/>
                </a:lnTo>
                <a:lnTo>
                  <a:pt x="89162" y="763"/>
                </a:lnTo>
                <a:lnTo>
                  <a:pt x="89181" y="726"/>
                </a:lnTo>
                <a:lnTo>
                  <a:pt x="89255" y="689"/>
                </a:lnTo>
                <a:lnTo>
                  <a:pt x="89330" y="633"/>
                </a:lnTo>
                <a:lnTo>
                  <a:pt x="89404" y="577"/>
                </a:lnTo>
                <a:lnTo>
                  <a:pt x="89460" y="521"/>
                </a:lnTo>
                <a:lnTo>
                  <a:pt x="89516" y="447"/>
                </a:lnTo>
                <a:lnTo>
                  <a:pt x="89535" y="391"/>
                </a:lnTo>
                <a:lnTo>
                  <a:pt x="89535" y="354"/>
                </a:lnTo>
                <a:lnTo>
                  <a:pt x="89516" y="317"/>
                </a:lnTo>
                <a:lnTo>
                  <a:pt x="89498" y="298"/>
                </a:lnTo>
                <a:lnTo>
                  <a:pt x="89423" y="261"/>
                </a:lnTo>
                <a:lnTo>
                  <a:pt x="89293" y="261"/>
                </a:lnTo>
                <a:lnTo>
                  <a:pt x="89237" y="298"/>
                </a:lnTo>
                <a:lnTo>
                  <a:pt x="89107" y="354"/>
                </a:lnTo>
                <a:lnTo>
                  <a:pt x="89051" y="372"/>
                </a:lnTo>
                <a:lnTo>
                  <a:pt x="88995" y="391"/>
                </a:lnTo>
                <a:lnTo>
                  <a:pt x="88939" y="372"/>
                </a:lnTo>
                <a:lnTo>
                  <a:pt x="88902" y="354"/>
                </a:lnTo>
                <a:lnTo>
                  <a:pt x="88809" y="261"/>
                </a:lnTo>
                <a:lnTo>
                  <a:pt x="88716" y="149"/>
                </a:lnTo>
                <a:lnTo>
                  <a:pt x="88678" y="112"/>
                </a:lnTo>
                <a:lnTo>
                  <a:pt x="88622" y="74"/>
                </a:lnTo>
                <a:lnTo>
                  <a:pt x="88548" y="56"/>
                </a:lnTo>
                <a:close/>
                <a:moveTo>
                  <a:pt x="43045" y="19"/>
                </a:moveTo>
                <a:lnTo>
                  <a:pt x="42971" y="37"/>
                </a:lnTo>
                <a:lnTo>
                  <a:pt x="42952" y="37"/>
                </a:lnTo>
                <a:lnTo>
                  <a:pt x="42952" y="74"/>
                </a:lnTo>
                <a:lnTo>
                  <a:pt x="42952" y="130"/>
                </a:lnTo>
                <a:lnTo>
                  <a:pt x="42971" y="205"/>
                </a:lnTo>
                <a:lnTo>
                  <a:pt x="43027" y="298"/>
                </a:lnTo>
                <a:lnTo>
                  <a:pt x="43064" y="372"/>
                </a:lnTo>
                <a:lnTo>
                  <a:pt x="43101" y="447"/>
                </a:lnTo>
                <a:lnTo>
                  <a:pt x="43120" y="465"/>
                </a:lnTo>
                <a:lnTo>
                  <a:pt x="43120" y="484"/>
                </a:lnTo>
                <a:lnTo>
                  <a:pt x="43083" y="559"/>
                </a:lnTo>
                <a:lnTo>
                  <a:pt x="43045" y="614"/>
                </a:lnTo>
                <a:lnTo>
                  <a:pt x="42990" y="689"/>
                </a:lnTo>
                <a:lnTo>
                  <a:pt x="42841" y="856"/>
                </a:lnTo>
                <a:lnTo>
                  <a:pt x="42785" y="950"/>
                </a:lnTo>
                <a:lnTo>
                  <a:pt x="42748" y="1024"/>
                </a:lnTo>
                <a:lnTo>
                  <a:pt x="42729" y="1098"/>
                </a:lnTo>
                <a:lnTo>
                  <a:pt x="42748" y="1136"/>
                </a:lnTo>
                <a:lnTo>
                  <a:pt x="42766" y="1173"/>
                </a:lnTo>
                <a:lnTo>
                  <a:pt x="42803" y="1192"/>
                </a:lnTo>
                <a:lnTo>
                  <a:pt x="42841" y="1192"/>
                </a:lnTo>
                <a:lnTo>
                  <a:pt x="42896" y="1154"/>
                </a:lnTo>
                <a:lnTo>
                  <a:pt x="42971" y="1098"/>
                </a:lnTo>
                <a:lnTo>
                  <a:pt x="43045" y="987"/>
                </a:lnTo>
                <a:lnTo>
                  <a:pt x="43194" y="782"/>
                </a:lnTo>
                <a:lnTo>
                  <a:pt x="43269" y="633"/>
                </a:lnTo>
                <a:lnTo>
                  <a:pt x="43399" y="745"/>
                </a:lnTo>
                <a:lnTo>
                  <a:pt x="43511" y="819"/>
                </a:lnTo>
                <a:lnTo>
                  <a:pt x="43623" y="875"/>
                </a:lnTo>
                <a:lnTo>
                  <a:pt x="43734" y="931"/>
                </a:lnTo>
                <a:lnTo>
                  <a:pt x="43827" y="950"/>
                </a:lnTo>
                <a:lnTo>
                  <a:pt x="43883" y="950"/>
                </a:lnTo>
                <a:lnTo>
                  <a:pt x="43920" y="931"/>
                </a:lnTo>
                <a:lnTo>
                  <a:pt x="43939" y="894"/>
                </a:lnTo>
                <a:lnTo>
                  <a:pt x="43976" y="856"/>
                </a:lnTo>
                <a:lnTo>
                  <a:pt x="43976" y="801"/>
                </a:lnTo>
                <a:lnTo>
                  <a:pt x="43958" y="745"/>
                </a:lnTo>
                <a:lnTo>
                  <a:pt x="43920" y="689"/>
                </a:lnTo>
                <a:lnTo>
                  <a:pt x="43865" y="652"/>
                </a:lnTo>
                <a:lnTo>
                  <a:pt x="43753" y="596"/>
                </a:lnTo>
                <a:lnTo>
                  <a:pt x="43641" y="540"/>
                </a:lnTo>
                <a:lnTo>
                  <a:pt x="43511" y="447"/>
                </a:lnTo>
                <a:lnTo>
                  <a:pt x="43455" y="410"/>
                </a:lnTo>
                <a:lnTo>
                  <a:pt x="43436" y="391"/>
                </a:lnTo>
                <a:lnTo>
                  <a:pt x="43455" y="354"/>
                </a:lnTo>
                <a:lnTo>
                  <a:pt x="43511" y="317"/>
                </a:lnTo>
                <a:lnTo>
                  <a:pt x="43548" y="261"/>
                </a:lnTo>
                <a:lnTo>
                  <a:pt x="43623" y="186"/>
                </a:lnTo>
                <a:lnTo>
                  <a:pt x="43678" y="112"/>
                </a:lnTo>
                <a:lnTo>
                  <a:pt x="43697" y="74"/>
                </a:lnTo>
                <a:lnTo>
                  <a:pt x="43697" y="56"/>
                </a:lnTo>
                <a:lnTo>
                  <a:pt x="43678" y="56"/>
                </a:lnTo>
                <a:lnTo>
                  <a:pt x="43641" y="74"/>
                </a:lnTo>
                <a:lnTo>
                  <a:pt x="43548" y="149"/>
                </a:lnTo>
                <a:lnTo>
                  <a:pt x="43455" y="223"/>
                </a:lnTo>
                <a:lnTo>
                  <a:pt x="43381" y="279"/>
                </a:lnTo>
                <a:lnTo>
                  <a:pt x="43325" y="279"/>
                </a:lnTo>
                <a:lnTo>
                  <a:pt x="43287" y="261"/>
                </a:lnTo>
                <a:lnTo>
                  <a:pt x="43213" y="168"/>
                </a:lnTo>
                <a:lnTo>
                  <a:pt x="43139" y="74"/>
                </a:lnTo>
                <a:lnTo>
                  <a:pt x="43083" y="37"/>
                </a:lnTo>
                <a:lnTo>
                  <a:pt x="43045" y="19"/>
                </a:lnTo>
                <a:close/>
                <a:moveTo>
                  <a:pt x="65257" y="0"/>
                </a:moveTo>
                <a:lnTo>
                  <a:pt x="65182" y="19"/>
                </a:lnTo>
                <a:lnTo>
                  <a:pt x="65108" y="56"/>
                </a:lnTo>
                <a:lnTo>
                  <a:pt x="64978" y="149"/>
                </a:lnTo>
                <a:lnTo>
                  <a:pt x="64903" y="242"/>
                </a:lnTo>
                <a:lnTo>
                  <a:pt x="64810" y="354"/>
                </a:lnTo>
                <a:lnTo>
                  <a:pt x="64754" y="410"/>
                </a:lnTo>
                <a:lnTo>
                  <a:pt x="64717" y="428"/>
                </a:lnTo>
                <a:lnTo>
                  <a:pt x="64661" y="447"/>
                </a:lnTo>
                <a:lnTo>
                  <a:pt x="64624" y="428"/>
                </a:lnTo>
                <a:lnTo>
                  <a:pt x="64493" y="391"/>
                </a:lnTo>
                <a:lnTo>
                  <a:pt x="64382" y="335"/>
                </a:lnTo>
                <a:lnTo>
                  <a:pt x="64270" y="317"/>
                </a:lnTo>
                <a:lnTo>
                  <a:pt x="64158" y="317"/>
                </a:lnTo>
                <a:lnTo>
                  <a:pt x="64140" y="335"/>
                </a:lnTo>
                <a:lnTo>
                  <a:pt x="64121" y="354"/>
                </a:lnTo>
                <a:lnTo>
                  <a:pt x="64140" y="391"/>
                </a:lnTo>
                <a:lnTo>
                  <a:pt x="64196" y="447"/>
                </a:lnTo>
                <a:lnTo>
                  <a:pt x="64363" y="559"/>
                </a:lnTo>
                <a:lnTo>
                  <a:pt x="64512" y="652"/>
                </a:lnTo>
                <a:lnTo>
                  <a:pt x="64400" y="782"/>
                </a:lnTo>
                <a:lnTo>
                  <a:pt x="64270" y="950"/>
                </a:lnTo>
                <a:lnTo>
                  <a:pt x="64251" y="1024"/>
                </a:lnTo>
                <a:lnTo>
                  <a:pt x="64233" y="1080"/>
                </a:lnTo>
                <a:lnTo>
                  <a:pt x="64251" y="1098"/>
                </a:lnTo>
                <a:lnTo>
                  <a:pt x="64289" y="1117"/>
                </a:lnTo>
                <a:lnTo>
                  <a:pt x="64400" y="1080"/>
                </a:lnTo>
                <a:lnTo>
                  <a:pt x="64475" y="1024"/>
                </a:lnTo>
                <a:lnTo>
                  <a:pt x="64549" y="950"/>
                </a:lnTo>
                <a:lnTo>
                  <a:pt x="64624" y="875"/>
                </a:lnTo>
                <a:lnTo>
                  <a:pt x="64661" y="856"/>
                </a:lnTo>
                <a:lnTo>
                  <a:pt x="64698" y="838"/>
                </a:lnTo>
                <a:lnTo>
                  <a:pt x="64773" y="838"/>
                </a:lnTo>
                <a:lnTo>
                  <a:pt x="64829" y="875"/>
                </a:lnTo>
                <a:lnTo>
                  <a:pt x="64959" y="987"/>
                </a:lnTo>
                <a:lnTo>
                  <a:pt x="65071" y="1080"/>
                </a:lnTo>
                <a:lnTo>
                  <a:pt x="65220" y="1173"/>
                </a:lnTo>
                <a:lnTo>
                  <a:pt x="65294" y="1192"/>
                </a:lnTo>
                <a:lnTo>
                  <a:pt x="65369" y="1192"/>
                </a:lnTo>
                <a:lnTo>
                  <a:pt x="65424" y="1154"/>
                </a:lnTo>
                <a:lnTo>
                  <a:pt x="65443" y="1080"/>
                </a:lnTo>
                <a:lnTo>
                  <a:pt x="65443" y="987"/>
                </a:lnTo>
                <a:lnTo>
                  <a:pt x="65406" y="912"/>
                </a:lnTo>
                <a:lnTo>
                  <a:pt x="65350" y="838"/>
                </a:lnTo>
                <a:lnTo>
                  <a:pt x="65275" y="763"/>
                </a:lnTo>
                <a:lnTo>
                  <a:pt x="65108" y="652"/>
                </a:lnTo>
                <a:lnTo>
                  <a:pt x="64978" y="577"/>
                </a:lnTo>
                <a:lnTo>
                  <a:pt x="65089" y="484"/>
                </a:lnTo>
                <a:lnTo>
                  <a:pt x="65220" y="354"/>
                </a:lnTo>
                <a:lnTo>
                  <a:pt x="65275" y="279"/>
                </a:lnTo>
                <a:lnTo>
                  <a:pt x="65331" y="205"/>
                </a:lnTo>
                <a:lnTo>
                  <a:pt x="65350" y="149"/>
                </a:lnTo>
                <a:lnTo>
                  <a:pt x="65350" y="74"/>
                </a:lnTo>
                <a:lnTo>
                  <a:pt x="65294" y="19"/>
                </a:lnTo>
                <a:lnTo>
                  <a:pt x="65257" y="0"/>
                </a:lnTo>
                <a:close/>
                <a:moveTo>
                  <a:pt x="931" y="37"/>
                </a:moveTo>
                <a:lnTo>
                  <a:pt x="801" y="93"/>
                </a:lnTo>
                <a:lnTo>
                  <a:pt x="689" y="186"/>
                </a:lnTo>
                <a:lnTo>
                  <a:pt x="596" y="298"/>
                </a:lnTo>
                <a:lnTo>
                  <a:pt x="540" y="372"/>
                </a:lnTo>
                <a:lnTo>
                  <a:pt x="485" y="391"/>
                </a:lnTo>
                <a:lnTo>
                  <a:pt x="447" y="391"/>
                </a:lnTo>
                <a:lnTo>
                  <a:pt x="391" y="354"/>
                </a:lnTo>
                <a:lnTo>
                  <a:pt x="298" y="279"/>
                </a:lnTo>
                <a:lnTo>
                  <a:pt x="243" y="242"/>
                </a:lnTo>
                <a:lnTo>
                  <a:pt x="187" y="205"/>
                </a:lnTo>
                <a:lnTo>
                  <a:pt x="131" y="205"/>
                </a:lnTo>
                <a:lnTo>
                  <a:pt x="75" y="242"/>
                </a:lnTo>
                <a:lnTo>
                  <a:pt x="75" y="261"/>
                </a:lnTo>
                <a:lnTo>
                  <a:pt x="75" y="279"/>
                </a:lnTo>
                <a:lnTo>
                  <a:pt x="94" y="354"/>
                </a:lnTo>
                <a:lnTo>
                  <a:pt x="168" y="465"/>
                </a:lnTo>
                <a:lnTo>
                  <a:pt x="243" y="540"/>
                </a:lnTo>
                <a:lnTo>
                  <a:pt x="298" y="577"/>
                </a:lnTo>
                <a:lnTo>
                  <a:pt x="317" y="614"/>
                </a:lnTo>
                <a:lnTo>
                  <a:pt x="298" y="633"/>
                </a:lnTo>
                <a:lnTo>
                  <a:pt x="261" y="670"/>
                </a:lnTo>
                <a:lnTo>
                  <a:pt x="224" y="726"/>
                </a:lnTo>
                <a:lnTo>
                  <a:pt x="187" y="782"/>
                </a:lnTo>
                <a:lnTo>
                  <a:pt x="112" y="875"/>
                </a:lnTo>
                <a:lnTo>
                  <a:pt x="75" y="931"/>
                </a:lnTo>
                <a:lnTo>
                  <a:pt x="56" y="987"/>
                </a:lnTo>
                <a:lnTo>
                  <a:pt x="38" y="1043"/>
                </a:lnTo>
                <a:lnTo>
                  <a:pt x="56" y="1117"/>
                </a:lnTo>
                <a:lnTo>
                  <a:pt x="94" y="1173"/>
                </a:lnTo>
                <a:lnTo>
                  <a:pt x="112" y="1192"/>
                </a:lnTo>
                <a:lnTo>
                  <a:pt x="149" y="1210"/>
                </a:lnTo>
                <a:lnTo>
                  <a:pt x="187" y="1192"/>
                </a:lnTo>
                <a:lnTo>
                  <a:pt x="261" y="1154"/>
                </a:lnTo>
                <a:lnTo>
                  <a:pt x="336" y="1080"/>
                </a:lnTo>
                <a:lnTo>
                  <a:pt x="485" y="894"/>
                </a:lnTo>
                <a:lnTo>
                  <a:pt x="559" y="782"/>
                </a:lnTo>
                <a:lnTo>
                  <a:pt x="615" y="782"/>
                </a:lnTo>
                <a:lnTo>
                  <a:pt x="652" y="801"/>
                </a:lnTo>
                <a:lnTo>
                  <a:pt x="764" y="856"/>
                </a:lnTo>
                <a:lnTo>
                  <a:pt x="820" y="875"/>
                </a:lnTo>
                <a:lnTo>
                  <a:pt x="857" y="894"/>
                </a:lnTo>
                <a:lnTo>
                  <a:pt x="913" y="856"/>
                </a:lnTo>
                <a:lnTo>
                  <a:pt x="950" y="801"/>
                </a:lnTo>
                <a:lnTo>
                  <a:pt x="987" y="745"/>
                </a:lnTo>
                <a:lnTo>
                  <a:pt x="969" y="707"/>
                </a:lnTo>
                <a:lnTo>
                  <a:pt x="950" y="652"/>
                </a:lnTo>
                <a:lnTo>
                  <a:pt x="931" y="633"/>
                </a:lnTo>
                <a:lnTo>
                  <a:pt x="838" y="577"/>
                </a:lnTo>
                <a:lnTo>
                  <a:pt x="745" y="521"/>
                </a:lnTo>
                <a:lnTo>
                  <a:pt x="857" y="261"/>
                </a:lnTo>
                <a:lnTo>
                  <a:pt x="931" y="37"/>
                </a:lnTo>
                <a:close/>
                <a:moveTo>
                  <a:pt x="91862" y="2625"/>
                </a:moveTo>
                <a:lnTo>
                  <a:pt x="91825" y="2644"/>
                </a:lnTo>
                <a:lnTo>
                  <a:pt x="91750" y="2718"/>
                </a:lnTo>
                <a:lnTo>
                  <a:pt x="91639" y="2849"/>
                </a:lnTo>
                <a:lnTo>
                  <a:pt x="91545" y="2755"/>
                </a:lnTo>
                <a:lnTo>
                  <a:pt x="91490" y="2700"/>
                </a:lnTo>
                <a:lnTo>
                  <a:pt x="91434" y="2681"/>
                </a:lnTo>
                <a:lnTo>
                  <a:pt x="91378" y="2662"/>
                </a:lnTo>
                <a:lnTo>
                  <a:pt x="91322" y="2681"/>
                </a:lnTo>
                <a:lnTo>
                  <a:pt x="91303" y="2737"/>
                </a:lnTo>
                <a:lnTo>
                  <a:pt x="91285" y="2830"/>
                </a:lnTo>
                <a:lnTo>
                  <a:pt x="91303" y="2886"/>
                </a:lnTo>
                <a:lnTo>
                  <a:pt x="91359" y="2960"/>
                </a:lnTo>
                <a:lnTo>
                  <a:pt x="91415" y="3035"/>
                </a:lnTo>
                <a:lnTo>
                  <a:pt x="91434" y="3091"/>
                </a:lnTo>
                <a:lnTo>
                  <a:pt x="91397" y="3146"/>
                </a:lnTo>
                <a:lnTo>
                  <a:pt x="91303" y="3240"/>
                </a:lnTo>
                <a:lnTo>
                  <a:pt x="91155" y="3370"/>
                </a:lnTo>
                <a:lnTo>
                  <a:pt x="91117" y="3407"/>
                </a:lnTo>
                <a:lnTo>
                  <a:pt x="91117" y="3426"/>
                </a:lnTo>
                <a:lnTo>
                  <a:pt x="91155" y="3444"/>
                </a:lnTo>
                <a:lnTo>
                  <a:pt x="91192" y="3444"/>
                </a:lnTo>
                <a:lnTo>
                  <a:pt x="91303" y="3426"/>
                </a:lnTo>
                <a:lnTo>
                  <a:pt x="91490" y="3351"/>
                </a:lnTo>
                <a:lnTo>
                  <a:pt x="91545" y="3295"/>
                </a:lnTo>
                <a:lnTo>
                  <a:pt x="91583" y="3295"/>
                </a:lnTo>
                <a:lnTo>
                  <a:pt x="91601" y="3314"/>
                </a:lnTo>
                <a:lnTo>
                  <a:pt x="91639" y="3370"/>
                </a:lnTo>
                <a:lnTo>
                  <a:pt x="91732" y="3463"/>
                </a:lnTo>
                <a:lnTo>
                  <a:pt x="91862" y="3575"/>
                </a:lnTo>
                <a:lnTo>
                  <a:pt x="91918" y="3612"/>
                </a:lnTo>
                <a:lnTo>
                  <a:pt x="91974" y="3612"/>
                </a:lnTo>
                <a:lnTo>
                  <a:pt x="91992" y="3575"/>
                </a:lnTo>
                <a:lnTo>
                  <a:pt x="91992" y="3482"/>
                </a:lnTo>
                <a:lnTo>
                  <a:pt x="91955" y="3388"/>
                </a:lnTo>
                <a:lnTo>
                  <a:pt x="91899" y="3295"/>
                </a:lnTo>
                <a:lnTo>
                  <a:pt x="91825" y="3202"/>
                </a:lnTo>
                <a:lnTo>
                  <a:pt x="91806" y="3146"/>
                </a:lnTo>
                <a:lnTo>
                  <a:pt x="91806" y="3128"/>
                </a:lnTo>
                <a:lnTo>
                  <a:pt x="91825" y="3091"/>
                </a:lnTo>
                <a:lnTo>
                  <a:pt x="91843" y="3053"/>
                </a:lnTo>
                <a:lnTo>
                  <a:pt x="91918" y="2979"/>
                </a:lnTo>
                <a:lnTo>
                  <a:pt x="92011" y="2904"/>
                </a:lnTo>
                <a:lnTo>
                  <a:pt x="92030" y="2867"/>
                </a:lnTo>
                <a:lnTo>
                  <a:pt x="92048" y="2830"/>
                </a:lnTo>
                <a:lnTo>
                  <a:pt x="92048" y="2737"/>
                </a:lnTo>
                <a:lnTo>
                  <a:pt x="92030" y="2681"/>
                </a:lnTo>
                <a:lnTo>
                  <a:pt x="91974" y="2625"/>
                </a:lnTo>
                <a:close/>
                <a:moveTo>
                  <a:pt x="969" y="2607"/>
                </a:moveTo>
                <a:lnTo>
                  <a:pt x="913" y="2625"/>
                </a:lnTo>
                <a:lnTo>
                  <a:pt x="801" y="2700"/>
                </a:lnTo>
                <a:lnTo>
                  <a:pt x="615" y="2849"/>
                </a:lnTo>
                <a:lnTo>
                  <a:pt x="522" y="2737"/>
                </a:lnTo>
                <a:lnTo>
                  <a:pt x="410" y="2681"/>
                </a:lnTo>
                <a:lnTo>
                  <a:pt x="317" y="2681"/>
                </a:lnTo>
                <a:lnTo>
                  <a:pt x="243" y="2718"/>
                </a:lnTo>
                <a:lnTo>
                  <a:pt x="205" y="2774"/>
                </a:lnTo>
                <a:lnTo>
                  <a:pt x="205" y="2830"/>
                </a:lnTo>
                <a:lnTo>
                  <a:pt x="205" y="2867"/>
                </a:lnTo>
                <a:lnTo>
                  <a:pt x="224" y="2923"/>
                </a:lnTo>
                <a:lnTo>
                  <a:pt x="243" y="2979"/>
                </a:lnTo>
                <a:lnTo>
                  <a:pt x="280" y="3035"/>
                </a:lnTo>
                <a:lnTo>
                  <a:pt x="336" y="3091"/>
                </a:lnTo>
                <a:lnTo>
                  <a:pt x="243" y="3202"/>
                </a:lnTo>
                <a:lnTo>
                  <a:pt x="168" y="3295"/>
                </a:lnTo>
                <a:lnTo>
                  <a:pt x="112" y="3388"/>
                </a:lnTo>
                <a:lnTo>
                  <a:pt x="75" y="3463"/>
                </a:lnTo>
                <a:lnTo>
                  <a:pt x="56" y="3537"/>
                </a:lnTo>
                <a:lnTo>
                  <a:pt x="75" y="3575"/>
                </a:lnTo>
                <a:lnTo>
                  <a:pt x="112" y="3593"/>
                </a:lnTo>
                <a:lnTo>
                  <a:pt x="149" y="3612"/>
                </a:lnTo>
                <a:lnTo>
                  <a:pt x="205" y="3631"/>
                </a:lnTo>
                <a:lnTo>
                  <a:pt x="243" y="3612"/>
                </a:lnTo>
                <a:lnTo>
                  <a:pt x="280" y="3593"/>
                </a:lnTo>
                <a:lnTo>
                  <a:pt x="354" y="3537"/>
                </a:lnTo>
                <a:lnTo>
                  <a:pt x="410" y="3463"/>
                </a:lnTo>
                <a:lnTo>
                  <a:pt x="466" y="3388"/>
                </a:lnTo>
                <a:lnTo>
                  <a:pt x="559" y="3314"/>
                </a:lnTo>
                <a:lnTo>
                  <a:pt x="652" y="3351"/>
                </a:lnTo>
                <a:lnTo>
                  <a:pt x="708" y="3388"/>
                </a:lnTo>
                <a:lnTo>
                  <a:pt x="764" y="3426"/>
                </a:lnTo>
                <a:lnTo>
                  <a:pt x="820" y="3463"/>
                </a:lnTo>
                <a:lnTo>
                  <a:pt x="876" y="3482"/>
                </a:lnTo>
                <a:lnTo>
                  <a:pt x="969" y="3482"/>
                </a:lnTo>
                <a:lnTo>
                  <a:pt x="987" y="3444"/>
                </a:lnTo>
                <a:lnTo>
                  <a:pt x="987" y="3426"/>
                </a:lnTo>
                <a:lnTo>
                  <a:pt x="969" y="3333"/>
                </a:lnTo>
                <a:lnTo>
                  <a:pt x="913" y="3240"/>
                </a:lnTo>
                <a:lnTo>
                  <a:pt x="838" y="3128"/>
                </a:lnTo>
                <a:lnTo>
                  <a:pt x="820" y="3091"/>
                </a:lnTo>
                <a:lnTo>
                  <a:pt x="838" y="3035"/>
                </a:lnTo>
                <a:lnTo>
                  <a:pt x="857" y="2998"/>
                </a:lnTo>
                <a:lnTo>
                  <a:pt x="913" y="2942"/>
                </a:lnTo>
                <a:lnTo>
                  <a:pt x="1024" y="2867"/>
                </a:lnTo>
                <a:lnTo>
                  <a:pt x="1080" y="2793"/>
                </a:lnTo>
                <a:lnTo>
                  <a:pt x="1118" y="2718"/>
                </a:lnTo>
                <a:lnTo>
                  <a:pt x="1118" y="2681"/>
                </a:lnTo>
                <a:lnTo>
                  <a:pt x="1099" y="2644"/>
                </a:lnTo>
                <a:lnTo>
                  <a:pt x="1080" y="2625"/>
                </a:lnTo>
                <a:lnTo>
                  <a:pt x="1024" y="2607"/>
                </a:lnTo>
                <a:close/>
                <a:moveTo>
                  <a:pt x="91955" y="5176"/>
                </a:moveTo>
                <a:lnTo>
                  <a:pt x="91918" y="5194"/>
                </a:lnTo>
                <a:lnTo>
                  <a:pt x="91881" y="5232"/>
                </a:lnTo>
                <a:lnTo>
                  <a:pt x="91769" y="5399"/>
                </a:lnTo>
                <a:lnTo>
                  <a:pt x="91657" y="5585"/>
                </a:lnTo>
                <a:lnTo>
                  <a:pt x="91545" y="5492"/>
                </a:lnTo>
                <a:lnTo>
                  <a:pt x="91378" y="5362"/>
                </a:lnTo>
                <a:lnTo>
                  <a:pt x="91303" y="5325"/>
                </a:lnTo>
                <a:lnTo>
                  <a:pt x="91229" y="5288"/>
                </a:lnTo>
                <a:lnTo>
                  <a:pt x="91155" y="5269"/>
                </a:lnTo>
                <a:lnTo>
                  <a:pt x="91136" y="5288"/>
                </a:lnTo>
                <a:lnTo>
                  <a:pt x="91099" y="5306"/>
                </a:lnTo>
                <a:lnTo>
                  <a:pt x="91099" y="5325"/>
                </a:lnTo>
                <a:lnTo>
                  <a:pt x="91080" y="5362"/>
                </a:lnTo>
                <a:lnTo>
                  <a:pt x="91099" y="5436"/>
                </a:lnTo>
                <a:lnTo>
                  <a:pt x="91136" y="5511"/>
                </a:lnTo>
                <a:lnTo>
                  <a:pt x="91210" y="5585"/>
                </a:lnTo>
                <a:lnTo>
                  <a:pt x="91341" y="5716"/>
                </a:lnTo>
                <a:lnTo>
                  <a:pt x="91452" y="5809"/>
                </a:lnTo>
                <a:lnTo>
                  <a:pt x="91285" y="5958"/>
                </a:lnTo>
                <a:lnTo>
                  <a:pt x="91248" y="5995"/>
                </a:lnTo>
                <a:lnTo>
                  <a:pt x="91229" y="6051"/>
                </a:lnTo>
                <a:lnTo>
                  <a:pt x="91229" y="6088"/>
                </a:lnTo>
                <a:lnTo>
                  <a:pt x="91248" y="6107"/>
                </a:lnTo>
                <a:lnTo>
                  <a:pt x="91322" y="6107"/>
                </a:lnTo>
                <a:lnTo>
                  <a:pt x="91397" y="6069"/>
                </a:lnTo>
                <a:lnTo>
                  <a:pt x="91527" y="6014"/>
                </a:lnTo>
                <a:lnTo>
                  <a:pt x="91620" y="5995"/>
                </a:lnTo>
                <a:lnTo>
                  <a:pt x="91732" y="6032"/>
                </a:lnTo>
                <a:lnTo>
                  <a:pt x="91806" y="6069"/>
                </a:lnTo>
                <a:lnTo>
                  <a:pt x="91881" y="6107"/>
                </a:lnTo>
                <a:lnTo>
                  <a:pt x="91955" y="6107"/>
                </a:lnTo>
                <a:lnTo>
                  <a:pt x="91992" y="6088"/>
                </a:lnTo>
                <a:lnTo>
                  <a:pt x="92030" y="6051"/>
                </a:lnTo>
                <a:lnTo>
                  <a:pt x="92067" y="5995"/>
                </a:lnTo>
                <a:lnTo>
                  <a:pt x="92067" y="5958"/>
                </a:lnTo>
                <a:lnTo>
                  <a:pt x="92067" y="5902"/>
                </a:lnTo>
                <a:lnTo>
                  <a:pt x="92030" y="5865"/>
                </a:lnTo>
                <a:lnTo>
                  <a:pt x="91955" y="5790"/>
                </a:lnTo>
                <a:lnTo>
                  <a:pt x="91881" y="5734"/>
                </a:lnTo>
                <a:lnTo>
                  <a:pt x="91936" y="5660"/>
                </a:lnTo>
                <a:lnTo>
                  <a:pt x="92011" y="5548"/>
                </a:lnTo>
                <a:lnTo>
                  <a:pt x="92067" y="5436"/>
                </a:lnTo>
                <a:lnTo>
                  <a:pt x="92085" y="5399"/>
                </a:lnTo>
                <a:lnTo>
                  <a:pt x="92085" y="5343"/>
                </a:lnTo>
                <a:lnTo>
                  <a:pt x="92067" y="5269"/>
                </a:lnTo>
                <a:lnTo>
                  <a:pt x="92011" y="5194"/>
                </a:lnTo>
                <a:lnTo>
                  <a:pt x="91992" y="5176"/>
                </a:lnTo>
                <a:close/>
                <a:moveTo>
                  <a:pt x="782" y="4971"/>
                </a:moveTo>
                <a:lnTo>
                  <a:pt x="745" y="4990"/>
                </a:lnTo>
                <a:lnTo>
                  <a:pt x="671" y="5027"/>
                </a:lnTo>
                <a:lnTo>
                  <a:pt x="615" y="5083"/>
                </a:lnTo>
                <a:lnTo>
                  <a:pt x="578" y="5139"/>
                </a:lnTo>
                <a:lnTo>
                  <a:pt x="540" y="5194"/>
                </a:lnTo>
                <a:lnTo>
                  <a:pt x="522" y="5250"/>
                </a:lnTo>
                <a:lnTo>
                  <a:pt x="485" y="5306"/>
                </a:lnTo>
                <a:lnTo>
                  <a:pt x="429" y="5343"/>
                </a:lnTo>
                <a:lnTo>
                  <a:pt x="391" y="5343"/>
                </a:lnTo>
                <a:lnTo>
                  <a:pt x="336" y="5325"/>
                </a:lnTo>
                <a:lnTo>
                  <a:pt x="243" y="5306"/>
                </a:lnTo>
                <a:lnTo>
                  <a:pt x="131" y="5306"/>
                </a:lnTo>
                <a:lnTo>
                  <a:pt x="75" y="5343"/>
                </a:lnTo>
                <a:lnTo>
                  <a:pt x="56" y="5381"/>
                </a:lnTo>
                <a:lnTo>
                  <a:pt x="75" y="5436"/>
                </a:lnTo>
                <a:lnTo>
                  <a:pt x="112" y="5492"/>
                </a:lnTo>
                <a:lnTo>
                  <a:pt x="168" y="5567"/>
                </a:lnTo>
                <a:lnTo>
                  <a:pt x="298" y="5660"/>
                </a:lnTo>
                <a:lnTo>
                  <a:pt x="224" y="5790"/>
                </a:lnTo>
                <a:lnTo>
                  <a:pt x="131" y="5976"/>
                </a:lnTo>
                <a:lnTo>
                  <a:pt x="94" y="6069"/>
                </a:lnTo>
                <a:lnTo>
                  <a:pt x="94" y="6144"/>
                </a:lnTo>
                <a:lnTo>
                  <a:pt x="94" y="6218"/>
                </a:lnTo>
                <a:lnTo>
                  <a:pt x="112" y="6237"/>
                </a:lnTo>
                <a:lnTo>
                  <a:pt x="149" y="6256"/>
                </a:lnTo>
                <a:lnTo>
                  <a:pt x="205" y="6274"/>
                </a:lnTo>
                <a:lnTo>
                  <a:pt x="280" y="6256"/>
                </a:lnTo>
                <a:lnTo>
                  <a:pt x="336" y="6218"/>
                </a:lnTo>
                <a:lnTo>
                  <a:pt x="410" y="6144"/>
                </a:lnTo>
                <a:lnTo>
                  <a:pt x="503" y="5995"/>
                </a:lnTo>
                <a:lnTo>
                  <a:pt x="596" y="5883"/>
                </a:lnTo>
                <a:lnTo>
                  <a:pt x="764" y="6051"/>
                </a:lnTo>
                <a:lnTo>
                  <a:pt x="876" y="6107"/>
                </a:lnTo>
                <a:lnTo>
                  <a:pt x="931" y="6125"/>
                </a:lnTo>
                <a:lnTo>
                  <a:pt x="1024" y="6125"/>
                </a:lnTo>
                <a:lnTo>
                  <a:pt x="1062" y="6107"/>
                </a:lnTo>
                <a:lnTo>
                  <a:pt x="1118" y="6051"/>
                </a:lnTo>
                <a:lnTo>
                  <a:pt x="1136" y="5976"/>
                </a:lnTo>
                <a:lnTo>
                  <a:pt x="1118" y="5883"/>
                </a:lnTo>
                <a:lnTo>
                  <a:pt x="1099" y="5827"/>
                </a:lnTo>
                <a:lnTo>
                  <a:pt x="1043" y="5772"/>
                </a:lnTo>
                <a:lnTo>
                  <a:pt x="950" y="5679"/>
                </a:lnTo>
                <a:lnTo>
                  <a:pt x="838" y="5604"/>
                </a:lnTo>
                <a:lnTo>
                  <a:pt x="820" y="5548"/>
                </a:lnTo>
                <a:lnTo>
                  <a:pt x="801" y="5511"/>
                </a:lnTo>
                <a:lnTo>
                  <a:pt x="820" y="5455"/>
                </a:lnTo>
                <a:lnTo>
                  <a:pt x="857" y="5399"/>
                </a:lnTo>
                <a:lnTo>
                  <a:pt x="913" y="5269"/>
                </a:lnTo>
                <a:lnTo>
                  <a:pt x="950" y="5194"/>
                </a:lnTo>
                <a:lnTo>
                  <a:pt x="950" y="5139"/>
                </a:lnTo>
                <a:lnTo>
                  <a:pt x="950" y="5064"/>
                </a:lnTo>
                <a:lnTo>
                  <a:pt x="913" y="5008"/>
                </a:lnTo>
                <a:lnTo>
                  <a:pt x="876" y="4990"/>
                </a:lnTo>
                <a:lnTo>
                  <a:pt x="820" y="4971"/>
                </a:lnTo>
                <a:close/>
                <a:moveTo>
                  <a:pt x="1080" y="7615"/>
                </a:moveTo>
                <a:lnTo>
                  <a:pt x="857" y="7801"/>
                </a:lnTo>
                <a:lnTo>
                  <a:pt x="652" y="7987"/>
                </a:lnTo>
                <a:lnTo>
                  <a:pt x="559" y="7875"/>
                </a:lnTo>
                <a:lnTo>
                  <a:pt x="447" y="7764"/>
                </a:lnTo>
                <a:lnTo>
                  <a:pt x="373" y="7708"/>
                </a:lnTo>
                <a:lnTo>
                  <a:pt x="317" y="7689"/>
                </a:lnTo>
                <a:lnTo>
                  <a:pt x="243" y="7689"/>
                </a:lnTo>
                <a:lnTo>
                  <a:pt x="187" y="7708"/>
                </a:lnTo>
                <a:lnTo>
                  <a:pt x="168" y="7764"/>
                </a:lnTo>
                <a:lnTo>
                  <a:pt x="168" y="7838"/>
                </a:lnTo>
                <a:lnTo>
                  <a:pt x="187" y="7894"/>
                </a:lnTo>
                <a:lnTo>
                  <a:pt x="224" y="7950"/>
                </a:lnTo>
                <a:lnTo>
                  <a:pt x="336" y="8080"/>
                </a:lnTo>
                <a:lnTo>
                  <a:pt x="429" y="8155"/>
                </a:lnTo>
                <a:lnTo>
                  <a:pt x="205" y="8285"/>
                </a:lnTo>
                <a:lnTo>
                  <a:pt x="112" y="8378"/>
                </a:lnTo>
                <a:lnTo>
                  <a:pt x="75" y="8415"/>
                </a:lnTo>
                <a:lnTo>
                  <a:pt x="56" y="8471"/>
                </a:lnTo>
                <a:lnTo>
                  <a:pt x="56" y="8527"/>
                </a:lnTo>
                <a:lnTo>
                  <a:pt x="56" y="8564"/>
                </a:lnTo>
                <a:lnTo>
                  <a:pt x="75" y="8602"/>
                </a:lnTo>
                <a:lnTo>
                  <a:pt x="112" y="8620"/>
                </a:lnTo>
                <a:lnTo>
                  <a:pt x="187" y="8657"/>
                </a:lnTo>
                <a:lnTo>
                  <a:pt x="280" y="8639"/>
                </a:lnTo>
                <a:lnTo>
                  <a:pt x="336" y="8620"/>
                </a:lnTo>
                <a:lnTo>
                  <a:pt x="391" y="8583"/>
                </a:lnTo>
                <a:lnTo>
                  <a:pt x="503" y="8490"/>
                </a:lnTo>
                <a:lnTo>
                  <a:pt x="615" y="8415"/>
                </a:lnTo>
                <a:lnTo>
                  <a:pt x="652" y="8397"/>
                </a:lnTo>
                <a:lnTo>
                  <a:pt x="708" y="8397"/>
                </a:lnTo>
                <a:lnTo>
                  <a:pt x="745" y="8415"/>
                </a:lnTo>
                <a:lnTo>
                  <a:pt x="782" y="8453"/>
                </a:lnTo>
                <a:lnTo>
                  <a:pt x="894" y="8546"/>
                </a:lnTo>
                <a:lnTo>
                  <a:pt x="987" y="8639"/>
                </a:lnTo>
                <a:lnTo>
                  <a:pt x="1043" y="8657"/>
                </a:lnTo>
                <a:lnTo>
                  <a:pt x="1080" y="8639"/>
                </a:lnTo>
                <a:lnTo>
                  <a:pt x="1099" y="8620"/>
                </a:lnTo>
                <a:lnTo>
                  <a:pt x="1099" y="8583"/>
                </a:lnTo>
                <a:lnTo>
                  <a:pt x="1043" y="8490"/>
                </a:lnTo>
                <a:lnTo>
                  <a:pt x="950" y="8360"/>
                </a:lnTo>
                <a:lnTo>
                  <a:pt x="820" y="8192"/>
                </a:lnTo>
                <a:lnTo>
                  <a:pt x="913" y="8099"/>
                </a:lnTo>
                <a:lnTo>
                  <a:pt x="1043" y="7820"/>
                </a:lnTo>
                <a:lnTo>
                  <a:pt x="1099" y="7652"/>
                </a:lnTo>
                <a:lnTo>
                  <a:pt x="1099" y="7615"/>
                </a:lnTo>
                <a:close/>
                <a:moveTo>
                  <a:pt x="91341" y="7559"/>
                </a:moveTo>
                <a:lnTo>
                  <a:pt x="91303" y="7578"/>
                </a:lnTo>
                <a:lnTo>
                  <a:pt x="91285" y="7615"/>
                </a:lnTo>
                <a:lnTo>
                  <a:pt x="91266" y="7652"/>
                </a:lnTo>
                <a:lnTo>
                  <a:pt x="91248" y="7726"/>
                </a:lnTo>
                <a:lnTo>
                  <a:pt x="91266" y="7801"/>
                </a:lnTo>
                <a:lnTo>
                  <a:pt x="91303" y="7894"/>
                </a:lnTo>
                <a:lnTo>
                  <a:pt x="91359" y="7987"/>
                </a:lnTo>
                <a:lnTo>
                  <a:pt x="91471" y="8136"/>
                </a:lnTo>
                <a:lnTo>
                  <a:pt x="91564" y="8248"/>
                </a:lnTo>
                <a:lnTo>
                  <a:pt x="91266" y="8415"/>
                </a:lnTo>
                <a:lnTo>
                  <a:pt x="91099" y="8527"/>
                </a:lnTo>
                <a:lnTo>
                  <a:pt x="91043" y="8583"/>
                </a:lnTo>
                <a:lnTo>
                  <a:pt x="91006" y="8639"/>
                </a:lnTo>
                <a:lnTo>
                  <a:pt x="90987" y="8713"/>
                </a:lnTo>
                <a:lnTo>
                  <a:pt x="91006" y="8750"/>
                </a:lnTo>
                <a:lnTo>
                  <a:pt x="91043" y="8769"/>
                </a:lnTo>
                <a:lnTo>
                  <a:pt x="91080" y="8769"/>
                </a:lnTo>
                <a:lnTo>
                  <a:pt x="91192" y="8750"/>
                </a:lnTo>
                <a:lnTo>
                  <a:pt x="91285" y="8713"/>
                </a:lnTo>
                <a:lnTo>
                  <a:pt x="91434" y="8620"/>
                </a:lnTo>
                <a:lnTo>
                  <a:pt x="91564" y="8508"/>
                </a:lnTo>
                <a:lnTo>
                  <a:pt x="91639" y="8453"/>
                </a:lnTo>
                <a:lnTo>
                  <a:pt x="91676" y="8397"/>
                </a:lnTo>
                <a:lnTo>
                  <a:pt x="91713" y="8378"/>
                </a:lnTo>
                <a:lnTo>
                  <a:pt x="91750" y="8397"/>
                </a:lnTo>
                <a:lnTo>
                  <a:pt x="91788" y="8434"/>
                </a:lnTo>
                <a:lnTo>
                  <a:pt x="91862" y="8471"/>
                </a:lnTo>
                <a:lnTo>
                  <a:pt x="92030" y="8527"/>
                </a:lnTo>
                <a:lnTo>
                  <a:pt x="92123" y="8564"/>
                </a:lnTo>
                <a:lnTo>
                  <a:pt x="92179" y="8564"/>
                </a:lnTo>
                <a:lnTo>
                  <a:pt x="92197" y="8546"/>
                </a:lnTo>
                <a:lnTo>
                  <a:pt x="92179" y="8490"/>
                </a:lnTo>
                <a:lnTo>
                  <a:pt x="92011" y="8322"/>
                </a:lnTo>
                <a:lnTo>
                  <a:pt x="91936" y="8229"/>
                </a:lnTo>
                <a:lnTo>
                  <a:pt x="91918" y="8173"/>
                </a:lnTo>
                <a:lnTo>
                  <a:pt x="91918" y="8136"/>
                </a:lnTo>
                <a:lnTo>
                  <a:pt x="91974" y="8080"/>
                </a:lnTo>
                <a:lnTo>
                  <a:pt x="92048" y="7987"/>
                </a:lnTo>
                <a:lnTo>
                  <a:pt x="92123" y="7894"/>
                </a:lnTo>
                <a:lnTo>
                  <a:pt x="92141" y="7857"/>
                </a:lnTo>
                <a:lnTo>
                  <a:pt x="92141" y="7820"/>
                </a:lnTo>
                <a:lnTo>
                  <a:pt x="92123" y="7820"/>
                </a:lnTo>
                <a:lnTo>
                  <a:pt x="92085" y="7838"/>
                </a:lnTo>
                <a:lnTo>
                  <a:pt x="92030" y="7894"/>
                </a:lnTo>
                <a:lnTo>
                  <a:pt x="91918" y="7987"/>
                </a:lnTo>
                <a:lnTo>
                  <a:pt x="91825" y="8062"/>
                </a:lnTo>
                <a:lnTo>
                  <a:pt x="91788" y="8043"/>
                </a:lnTo>
                <a:lnTo>
                  <a:pt x="91732" y="7987"/>
                </a:lnTo>
                <a:lnTo>
                  <a:pt x="91657" y="7913"/>
                </a:lnTo>
                <a:lnTo>
                  <a:pt x="91620" y="7820"/>
                </a:lnTo>
                <a:lnTo>
                  <a:pt x="91583" y="7708"/>
                </a:lnTo>
                <a:lnTo>
                  <a:pt x="91527" y="7633"/>
                </a:lnTo>
                <a:lnTo>
                  <a:pt x="91452" y="7578"/>
                </a:lnTo>
                <a:lnTo>
                  <a:pt x="91378" y="7559"/>
                </a:lnTo>
                <a:close/>
                <a:moveTo>
                  <a:pt x="336" y="10072"/>
                </a:moveTo>
                <a:lnTo>
                  <a:pt x="298" y="10091"/>
                </a:lnTo>
                <a:lnTo>
                  <a:pt x="261" y="10110"/>
                </a:lnTo>
                <a:lnTo>
                  <a:pt x="224" y="10147"/>
                </a:lnTo>
                <a:lnTo>
                  <a:pt x="187" y="10203"/>
                </a:lnTo>
                <a:lnTo>
                  <a:pt x="168" y="10277"/>
                </a:lnTo>
                <a:lnTo>
                  <a:pt x="187" y="10370"/>
                </a:lnTo>
                <a:lnTo>
                  <a:pt x="243" y="10445"/>
                </a:lnTo>
                <a:lnTo>
                  <a:pt x="354" y="10594"/>
                </a:lnTo>
                <a:lnTo>
                  <a:pt x="466" y="10705"/>
                </a:lnTo>
                <a:lnTo>
                  <a:pt x="336" y="10798"/>
                </a:lnTo>
                <a:lnTo>
                  <a:pt x="149" y="10929"/>
                </a:lnTo>
                <a:lnTo>
                  <a:pt x="75" y="11003"/>
                </a:lnTo>
                <a:lnTo>
                  <a:pt x="56" y="11078"/>
                </a:lnTo>
                <a:lnTo>
                  <a:pt x="38" y="11115"/>
                </a:lnTo>
                <a:lnTo>
                  <a:pt x="56" y="11152"/>
                </a:lnTo>
                <a:lnTo>
                  <a:pt x="94" y="11189"/>
                </a:lnTo>
                <a:lnTo>
                  <a:pt x="131" y="11208"/>
                </a:lnTo>
                <a:lnTo>
                  <a:pt x="187" y="11227"/>
                </a:lnTo>
                <a:lnTo>
                  <a:pt x="224" y="11208"/>
                </a:lnTo>
                <a:lnTo>
                  <a:pt x="317" y="11171"/>
                </a:lnTo>
                <a:lnTo>
                  <a:pt x="466" y="11059"/>
                </a:lnTo>
                <a:lnTo>
                  <a:pt x="522" y="10985"/>
                </a:lnTo>
                <a:lnTo>
                  <a:pt x="559" y="10947"/>
                </a:lnTo>
                <a:lnTo>
                  <a:pt x="596" y="10929"/>
                </a:lnTo>
                <a:lnTo>
                  <a:pt x="652" y="10929"/>
                </a:lnTo>
                <a:lnTo>
                  <a:pt x="689" y="10947"/>
                </a:lnTo>
                <a:lnTo>
                  <a:pt x="782" y="11022"/>
                </a:lnTo>
                <a:lnTo>
                  <a:pt x="838" y="11078"/>
                </a:lnTo>
                <a:lnTo>
                  <a:pt x="913" y="11115"/>
                </a:lnTo>
                <a:lnTo>
                  <a:pt x="1024" y="11115"/>
                </a:lnTo>
                <a:lnTo>
                  <a:pt x="1043" y="11096"/>
                </a:lnTo>
                <a:lnTo>
                  <a:pt x="1062" y="11059"/>
                </a:lnTo>
                <a:lnTo>
                  <a:pt x="1062" y="11022"/>
                </a:lnTo>
                <a:lnTo>
                  <a:pt x="1043" y="10929"/>
                </a:lnTo>
                <a:lnTo>
                  <a:pt x="931" y="10780"/>
                </a:lnTo>
                <a:lnTo>
                  <a:pt x="876" y="10687"/>
                </a:lnTo>
                <a:lnTo>
                  <a:pt x="876" y="10650"/>
                </a:lnTo>
                <a:lnTo>
                  <a:pt x="913" y="10575"/>
                </a:lnTo>
                <a:lnTo>
                  <a:pt x="969" y="10482"/>
                </a:lnTo>
                <a:lnTo>
                  <a:pt x="1024" y="10407"/>
                </a:lnTo>
                <a:lnTo>
                  <a:pt x="1080" y="10296"/>
                </a:lnTo>
                <a:lnTo>
                  <a:pt x="1118" y="10240"/>
                </a:lnTo>
                <a:lnTo>
                  <a:pt x="1118" y="10203"/>
                </a:lnTo>
                <a:lnTo>
                  <a:pt x="1099" y="10147"/>
                </a:lnTo>
                <a:lnTo>
                  <a:pt x="1080" y="10147"/>
                </a:lnTo>
                <a:lnTo>
                  <a:pt x="1062" y="10165"/>
                </a:lnTo>
                <a:lnTo>
                  <a:pt x="894" y="10333"/>
                </a:lnTo>
                <a:lnTo>
                  <a:pt x="727" y="10501"/>
                </a:lnTo>
                <a:lnTo>
                  <a:pt x="633" y="10352"/>
                </a:lnTo>
                <a:lnTo>
                  <a:pt x="522" y="10184"/>
                </a:lnTo>
                <a:lnTo>
                  <a:pt x="447" y="10128"/>
                </a:lnTo>
                <a:lnTo>
                  <a:pt x="373" y="10091"/>
                </a:lnTo>
                <a:lnTo>
                  <a:pt x="336" y="10072"/>
                </a:lnTo>
                <a:close/>
                <a:moveTo>
                  <a:pt x="91899" y="10091"/>
                </a:moveTo>
                <a:lnTo>
                  <a:pt x="91843" y="10110"/>
                </a:lnTo>
                <a:lnTo>
                  <a:pt x="91769" y="10147"/>
                </a:lnTo>
                <a:lnTo>
                  <a:pt x="91713" y="10221"/>
                </a:lnTo>
                <a:lnTo>
                  <a:pt x="91639" y="10370"/>
                </a:lnTo>
                <a:lnTo>
                  <a:pt x="91583" y="10482"/>
                </a:lnTo>
                <a:lnTo>
                  <a:pt x="91508" y="10426"/>
                </a:lnTo>
                <a:lnTo>
                  <a:pt x="91415" y="10352"/>
                </a:lnTo>
                <a:lnTo>
                  <a:pt x="91303" y="10296"/>
                </a:lnTo>
                <a:lnTo>
                  <a:pt x="91266" y="10296"/>
                </a:lnTo>
                <a:lnTo>
                  <a:pt x="91210" y="10314"/>
                </a:lnTo>
                <a:lnTo>
                  <a:pt x="91173" y="10352"/>
                </a:lnTo>
                <a:lnTo>
                  <a:pt x="91155" y="10389"/>
                </a:lnTo>
                <a:lnTo>
                  <a:pt x="91136" y="10426"/>
                </a:lnTo>
                <a:lnTo>
                  <a:pt x="91155" y="10463"/>
                </a:lnTo>
                <a:lnTo>
                  <a:pt x="91192" y="10538"/>
                </a:lnTo>
                <a:lnTo>
                  <a:pt x="91266" y="10612"/>
                </a:lnTo>
                <a:lnTo>
                  <a:pt x="91341" y="10668"/>
                </a:lnTo>
                <a:lnTo>
                  <a:pt x="91378" y="10705"/>
                </a:lnTo>
                <a:lnTo>
                  <a:pt x="91397" y="10743"/>
                </a:lnTo>
                <a:lnTo>
                  <a:pt x="91378" y="10836"/>
                </a:lnTo>
                <a:lnTo>
                  <a:pt x="91341" y="10892"/>
                </a:lnTo>
                <a:lnTo>
                  <a:pt x="91303" y="10947"/>
                </a:lnTo>
                <a:lnTo>
                  <a:pt x="91266" y="11003"/>
                </a:lnTo>
                <a:lnTo>
                  <a:pt x="91229" y="11059"/>
                </a:lnTo>
                <a:lnTo>
                  <a:pt x="91210" y="11152"/>
                </a:lnTo>
                <a:lnTo>
                  <a:pt x="91210" y="11227"/>
                </a:lnTo>
                <a:lnTo>
                  <a:pt x="91229" y="11245"/>
                </a:lnTo>
                <a:lnTo>
                  <a:pt x="91248" y="11264"/>
                </a:lnTo>
                <a:lnTo>
                  <a:pt x="91359" y="11264"/>
                </a:lnTo>
                <a:lnTo>
                  <a:pt x="91397" y="11245"/>
                </a:lnTo>
                <a:lnTo>
                  <a:pt x="91452" y="11208"/>
                </a:lnTo>
                <a:lnTo>
                  <a:pt x="91527" y="11096"/>
                </a:lnTo>
                <a:lnTo>
                  <a:pt x="91620" y="10985"/>
                </a:lnTo>
                <a:lnTo>
                  <a:pt x="91657" y="10966"/>
                </a:lnTo>
                <a:lnTo>
                  <a:pt x="91694" y="10947"/>
                </a:lnTo>
                <a:lnTo>
                  <a:pt x="91732" y="10947"/>
                </a:lnTo>
                <a:lnTo>
                  <a:pt x="91788" y="10985"/>
                </a:lnTo>
                <a:lnTo>
                  <a:pt x="91899" y="11059"/>
                </a:lnTo>
                <a:lnTo>
                  <a:pt x="91955" y="11078"/>
                </a:lnTo>
                <a:lnTo>
                  <a:pt x="91992" y="11078"/>
                </a:lnTo>
                <a:lnTo>
                  <a:pt x="92030" y="11041"/>
                </a:lnTo>
                <a:lnTo>
                  <a:pt x="92030" y="10966"/>
                </a:lnTo>
                <a:lnTo>
                  <a:pt x="92011" y="10910"/>
                </a:lnTo>
                <a:lnTo>
                  <a:pt x="91974" y="10873"/>
                </a:lnTo>
                <a:lnTo>
                  <a:pt x="91918" y="10817"/>
                </a:lnTo>
                <a:lnTo>
                  <a:pt x="91881" y="10780"/>
                </a:lnTo>
                <a:lnTo>
                  <a:pt x="91881" y="10724"/>
                </a:lnTo>
                <a:lnTo>
                  <a:pt x="91881" y="10668"/>
                </a:lnTo>
                <a:lnTo>
                  <a:pt x="91936" y="10575"/>
                </a:lnTo>
                <a:lnTo>
                  <a:pt x="91992" y="10463"/>
                </a:lnTo>
                <a:lnTo>
                  <a:pt x="92030" y="10333"/>
                </a:lnTo>
                <a:lnTo>
                  <a:pt x="92048" y="10277"/>
                </a:lnTo>
                <a:lnTo>
                  <a:pt x="92030" y="10221"/>
                </a:lnTo>
                <a:lnTo>
                  <a:pt x="92011" y="10165"/>
                </a:lnTo>
                <a:lnTo>
                  <a:pt x="91974" y="10128"/>
                </a:lnTo>
                <a:lnTo>
                  <a:pt x="91899" y="10091"/>
                </a:lnTo>
                <a:close/>
                <a:moveTo>
                  <a:pt x="894" y="12437"/>
                </a:moveTo>
                <a:lnTo>
                  <a:pt x="857" y="12455"/>
                </a:lnTo>
                <a:lnTo>
                  <a:pt x="782" y="12493"/>
                </a:lnTo>
                <a:lnTo>
                  <a:pt x="708" y="12567"/>
                </a:lnTo>
                <a:lnTo>
                  <a:pt x="596" y="12772"/>
                </a:lnTo>
                <a:lnTo>
                  <a:pt x="522" y="12921"/>
                </a:lnTo>
                <a:lnTo>
                  <a:pt x="391" y="12846"/>
                </a:lnTo>
                <a:lnTo>
                  <a:pt x="317" y="12828"/>
                </a:lnTo>
                <a:lnTo>
                  <a:pt x="243" y="12809"/>
                </a:lnTo>
                <a:lnTo>
                  <a:pt x="205" y="12809"/>
                </a:lnTo>
                <a:lnTo>
                  <a:pt x="168" y="12846"/>
                </a:lnTo>
                <a:lnTo>
                  <a:pt x="187" y="12902"/>
                </a:lnTo>
                <a:lnTo>
                  <a:pt x="224" y="12995"/>
                </a:lnTo>
                <a:lnTo>
                  <a:pt x="298" y="13107"/>
                </a:lnTo>
                <a:lnTo>
                  <a:pt x="354" y="13163"/>
                </a:lnTo>
                <a:lnTo>
                  <a:pt x="373" y="13219"/>
                </a:lnTo>
                <a:lnTo>
                  <a:pt x="354" y="13275"/>
                </a:lnTo>
                <a:lnTo>
                  <a:pt x="317" y="13331"/>
                </a:lnTo>
                <a:lnTo>
                  <a:pt x="224" y="13461"/>
                </a:lnTo>
                <a:lnTo>
                  <a:pt x="168" y="13554"/>
                </a:lnTo>
                <a:lnTo>
                  <a:pt x="112" y="13684"/>
                </a:lnTo>
                <a:lnTo>
                  <a:pt x="94" y="13740"/>
                </a:lnTo>
                <a:lnTo>
                  <a:pt x="112" y="13796"/>
                </a:lnTo>
                <a:lnTo>
                  <a:pt x="131" y="13833"/>
                </a:lnTo>
                <a:lnTo>
                  <a:pt x="187" y="13870"/>
                </a:lnTo>
                <a:lnTo>
                  <a:pt x="317" y="13870"/>
                </a:lnTo>
                <a:lnTo>
                  <a:pt x="373" y="13833"/>
                </a:lnTo>
                <a:lnTo>
                  <a:pt x="429" y="13777"/>
                </a:lnTo>
                <a:lnTo>
                  <a:pt x="522" y="13666"/>
                </a:lnTo>
                <a:lnTo>
                  <a:pt x="596" y="13573"/>
                </a:lnTo>
                <a:lnTo>
                  <a:pt x="689" y="13703"/>
                </a:lnTo>
                <a:lnTo>
                  <a:pt x="745" y="13759"/>
                </a:lnTo>
                <a:lnTo>
                  <a:pt x="801" y="13815"/>
                </a:lnTo>
                <a:lnTo>
                  <a:pt x="857" y="13870"/>
                </a:lnTo>
                <a:lnTo>
                  <a:pt x="931" y="13889"/>
                </a:lnTo>
                <a:lnTo>
                  <a:pt x="987" y="13870"/>
                </a:lnTo>
                <a:lnTo>
                  <a:pt x="1062" y="13796"/>
                </a:lnTo>
                <a:lnTo>
                  <a:pt x="1099" y="13722"/>
                </a:lnTo>
                <a:lnTo>
                  <a:pt x="1099" y="13647"/>
                </a:lnTo>
                <a:lnTo>
                  <a:pt x="1080" y="13573"/>
                </a:lnTo>
                <a:lnTo>
                  <a:pt x="1043" y="13479"/>
                </a:lnTo>
                <a:lnTo>
                  <a:pt x="931" y="13331"/>
                </a:lnTo>
                <a:lnTo>
                  <a:pt x="838" y="13219"/>
                </a:lnTo>
                <a:lnTo>
                  <a:pt x="931" y="13070"/>
                </a:lnTo>
                <a:lnTo>
                  <a:pt x="1043" y="12865"/>
                </a:lnTo>
                <a:lnTo>
                  <a:pt x="1080" y="12753"/>
                </a:lnTo>
                <a:lnTo>
                  <a:pt x="1080" y="12660"/>
                </a:lnTo>
                <a:lnTo>
                  <a:pt x="1062" y="12567"/>
                </a:lnTo>
                <a:lnTo>
                  <a:pt x="1043" y="12530"/>
                </a:lnTo>
                <a:lnTo>
                  <a:pt x="1006" y="12493"/>
                </a:lnTo>
                <a:lnTo>
                  <a:pt x="969" y="12455"/>
                </a:lnTo>
                <a:lnTo>
                  <a:pt x="931" y="12437"/>
                </a:lnTo>
                <a:close/>
                <a:moveTo>
                  <a:pt x="91229" y="12474"/>
                </a:moveTo>
                <a:lnTo>
                  <a:pt x="91192" y="12493"/>
                </a:lnTo>
                <a:lnTo>
                  <a:pt x="91155" y="12530"/>
                </a:lnTo>
                <a:lnTo>
                  <a:pt x="91136" y="12549"/>
                </a:lnTo>
                <a:lnTo>
                  <a:pt x="91136" y="12586"/>
                </a:lnTo>
                <a:lnTo>
                  <a:pt x="91136" y="12679"/>
                </a:lnTo>
                <a:lnTo>
                  <a:pt x="91155" y="12791"/>
                </a:lnTo>
                <a:lnTo>
                  <a:pt x="91210" y="12902"/>
                </a:lnTo>
                <a:lnTo>
                  <a:pt x="91322" y="13107"/>
                </a:lnTo>
                <a:lnTo>
                  <a:pt x="91415" y="13256"/>
                </a:lnTo>
                <a:lnTo>
                  <a:pt x="91266" y="13442"/>
                </a:lnTo>
                <a:lnTo>
                  <a:pt x="91192" y="13573"/>
                </a:lnTo>
                <a:lnTo>
                  <a:pt x="91192" y="13628"/>
                </a:lnTo>
                <a:lnTo>
                  <a:pt x="91192" y="13666"/>
                </a:lnTo>
                <a:lnTo>
                  <a:pt x="91229" y="13684"/>
                </a:lnTo>
                <a:lnTo>
                  <a:pt x="91266" y="13666"/>
                </a:lnTo>
                <a:lnTo>
                  <a:pt x="91378" y="13610"/>
                </a:lnTo>
                <a:lnTo>
                  <a:pt x="91545" y="13479"/>
                </a:lnTo>
                <a:lnTo>
                  <a:pt x="91620" y="13591"/>
                </a:lnTo>
                <a:lnTo>
                  <a:pt x="91713" y="13759"/>
                </a:lnTo>
                <a:lnTo>
                  <a:pt x="91825" y="13889"/>
                </a:lnTo>
                <a:lnTo>
                  <a:pt x="91881" y="13926"/>
                </a:lnTo>
                <a:lnTo>
                  <a:pt x="91936" y="13945"/>
                </a:lnTo>
                <a:lnTo>
                  <a:pt x="91992" y="13945"/>
                </a:lnTo>
                <a:lnTo>
                  <a:pt x="92011" y="13926"/>
                </a:lnTo>
                <a:lnTo>
                  <a:pt x="92030" y="13908"/>
                </a:lnTo>
                <a:lnTo>
                  <a:pt x="92048" y="13870"/>
                </a:lnTo>
                <a:lnTo>
                  <a:pt x="92030" y="13796"/>
                </a:lnTo>
                <a:lnTo>
                  <a:pt x="92011" y="13703"/>
                </a:lnTo>
                <a:lnTo>
                  <a:pt x="91918" y="13517"/>
                </a:lnTo>
                <a:lnTo>
                  <a:pt x="91843" y="13405"/>
                </a:lnTo>
                <a:lnTo>
                  <a:pt x="91788" y="13312"/>
                </a:lnTo>
                <a:lnTo>
                  <a:pt x="91788" y="13256"/>
                </a:lnTo>
                <a:lnTo>
                  <a:pt x="91806" y="13200"/>
                </a:lnTo>
                <a:lnTo>
                  <a:pt x="91881" y="13126"/>
                </a:lnTo>
                <a:lnTo>
                  <a:pt x="91974" y="12995"/>
                </a:lnTo>
                <a:lnTo>
                  <a:pt x="92011" y="12940"/>
                </a:lnTo>
                <a:lnTo>
                  <a:pt x="92030" y="12865"/>
                </a:lnTo>
                <a:lnTo>
                  <a:pt x="92011" y="12772"/>
                </a:lnTo>
                <a:lnTo>
                  <a:pt x="91992" y="12735"/>
                </a:lnTo>
                <a:lnTo>
                  <a:pt x="91974" y="12716"/>
                </a:lnTo>
                <a:lnTo>
                  <a:pt x="91918" y="12716"/>
                </a:lnTo>
                <a:lnTo>
                  <a:pt x="91843" y="12735"/>
                </a:lnTo>
                <a:lnTo>
                  <a:pt x="91788" y="12791"/>
                </a:lnTo>
                <a:lnTo>
                  <a:pt x="91713" y="12846"/>
                </a:lnTo>
                <a:lnTo>
                  <a:pt x="91620" y="12977"/>
                </a:lnTo>
                <a:lnTo>
                  <a:pt x="91545" y="12828"/>
                </a:lnTo>
                <a:lnTo>
                  <a:pt x="91434" y="12623"/>
                </a:lnTo>
                <a:lnTo>
                  <a:pt x="91378" y="12549"/>
                </a:lnTo>
                <a:lnTo>
                  <a:pt x="91303" y="12493"/>
                </a:lnTo>
                <a:lnTo>
                  <a:pt x="91266" y="12474"/>
                </a:lnTo>
                <a:close/>
                <a:moveTo>
                  <a:pt x="838" y="15062"/>
                </a:moveTo>
                <a:lnTo>
                  <a:pt x="801" y="15081"/>
                </a:lnTo>
                <a:lnTo>
                  <a:pt x="764" y="15118"/>
                </a:lnTo>
                <a:lnTo>
                  <a:pt x="652" y="15304"/>
                </a:lnTo>
                <a:lnTo>
                  <a:pt x="559" y="15509"/>
                </a:lnTo>
                <a:lnTo>
                  <a:pt x="503" y="15416"/>
                </a:lnTo>
                <a:lnTo>
                  <a:pt x="410" y="15323"/>
                </a:lnTo>
                <a:lnTo>
                  <a:pt x="354" y="15285"/>
                </a:lnTo>
                <a:lnTo>
                  <a:pt x="298" y="15267"/>
                </a:lnTo>
                <a:lnTo>
                  <a:pt x="261" y="15267"/>
                </a:lnTo>
                <a:lnTo>
                  <a:pt x="205" y="15304"/>
                </a:lnTo>
                <a:lnTo>
                  <a:pt x="168" y="15341"/>
                </a:lnTo>
                <a:lnTo>
                  <a:pt x="168" y="15416"/>
                </a:lnTo>
                <a:lnTo>
                  <a:pt x="168" y="15472"/>
                </a:lnTo>
                <a:lnTo>
                  <a:pt x="187" y="15546"/>
                </a:lnTo>
                <a:lnTo>
                  <a:pt x="243" y="15676"/>
                </a:lnTo>
                <a:lnTo>
                  <a:pt x="280" y="15788"/>
                </a:lnTo>
                <a:lnTo>
                  <a:pt x="317" y="15844"/>
                </a:lnTo>
                <a:lnTo>
                  <a:pt x="336" y="15863"/>
                </a:lnTo>
                <a:lnTo>
                  <a:pt x="317" y="15974"/>
                </a:lnTo>
                <a:lnTo>
                  <a:pt x="280" y="16012"/>
                </a:lnTo>
                <a:lnTo>
                  <a:pt x="261" y="16067"/>
                </a:lnTo>
                <a:lnTo>
                  <a:pt x="224" y="16123"/>
                </a:lnTo>
                <a:lnTo>
                  <a:pt x="205" y="16179"/>
                </a:lnTo>
                <a:lnTo>
                  <a:pt x="224" y="16235"/>
                </a:lnTo>
                <a:lnTo>
                  <a:pt x="243" y="16254"/>
                </a:lnTo>
                <a:lnTo>
                  <a:pt x="298" y="16235"/>
                </a:lnTo>
                <a:lnTo>
                  <a:pt x="336" y="16198"/>
                </a:lnTo>
                <a:lnTo>
                  <a:pt x="447" y="16105"/>
                </a:lnTo>
                <a:lnTo>
                  <a:pt x="485" y="16086"/>
                </a:lnTo>
                <a:lnTo>
                  <a:pt x="540" y="16067"/>
                </a:lnTo>
                <a:lnTo>
                  <a:pt x="578" y="16086"/>
                </a:lnTo>
                <a:lnTo>
                  <a:pt x="633" y="16105"/>
                </a:lnTo>
                <a:lnTo>
                  <a:pt x="727" y="16198"/>
                </a:lnTo>
                <a:lnTo>
                  <a:pt x="782" y="16216"/>
                </a:lnTo>
                <a:lnTo>
                  <a:pt x="838" y="16235"/>
                </a:lnTo>
                <a:lnTo>
                  <a:pt x="894" y="16235"/>
                </a:lnTo>
                <a:lnTo>
                  <a:pt x="950" y="16198"/>
                </a:lnTo>
                <a:lnTo>
                  <a:pt x="1006" y="16160"/>
                </a:lnTo>
                <a:lnTo>
                  <a:pt x="1006" y="16105"/>
                </a:lnTo>
                <a:lnTo>
                  <a:pt x="1006" y="16049"/>
                </a:lnTo>
                <a:lnTo>
                  <a:pt x="969" y="15993"/>
                </a:lnTo>
                <a:lnTo>
                  <a:pt x="894" y="15900"/>
                </a:lnTo>
                <a:lnTo>
                  <a:pt x="820" y="15807"/>
                </a:lnTo>
                <a:lnTo>
                  <a:pt x="764" y="15732"/>
                </a:lnTo>
                <a:lnTo>
                  <a:pt x="764" y="15676"/>
                </a:lnTo>
                <a:lnTo>
                  <a:pt x="857" y="15527"/>
                </a:lnTo>
                <a:lnTo>
                  <a:pt x="950" y="15379"/>
                </a:lnTo>
                <a:lnTo>
                  <a:pt x="987" y="15285"/>
                </a:lnTo>
                <a:lnTo>
                  <a:pt x="987" y="15211"/>
                </a:lnTo>
                <a:lnTo>
                  <a:pt x="969" y="15136"/>
                </a:lnTo>
                <a:lnTo>
                  <a:pt x="913" y="15081"/>
                </a:lnTo>
                <a:lnTo>
                  <a:pt x="876" y="15062"/>
                </a:lnTo>
                <a:close/>
                <a:moveTo>
                  <a:pt x="92011" y="15136"/>
                </a:moveTo>
                <a:lnTo>
                  <a:pt x="91955" y="15174"/>
                </a:lnTo>
                <a:lnTo>
                  <a:pt x="91862" y="15267"/>
                </a:lnTo>
                <a:lnTo>
                  <a:pt x="91769" y="15379"/>
                </a:lnTo>
                <a:lnTo>
                  <a:pt x="91694" y="15509"/>
                </a:lnTo>
                <a:lnTo>
                  <a:pt x="91601" y="15621"/>
                </a:lnTo>
                <a:lnTo>
                  <a:pt x="91508" y="15472"/>
                </a:lnTo>
                <a:lnTo>
                  <a:pt x="91359" y="15267"/>
                </a:lnTo>
                <a:lnTo>
                  <a:pt x="91285" y="15192"/>
                </a:lnTo>
                <a:lnTo>
                  <a:pt x="91192" y="15155"/>
                </a:lnTo>
                <a:lnTo>
                  <a:pt x="91117" y="15155"/>
                </a:lnTo>
                <a:lnTo>
                  <a:pt x="91080" y="15192"/>
                </a:lnTo>
                <a:lnTo>
                  <a:pt x="91043" y="15230"/>
                </a:lnTo>
                <a:lnTo>
                  <a:pt x="91024" y="15304"/>
                </a:lnTo>
                <a:lnTo>
                  <a:pt x="91024" y="15379"/>
                </a:lnTo>
                <a:lnTo>
                  <a:pt x="91061" y="15453"/>
                </a:lnTo>
                <a:lnTo>
                  <a:pt x="91117" y="15527"/>
                </a:lnTo>
                <a:lnTo>
                  <a:pt x="91229" y="15676"/>
                </a:lnTo>
                <a:lnTo>
                  <a:pt x="91266" y="15751"/>
                </a:lnTo>
                <a:lnTo>
                  <a:pt x="91303" y="15807"/>
                </a:lnTo>
                <a:lnTo>
                  <a:pt x="91341" y="15881"/>
                </a:lnTo>
                <a:lnTo>
                  <a:pt x="91341" y="15918"/>
                </a:lnTo>
                <a:lnTo>
                  <a:pt x="91303" y="15937"/>
                </a:lnTo>
                <a:lnTo>
                  <a:pt x="91248" y="16012"/>
                </a:lnTo>
                <a:lnTo>
                  <a:pt x="91192" y="16086"/>
                </a:lnTo>
                <a:lnTo>
                  <a:pt x="91192" y="16123"/>
                </a:lnTo>
                <a:lnTo>
                  <a:pt x="91210" y="16160"/>
                </a:lnTo>
                <a:lnTo>
                  <a:pt x="91229" y="16179"/>
                </a:lnTo>
                <a:lnTo>
                  <a:pt x="91266" y="16179"/>
                </a:lnTo>
                <a:lnTo>
                  <a:pt x="91359" y="16123"/>
                </a:lnTo>
                <a:lnTo>
                  <a:pt x="91434" y="16067"/>
                </a:lnTo>
                <a:lnTo>
                  <a:pt x="91490" y="16030"/>
                </a:lnTo>
                <a:lnTo>
                  <a:pt x="91545" y="16067"/>
                </a:lnTo>
                <a:lnTo>
                  <a:pt x="91601" y="16123"/>
                </a:lnTo>
                <a:lnTo>
                  <a:pt x="91694" y="16235"/>
                </a:lnTo>
                <a:lnTo>
                  <a:pt x="91806" y="16291"/>
                </a:lnTo>
                <a:lnTo>
                  <a:pt x="91918" y="16328"/>
                </a:lnTo>
                <a:lnTo>
                  <a:pt x="91955" y="16328"/>
                </a:lnTo>
                <a:lnTo>
                  <a:pt x="91992" y="16309"/>
                </a:lnTo>
                <a:lnTo>
                  <a:pt x="92030" y="16272"/>
                </a:lnTo>
                <a:lnTo>
                  <a:pt x="92030" y="16198"/>
                </a:lnTo>
                <a:lnTo>
                  <a:pt x="92030" y="16142"/>
                </a:lnTo>
                <a:lnTo>
                  <a:pt x="92011" y="16105"/>
                </a:lnTo>
                <a:lnTo>
                  <a:pt x="91936" y="16030"/>
                </a:lnTo>
                <a:lnTo>
                  <a:pt x="91881" y="15974"/>
                </a:lnTo>
                <a:lnTo>
                  <a:pt x="91825" y="15900"/>
                </a:lnTo>
                <a:lnTo>
                  <a:pt x="91788" y="15807"/>
                </a:lnTo>
                <a:lnTo>
                  <a:pt x="91862" y="15714"/>
                </a:lnTo>
                <a:lnTo>
                  <a:pt x="91936" y="15621"/>
                </a:lnTo>
                <a:lnTo>
                  <a:pt x="92011" y="15546"/>
                </a:lnTo>
                <a:lnTo>
                  <a:pt x="92104" y="15453"/>
                </a:lnTo>
                <a:lnTo>
                  <a:pt x="92141" y="15341"/>
                </a:lnTo>
                <a:lnTo>
                  <a:pt x="92160" y="15230"/>
                </a:lnTo>
                <a:lnTo>
                  <a:pt x="92160" y="15174"/>
                </a:lnTo>
                <a:lnTo>
                  <a:pt x="92123" y="15155"/>
                </a:lnTo>
                <a:lnTo>
                  <a:pt x="92104" y="15136"/>
                </a:lnTo>
                <a:close/>
                <a:moveTo>
                  <a:pt x="91881" y="17650"/>
                </a:moveTo>
                <a:lnTo>
                  <a:pt x="91825" y="17669"/>
                </a:lnTo>
                <a:lnTo>
                  <a:pt x="91788" y="17706"/>
                </a:lnTo>
                <a:lnTo>
                  <a:pt x="91732" y="17780"/>
                </a:lnTo>
                <a:lnTo>
                  <a:pt x="91657" y="17855"/>
                </a:lnTo>
                <a:lnTo>
                  <a:pt x="91564" y="18041"/>
                </a:lnTo>
                <a:lnTo>
                  <a:pt x="91490" y="17911"/>
                </a:lnTo>
                <a:lnTo>
                  <a:pt x="91359" y="17762"/>
                </a:lnTo>
                <a:lnTo>
                  <a:pt x="91303" y="17724"/>
                </a:lnTo>
                <a:lnTo>
                  <a:pt x="91229" y="17687"/>
                </a:lnTo>
                <a:lnTo>
                  <a:pt x="91155" y="17706"/>
                </a:lnTo>
                <a:lnTo>
                  <a:pt x="91080" y="17743"/>
                </a:lnTo>
                <a:lnTo>
                  <a:pt x="91061" y="17817"/>
                </a:lnTo>
                <a:lnTo>
                  <a:pt x="91061" y="17873"/>
                </a:lnTo>
                <a:lnTo>
                  <a:pt x="91080" y="17948"/>
                </a:lnTo>
                <a:lnTo>
                  <a:pt x="91117" y="18022"/>
                </a:lnTo>
                <a:lnTo>
                  <a:pt x="91192" y="18153"/>
                </a:lnTo>
                <a:lnTo>
                  <a:pt x="91285" y="18264"/>
                </a:lnTo>
                <a:lnTo>
                  <a:pt x="91359" y="18357"/>
                </a:lnTo>
                <a:lnTo>
                  <a:pt x="91378" y="18413"/>
                </a:lnTo>
                <a:lnTo>
                  <a:pt x="91359" y="18469"/>
                </a:lnTo>
                <a:lnTo>
                  <a:pt x="91322" y="18581"/>
                </a:lnTo>
                <a:lnTo>
                  <a:pt x="91285" y="18693"/>
                </a:lnTo>
                <a:lnTo>
                  <a:pt x="91285" y="18748"/>
                </a:lnTo>
                <a:lnTo>
                  <a:pt x="91303" y="18804"/>
                </a:lnTo>
                <a:lnTo>
                  <a:pt x="91359" y="18860"/>
                </a:lnTo>
                <a:lnTo>
                  <a:pt x="91452" y="18860"/>
                </a:lnTo>
                <a:lnTo>
                  <a:pt x="91508" y="18823"/>
                </a:lnTo>
                <a:lnTo>
                  <a:pt x="91601" y="18730"/>
                </a:lnTo>
                <a:lnTo>
                  <a:pt x="91676" y="18637"/>
                </a:lnTo>
                <a:lnTo>
                  <a:pt x="91750" y="18693"/>
                </a:lnTo>
                <a:lnTo>
                  <a:pt x="91899" y="18786"/>
                </a:lnTo>
                <a:lnTo>
                  <a:pt x="91974" y="18804"/>
                </a:lnTo>
                <a:lnTo>
                  <a:pt x="92030" y="18823"/>
                </a:lnTo>
                <a:lnTo>
                  <a:pt x="92085" y="18823"/>
                </a:lnTo>
                <a:lnTo>
                  <a:pt x="92123" y="18767"/>
                </a:lnTo>
                <a:lnTo>
                  <a:pt x="92123" y="18748"/>
                </a:lnTo>
                <a:lnTo>
                  <a:pt x="92123" y="18711"/>
                </a:lnTo>
                <a:lnTo>
                  <a:pt x="92085" y="18637"/>
                </a:lnTo>
                <a:lnTo>
                  <a:pt x="91992" y="18544"/>
                </a:lnTo>
                <a:lnTo>
                  <a:pt x="91881" y="18413"/>
                </a:lnTo>
                <a:lnTo>
                  <a:pt x="91881" y="18376"/>
                </a:lnTo>
                <a:lnTo>
                  <a:pt x="91881" y="18302"/>
                </a:lnTo>
                <a:lnTo>
                  <a:pt x="91918" y="18246"/>
                </a:lnTo>
                <a:lnTo>
                  <a:pt x="91936" y="18171"/>
                </a:lnTo>
                <a:lnTo>
                  <a:pt x="92011" y="18060"/>
                </a:lnTo>
                <a:lnTo>
                  <a:pt x="92085" y="17948"/>
                </a:lnTo>
                <a:lnTo>
                  <a:pt x="92104" y="17873"/>
                </a:lnTo>
                <a:lnTo>
                  <a:pt x="92085" y="17799"/>
                </a:lnTo>
                <a:lnTo>
                  <a:pt x="92067" y="17762"/>
                </a:lnTo>
                <a:lnTo>
                  <a:pt x="92048" y="17724"/>
                </a:lnTo>
                <a:lnTo>
                  <a:pt x="92011" y="17687"/>
                </a:lnTo>
                <a:lnTo>
                  <a:pt x="91974" y="17669"/>
                </a:lnTo>
                <a:lnTo>
                  <a:pt x="91918" y="17650"/>
                </a:lnTo>
                <a:close/>
                <a:moveTo>
                  <a:pt x="931" y="17445"/>
                </a:moveTo>
                <a:lnTo>
                  <a:pt x="857" y="17501"/>
                </a:lnTo>
                <a:lnTo>
                  <a:pt x="745" y="17631"/>
                </a:lnTo>
                <a:lnTo>
                  <a:pt x="671" y="17780"/>
                </a:lnTo>
                <a:lnTo>
                  <a:pt x="559" y="18097"/>
                </a:lnTo>
                <a:lnTo>
                  <a:pt x="503" y="18022"/>
                </a:lnTo>
                <a:lnTo>
                  <a:pt x="447" y="17929"/>
                </a:lnTo>
                <a:lnTo>
                  <a:pt x="373" y="17873"/>
                </a:lnTo>
                <a:lnTo>
                  <a:pt x="298" y="17836"/>
                </a:lnTo>
                <a:lnTo>
                  <a:pt x="243" y="17836"/>
                </a:lnTo>
                <a:lnTo>
                  <a:pt x="187" y="17855"/>
                </a:lnTo>
                <a:lnTo>
                  <a:pt x="168" y="17892"/>
                </a:lnTo>
                <a:lnTo>
                  <a:pt x="131" y="17911"/>
                </a:lnTo>
                <a:lnTo>
                  <a:pt x="131" y="18004"/>
                </a:lnTo>
                <a:lnTo>
                  <a:pt x="149" y="18115"/>
                </a:lnTo>
                <a:lnTo>
                  <a:pt x="205" y="18190"/>
                </a:lnTo>
                <a:lnTo>
                  <a:pt x="280" y="18283"/>
                </a:lnTo>
                <a:lnTo>
                  <a:pt x="336" y="18357"/>
                </a:lnTo>
                <a:lnTo>
                  <a:pt x="373" y="18395"/>
                </a:lnTo>
                <a:lnTo>
                  <a:pt x="373" y="18432"/>
                </a:lnTo>
                <a:lnTo>
                  <a:pt x="373" y="18469"/>
                </a:lnTo>
                <a:lnTo>
                  <a:pt x="354" y="18525"/>
                </a:lnTo>
                <a:lnTo>
                  <a:pt x="280" y="18655"/>
                </a:lnTo>
                <a:lnTo>
                  <a:pt x="224" y="18786"/>
                </a:lnTo>
                <a:lnTo>
                  <a:pt x="224" y="18823"/>
                </a:lnTo>
                <a:lnTo>
                  <a:pt x="243" y="18860"/>
                </a:lnTo>
                <a:lnTo>
                  <a:pt x="261" y="18879"/>
                </a:lnTo>
                <a:lnTo>
                  <a:pt x="317" y="18860"/>
                </a:lnTo>
                <a:lnTo>
                  <a:pt x="410" y="18786"/>
                </a:lnTo>
                <a:lnTo>
                  <a:pt x="559" y="18618"/>
                </a:lnTo>
                <a:lnTo>
                  <a:pt x="652" y="18711"/>
                </a:lnTo>
                <a:lnTo>
                  <a:pt x="782" y="18823"/>
                </a:lnTo>
                <a:lnTo>
                  <a:pt x="857" y="18860"/>
                </a:lnTo>
                <a:lnTo>
                  <a:pt x="931" y="18897"/>
                </a:lnTo>
                <a:lnTo>
                  <a:pt x="987" y="18897"/>
                </a:lnTo>
                <a:lnTo>
                  <a:pt x="1024" y="18860"/>
                </a:lnTo>
                <a:lnTo>
                  <a:pt x="1043" y="18804"/>
                </a:lnTo>
                <a:lnTo>
                  <a:pt x="1024" y="18748"/>
                </a:lnTo>
                <a:lnTo>
                  <a:pt x="987" y="18674"/>
                </a:lnTo>
                <a:lnTo>
                  <a:pt x="913" y="18599"/>
                </a:lnTo>
                <a:lnTo>
                  <a:pt x="801" y="18469"/>
                </a:lnTo>
                <a:lnTo>
                  <a:pt x="745" y="18413"/>
                </a:lnTo>
                <a:lnTo>
                  <a:pt x="727" y="18376"/>
                </a:lnTo>
                <a:lnTo>
                  <a:pt x="745" y="18320"/>
                </a:lnTo>
                <a:lnTo>
                  <a:pt x="764" y="18246"/>
                </a:lnTo>
                <a:lnTo>
                  <a:pt x="857" y="18115"/>
                </a:lnTo>
                <a:lnTo>
                  <a:pt x="950" y="17985"/>
                </a:lnTo>
                <a:lnTo>
                  <a:pt x="1006" y="17873"/>
                </a:lnTo>
                <a:lnTo>
                  <a:pt x="1024" y="17743"/>
                </a:lnTo>
                <a:lnTo>
                  <a:pt x="1024" y="17575"/>
                </a:lnTo>
                <a:lnTo>
                  <a:pt x="1006" y="17501"/>
                </a:lnTo>
                <a:lnTo>
                  <a:pt x="987" y="17445"/>
                </a:lnTo>
                <a:close/>
                <a:moveTo>
                  <a:pt x="913" y="20108"/>
                </a:moveTo>
                <a:lnTo>
                  <a:pt x="857" y="20126"/>
                </a:lnTo>
                <a:lnTo>
                  <a:pt x="782" y="20182"/>
                </a:lnTo>
                <a:lnTo>
                  <a:pt x="671" y="20294"/>
                </a:lnTo>
                <a:lnTo>
                  <a:pt x="578" y="20405"/>
                </a:lnTo>
                <a:lnTo>
                  <a:pt x="503" y="20312"/>
                </a:lnTo>
                <a:lnTo>
                  <a:pt x="391" y="20238"/>
                </a:lnTo>
                <a:lnTo>
                  <a:pt x="336" y="20201"/>
                </a:lnTo>
                <a:lnTo>
                  <a:pt x="261" y="20201"/>
                </a:lnTo>
                <a:lnTo>
                  <a:pt x="205" y="20219"/>
                </a:lnTo>
                <a:lnTo>
                  <a:pt x="168" y="20256"/>
                </a:lnTo>
                <a:lnTo>
                  <a:pt x="131" y="20331"/>
                </a:lnTo>
                <a:lnTo>
                  <a:pt x="149" y="20387"/>
                </a:lnTo>
                <a:lnTo>
                  <a:pt x="187" y="20461"/>
                </a:lnTo>
                <a:lnTo>
                  <a:pt x="224" y="20517"/>
                </a:lnTo>
                <a:lnTo>
                  <a:pt x="317" y="20629"/>
                </a:lnTo>
                <a:lnTo>
                  <a:pt x="354" y="20685"/>
                </a:lnTo>
                <a:lnTo>
                  <a:pt x="373" y="20722"/>
                </a:lnTo>
                <a:lnTo>
                  <a:pt x="354" y="20778"/>
                </a:lnTo>
                <a:lnTo>
                  <a:pt x="336" y="20834"/>
                </a:lnTo>
                <a:lnTo>
                  <a:pt x="261" y="20964"/>
                </a:lnTo>
                <a:lnTo>
                  <a:pt x="224" y="21020"/>
                </a:lnTo>
                <a:lnTo>
                  <a:pt x="187" y="21094"/>
                </a:lnTo>
                <a:lnTo>
                  <a:pt x="187" y="21150"/>
                </a:lnTo>
                <a:lnTo>
                  <a:pt x="224" y="21206"/>
                </a:lnTo>
                <a:lnTo>
                  <a:pt x="280" y="21243"/>
                </a:lnTo>
                <a:lnTo>
                  <a:pt x="336" y="21243"/>
                </a:lnTo>
                <a:lnTo>
                  <a:pt x="391" y="21206"/>
                </a:lnTo>
                <a:lnTo>
                  <a:pt x="447" y="21169"/>
                </a:lnTo>
                <a:lnTo>
                  <a:pt x="559" y="21038"/>
                </a:lnTo>
                <a:lnTo>
                  <a:pt x="652" y="20945"/>
                </a:lnTo>
                <a:lnTo>
                  <a:pt x="764" y="21094"/>
                </a:lnTo>
                <a:lnTo>
                  <a:pt x="838" y="21169"/>
                </a:lnTo>
                <a:lnTo>
                  <a:pt x="876" y="21187"/>
                </a:lnTo>
                <a:lnTo>
                  <a:pt x="913" y="21206"/>
                </a:lnTo>
                <a:lnTo>
                  <a:pt x="950" y="21187"/>
                </a:lnTo>
                <a:lnTo>
                  <a:pt x="987" y="21150"/>
                </a:lnTo>
                <a:lnTo>
                  <a:pt x="987" y="21113"/>
                </a:lnTo>
                <a:lnTo>
                  <a:pt x="987" y="21076"/>
                </a:lnTo>
                <a:lnTo>
                  <a:pt x="950" y="20983"/>
                </a:lnTo>
                <a:lnTo>
                  <a:pt x="931" y="20908"/>
                </a:lnTo>
                <a:lnTo>
                  <a:pt x="876" y="20815"/>
                </a:lnTo>
                <a:lnTo>
                  <a:pt x="857" y="20741"/>
                </a:lnTo>
                <a:lnTo>
                  <a:pt x="857" y="20685"/>
                </a:lnTo>
                <a:lnTo>
                  <a:pt x="913" y="20573"/>
                </a:lnTo>
                <a:lnTo>
                  <a:pt x="969" y="20498"/>
                </a:lnTo>
                <a:lnTo>
                  <a:pt x="1006" y="20405"/>
                </a:lnTo>
                <a:lnTo>
                  <a:pt x="1043" y="20294"/>
                </a:lnTo>
                <a:lnTo>
                  <a:pt x="1043" y="20256"/>
                </a:lnTo>
                <a:lnTo>
                  <a:pt x="1024" y="20201"/>
                </a:lnTo>
                <a:lnTo>
                  <a:pt x="987" y="20126"/>
                </a:lnTo>
                <a:lnTo>
                  <a:pt x="913" y="20108"/>
                </a:lnTo>
                <a:close/>
                <a:moveTo>
                  <a:pt x="91899" y="20275"/>
                </a:moveTo>
                <a:lnTo>
                  <a:pt x="91825" y="20331"/>
                </a:lnTo>
                <a:lnTo>
                  <a:pt x="91769" y="20387"/>
                </a:lnTo>
                <a:lnTo>
                  <a:pt x="91676" y="20517"/>
                </a:lnTo>
                <a:lnTo>
                  <a:pt x="91601" y="20647"/>
                </a:lnTo>
                <a:lnTo>
                  <a:pt x="91452" y="20424"/>
                </a:lnTo>
                <a:lnTo>
                  <a:pt x="91415" y="20387"/>
                </a:lnTo>
                <a:lnTo>
                  <a:pt x="91378" y="20350"/>
                </a:lnTo>
                <a:lnTo>
                  <a:pt x="91322" y="20312"/>
                </a:lnTo>
                <a:lnTo>
                  <a:pt x="91192" y="20312"/>
                </a:lnTo>
                <a:lnTo>
                  <a:pt x="91155" y="20331"/>
                </a:lnTo>
                <a:lnTo>
                  <a:pt x="91136" y="20368"/>
                </a:lnTo>
                <a:lnTo>
                  <a:pt x="91117" y="20405"/>
                </a:lnTo>
                <a:lnTo>
                  <a:pt x="91117" y="20498"/>
                </a:lnTo>
                <a:lnTo>
                  <a:pt x="91136" y="20592"/>
                </a:lnTo>
                <a:lnTo>
                  <a:pt x="91210" y="20741"/>
                </a:lnTo>
                <a:lnTo>
                  <a:pt x="91285" y="20852"/>
                </a:lnTo>
                <a:lnTo>
                  <a:pt x="91359" y="20964"/>
                </a:lnTo>
                <a:lnTo>
                  <a:pt x="91359" y="21057"/>
                </a:lnTo>
                <a:lnTo>
                  <a:pt x="91341" y="21113"/>
                </a:lnTo>
                <a:lnTo>
                  <a:pt x="91322" y="21150"/>
                </a:lnTo>
                <a:lnTo>
                  <a:pt x="91322" y="21206"/>
                </a:lnTo>
                <a:lnTo>
                  <a:pt x="91359" y="21243"/>
                </a:lnTo>
                <a:lnTo>
                  <a:pt x="91397" y="21262"/>
                </a:lnTo>
                <a:lnTo>
                  <a:pt x="91434" y="21243"/>
                </a:lnTo>
                <a:lnTo>
                  <a:pt x="91471" y="21206"/>
                </a:lnTo>
                <a:lnTo>
                  <a:pt x="91508" y="21187"/>
                </a:lnTo>
                <a:lnTo>
                  <a:pt x="91564" y="21131"/>
                </a:lnTo>
                <a:lnTo>
                  <a:pt x="91732" y="21262"/>
                </a:lnTo>
                <a:lnTo>
                  <a:pt x="91806" y="21280"/>
                </a:lnTo>
                <a:lnTo>
                  <a:pt x="91881" y="21280"/>
                </a:lnTo>
                <a:lnTo>
                  <a:pt x="91918" y="21262"/>
                </a:lnTo>
                <a:lnTo>
                  <a:pt x="91936" y="21225"/>
                </a:lnTo>
                <a:lnTo>
                  <a:pt x="91974" y="21150"/>
                </a:lnTo>
                <a:lnTo>
                  <a:pt x="91955" y="21076"/>
                </a:lnTo>
                <a:lnTo>
                  <a:pt x="91936" y="21001"/>
                </a:lnTo>
                <a:lnTo>
                  <a:pt x="91881" y="20927"/>
                </a:lnTo>
                <a:lnTo>
                  <a:pt x="91843" y="20908"/>
                </a:lnTo>
                <a:lnTo>
                  <a:pt x="91825" y="20871"/>
                </a:lnTo>
                <a:lnTo>
                  <a:pt x="91843" y="20796"/>
                </a:lnTo>
                <a:lnTo>
                  <a:pt x="91881" y="20759"/>
                </a:lnTo>
                <a:lnTo>
                  <a:pt x="91918" y="20722"/>
                </a:lnTo>
                <a:lnTo>
                  <a:pt x="91992" y="20629"/>
                </a:lnTo>
                <a:lnTo>
                  <a:pt x="92030" y="20554"/>
                </a:lnTo>
                <a:lnTo>
                  <a:pt x="92067" y="20461"/>
                </a:lnTo>
                <a:lnTo>
                  <a:pt x="92085" y="20405"/>
                </a:lnTo>
                <a:lnTo>
                  <a:pt x="92085" y="20368"/>
                </a:lnTo>
                <a:lnTo>
                  <a:pt x="92067" y="20331"/>
                </a:lnTo>
                <a:lnTo>
                  <a:pt x="92030" y="20294"/>
                </a:lnTo>
                <a:lnTo>
                  <a:pt x="91955" y="20275"/>
                </a:lnTo>
                <a:close/>
                <a:moveTo>
                  <a:pt x="261" y="22658"/>
                </a:moveTo>
                <a:lnTo>
                  <a:pt x="224" y="22677"/>
                </a:lnTo>
                <a:lnTo>
                  <a:pt x="205" y="22714"/>
                </a:lnTo>
                <a:lnTo>
                  <a:pt x="187" y="22751"/>
                </a:lnTo>
                <a:lnTo>
                  <a:pt x="187" y="22789"/>
                </a:lnTo>
                <a:lnTo>
                  <a:pt x="224" y="22919"/>
                </a:lnTo>
                <a:lnTo>
                  <a:pt x="261" y="22975"/>
                </a:lnTo>
                <a:lnTo>
                  <a:pt x="317" y="23031"/>
                </a:lnTo>
                <a:lnTo>
                  <a:pt x="354" y="23086"/>
                </a:lnTo>
                <a:lnTo>
                  <a:pt x="391" y="23142"/>
                </a:lnTo>
                <a:lnTo>
                  <a:pt x="447" y="23217"/>
                </a:lnTo>
                <a:lnTo>
                  <a:pt x="391" y="23291"/>
                </a:lnTo>
                <a:lnTo>
                  <a:pt x="354" y="23328"/>
                </a:lnTo>
                <a:lnTo>
                  <a:pt x="317" y="23384"/>
                </a:lnTo>
                <a:lnTo>
                  <a:pt x="224" y="23459"/>
                </a:lnTo>
                <a:lnTo>
                  <a:pt x="187" y="23496"/>
                </a:lnTo>
                <a:lnTo>
                  <a:pt x="149" y="23552"/>
                </a:lnTo>
                <a:lnTo>
                  <a:pt x="149" y="23608"/>
                </a:lnTo>
                <a:lnTo>
                  <a:pt x="168" y="23664"/>
                </a:lnTo>
                <a:lnTo>
                  <a:pt x="205" y="23719"/>
                </a:lnTo>
                <a:lnTo>
                  <a:pt x="243" y="23757"/>
                </a:lnTo>
                <a:lnTo>
                  <a:pt x="298" y="23757"/>
                </a:lnTo>
                <a:lnTo>
                  <a:pt x="354" y="23738"/>
                </a:lnTo>
                <a:lnTo>
                  <a:pt x="447" y="23682"/>
                </a:lnTo>
                <a:lnTo>
                  <a:pt x="540" y="23608"/>
                </a:lnTo>
                <a:lnTo>
                  <a:pt x="615" y="23533"/>
                </a:lnTo>
                <a:lnTo>
                  <a:pt x="633" y="23477"/>
                </a:lnTo>
                <a:lnTo>
                  <a:pt x="671" y="23459"/>
                </a:lnTo>
                <a:lnTo>
                  <a:pt x="708" y="23477"/>
                </a:lnTo>
                <a:lnTo>
                  <a:pt x="745" y="23515"/>
                </a:lnTo>
                <a:lnTo>
                  <a:pt x="782" y="23552"/>
                </a:lnTo>
                <a:lnTo>
                  <a:pt x="838" y="23589"/>
                </a:lnTo>
                <a:lnTo>
                  <a:pt x="894" y="23626"/>
                </a:lnTo>
                <a:lnTo>
                  <a:pt x="931" y="23626"/>
                </a:lnTo>
                <a:lnTo>
                  <a:pt x="950" y="23608"/>
                </a:lnTo>
                <a:lnTo>
                  <a:pt x="969" y="23589"/>
                </a:lnTo>
                <a:lnTo>
                  <a:pt x="950" y="23533"/>
                </a:lnTo>
                <a:lnTo>
                  <a:pt x="913" y="23459"/>
                </a:lnTo>
                <a:lnTo>
                  <a:pt x="857" y="23347"/>
                </a:lnTo>
                <a:lnTo>
                  <a:pt x="838" y="23291"/>
                </a:lnTo>
                <a:lnTo>
                  <a:pt x="838" y="23235"/>
                </a:lnTo>
                <a:lnTo>
                  <a:pt x="931" y="22956"/>
                </a:lnTo>
                <a:lnTo>
                  <a:pt x="987" y="22789"/>
                </a:lnTo>
                <a:lnTo>
                  <a:pt x="1006" y="22751"/>
                </a:lnTo>
                <a:lnTo>
                  <a:pt x="1006" y="22733"/>
                </a:lnTo>
                <a:lnTo>
                  <a:pt x="987" y="22733"/>
                </a:lnTo>
                <a:lnTo>
                  <a:pt x="652" y="23049"/>
                </a:lnTo>
                <a:lnTo>
                  <a:pt x="522" y="22863"/>
                </a:lnTo>
                <a:lnTo>
                  <a:pt x="447" y="22751"/>
                </a:lnTo>
                <a:lnTo>
                  <a:pt x="373" y="22695"/>
                </a:lnTo>
                <a:lnTo>
                  <a:pt x="298" y="22658"/>
                </a:lnTo>
                <a:close/>
                <a:moveTo>
                  <a:pt x="91359" y="22733"/>
                </a:moveTo>
                <a:lnTo>
                  <a:pt x="91285" y="22751"/>
                </a:lnTo>
                <a:lnTo>
                  <a:pt x="91266" y="22770"/>
                </a:lnTo>
                <a:lnTo>
                  <a:pt x="91248" y="22826"/>
                </a:lnTo>
                <a:lnTo>
                  <a:pt x="91266" y="22882"/>
                </a:lnTo>
                <a:lnTo>
                  <a:pt x="91322" y="23012"/>
                </a:lnTo>
                <a:lnTo>
                  <a:pt x="91359" y="23124"/>
                </a:lnTo>
                <a:lnTo>
                  <a:pt x="91397" y="23161"/>
                </a:lnTo>
                <a:lnTo>
                  <a:pt x="91415" y="23217"/>
                </a:lnTo>
                <a:lnTo>
                  <a:pt x="91397" y="23254"/>
                </a:lnTo>
                <a:lnTo>
                  <a:pt x="91341" y="23273"/>
                </a:lnTo>
                <a:lnTo>
                  <a:pt x="91266" y="23347"/>
                </a:lnTo>
                <a:lnTo>
                  <a:pt x="91173" y="23459"/>
                </a:lnTo>
                <a:lnTo>
                  <a:pt x="91117" y="23515"/>
                </a:lnTo>
                <a:lnTo>
                  <a:pt x="91099" y="23570"/>
                </a:lnTo>
                <a:lnTo>
                  <a:pt x="91099" y="23626"/>
                </a:lnTo>
                <a:lnTo>
                  <a:pt x="91099" y="23664"/>
                </a:lnTo>
                <a:lnTo>
                  <a:pt x="91136" y="23719"/>
                </a:lnTo>
                <a:lnTo>
                  <a:pt x="91173" y="23757"/>
                </a:lnTo>
                <a:lnTo>
                  <a:pt x="91210" y="23775"/>
                </a:lnTo>
                <a:lnTo>
                  <a:pt x="91248" y="23775"/>
                </a:lnTo>
                <a:lnTo>
                  <a:pt x="91303" y="23757"/>
                </a:lnTo>
                <a:lnTo>
                  <a:pt x="91341" y="23719"/>
                </a:lnTo>
                <a:lnTo>
                  <a:pt x="91564" y="23496"/>
                </a:lnTo>
                <a:lnTo>
                  <a:pt x="91601" y="23589"/>
                </a:lnTo>
                <a:lnTo>
                  <a:pt x="91676" y="23738"/>
                </a:lnTo>
                <a:lnTo>
                  <a:pt x="91713" y="23794"/>
                </a:lnTo>
                <a:lnTo>
                  <a:pt x="91750" y="23850"/>
                </a:lnTo>
                <a:lnTo>
                  <a:pt x="91806" y="23868"/>
                </a:lnTo>
                <a:lnTo>
                  <a:pt x="91862" y="23868"/>
                </a:lnTo>
                <a:lnTo>
                  <a:pt x="91899" y="23831"/>
                </a:lnTo>
                <a:lnTo>
                  <a:pt x="91936" y="23794"/>
                </a:lnTo>
                <a:lnTo>
                  <a:pt x="91936" y="23738"/>
                </a:lnTo>
                <a:lnTo>
                  <a:pt x="91936" y="23664"/>
                </a:lnTo>
                <a:lnTo>
                  <a:pt x="91899" y="23515"/>
                </a:lnTo>
                <a:lnTo>
                  <a:pt x="91862" y="23422"/>
                </a:lnTo>
                <a:lnTo>
                  <a:pt x="91825" y="23310"/>
                </a:lnTo>
                <a:lnTo>
                  <a:pt x="91825" y="23254"/>
                </a:lnTo>
                <a:lnTo>
                  <a:pt x="91881" y="23198"/>
                </a:lnTo>
                <a:lnTo>
                  <a:pt x="91955" y="23124"/>
                </a:lnTo>
                <a:lnTo>
                  <a:pt x="92048" y="23049"/>
                </a:lnTo>
                <a:lnTo>
                  <a:pt x="92085" y="23012"/>
                </a:lnTo>
                <a:lnTo>
                  <a:pt x="92104" y="22956"/>
                </a:lnTo>
                <a:lnTo>
                  <a:pt x="92085" y="22900"/>
                </a:lnTo>
                <a:lnTo>
                  <a:pt x="92048" y="22863"/>
                </a:lnTo>
                <a:lnTo>
                  <a:pt x="91955" y="22863"/>
                </a:lnTo>
                <a:lnTo>
                  <a:pt x="91843" y="22919"/>
                </a:lnTo>
                <a:lnTo>
                  <a:pt x="91750" y="22956"/>
                </a:lnTo>
                <a:lnTo>
                  <a:pt x="91676" y="22993"/>
                </a:lnTo>
                <a:lnTo>
                  <a:pt x="91639" y="22993"/>
                </a:lnTo>
                <a:lnTo>
                  <a:pt x="91564" y="22900"/>
                </a:lnTo>
                <a:lnTo>
                  <a:pt x="91471" y="22807"/>
                </a:lnTo>
                <a:lnTo>
                  <a:pt x="91397" y="22751"/>
                </a:lnTo>
                <a:lnTo>
                  <a:pt x="91359" y="22733"/>
                </a:lnTo>
                <a:close/>
                <a:moveTo>
                  <a:pt x="913" y="25190"/>
                </a:moveTo>
                <a:lnTo>
                  <a:pt x="857" y="25209"/>
                </a:lnTo>
                <a:lnTo>
                  <a:pt x="801" y="25227"/>
                </a:lnTo>
                <a:lnTo>
                  <a:pt x="764" y="25283"/>
                </a:lnTo>
                <a:lnTo>
                  <a:pt x="727" y="25321"/>
                </a:lnTo>
                <a:lnTo>
                  <a:pt x="689" y="25358"/>
                </a:lnTo>
                <a:lnTo>
                  <a:pt x="633" y="25395"/>
                </a:lnTo>
                <a:lnTo>
                  <a:pt x="596" y="25414"/>
                </a:lnTo>
                <a:lnTo>
                  <a:pt x="485" y="25358"/>
                </a:lnTo>
                <a:lnTo>
                  <a:pt x="373" y="25302"/>
                </a:lnTo>
                <a:lnTo>
                  <a:pt x="261" y="25302"/>
                </a:lnTo>
                <a:lnTo>
                  <a:pt x="243" y="25339"/>
                </a:lnTo>
                <a:lnTo>
                  <a:pt x="243" y="25376"/>
                </a:lnTo>
                <a:lnTo>
                  <a:pt x="261" y="25432"/>
                </a:lnTo>
                <a:lnTo>
                  <a:pt x="298" y="25488"/>
                </a:lnTo>
                <a:lnTo>
                  <a:pt x="336" y="25525"/>
                </a:lnTo>
                <a:lnTo>
                  <a:pt x="391" y="25563"/>
                </a:lnTo>
                <a:lnTo>
                  <a:pt x="410" y="25600"/>
                </a:lnTo>
                <a:lnTo>
                  <a:pt x="447" y="25674"/>
                </a:lnTo>
                <a:lnTo>
                  <a:pt x="447" y="25730"/>
                </a:lnTo>
                <a:lnTo>
                  <a:pt x="354" y="25860"/>
                </a:lnTo>
                <a:lnTo>
                  <a:pt x="224" y="26084"/>
                </a:lnTo>
                <a:lnTo>
                  <a:pt x="168" y="26214"/>
                </a:lnTo>
                <a:lnTo>
                  <a:pt x="149" y="26251"/>
                </a:lnTo>
                <a:lnTo>
                  <a:pt x="168" y="26251"/>
                </a:lnTo>
                <a:lnTo>
                  <a:pt x="410" y="26103"/>
                </a:lnTo>
                <a:lnTo>
                  <a:pt x="522" y="26009"/>
                </a:lnTo>
                <a:lnTo>
                  <a:pt x="633" y="25898"/>
                </a:lnTo>
                <a:lnTo>
                  <a:pt x="727" y="26103"/>
                </a:lnTo>
                <a:lnTo>
                  <a:pt x="820" y="26196"/>
                </a:lnTo>
                <a:lnTo>
                  <a:pt x="857" y="26233"/>
                </a:lnTo>
                <a:lnTo>
                  <a:pt x="950" y="26233"/>
                </a:lnTo>
                <a:lnTo>
                  <a:pt x="987" y="26214"/>
                </a:lnTo>
                <a:lnTo>
                  <a:pt x="1024" y="26196"/>
                </a:lnTo>
                <a:lnTo>
                  <a:pt x="1043" y="26158"/>
                </a:lnTo>
                <a:lnTo>
                  <a:pt x="1043" y="26065"/>
                </a:lnTo>
                <a:lnTo>
                  <a:pt x="1043" y="25991"/>
                </a:lnTo>
                <a:lnTo>
                  <a:pt x="1006" y="25916"/>
                </a:lnTo>
                <a:lnTo>
                  <a:pt x="969" y="25842"/>
                </a:lnTo>
                <a:lnTo>
                  <a:pt x="931" y="25786"/>
                </a:lnTo>
                <a:lnTo>
                  <a:pt x="913" y="25712"/>
                </a:lnTo>
                <a:lnTo>
                  <a:pt x="876" y="25637"/>
                </a:lnTo>
                <a:lnTo>
                  <a:pt x="876" y="25600"/>
                </a:lnTo>
                <a:lnTo>
                  <a:pt x="931" y="25488"/>
                </a:lnTo>
                <a:lnTo>
                  <a:pt x="969" y="25376"/>
                </a:lnTo>
                <a:lnTo>
                  <a:pt x="987" y="25265"/>
                </a:lnTo>
                <a:lnTo>
                  <a:pt x="987" y="25227"/>
                </a:lnTo>
                <a:lnTo>
                  <a:pt x="969" y="25209"/>
                </a:lnTo>
                <a:lnTo>
                  <a:pt x="913" y="25190"/>
                </a:lnTo>
                <a:close/>
                <a:moveTo>
                  <a:pt x="91899" y="25227"/>
                </a:moveTo>
                <a:lnTo>
                  <a:pt x="91862" y="25246"/>
                </a:lnTo>
                <a:lnTo>
                  <a:pt x="91825" y="25302"/>
                </a:lnTo>
                <a:lnTo>
                  <a:pt x="91694" y="25507"/>
                </a:lnTo>
                <a:lnTo>
                  <a:pt x="91564" y="25730"/>
                </a:lnTo>
                <a:lnTo>
                  <a:pt x="91508" y="25618"/>
                </a:lnTo>
                <a:lnTo>
                  <a:pt x="91415" y="25488"/>
                </a:lnTo>
                <a:lnTo>
                  <a:pt x="91359" y="25432"/>
                </a:lnTo>
                <a:lnTo>
                  <a:pt x="91303" y="25395"/>
                </a:lnTo>
                <a:lnTo>
                  <a:pt x="91248" y="25358"/>
                </a:lnTo>
                <a:lnTo>
                  <a:pt x="91173" y="25358"/>
                </a:lnTo>
                <a:lnTo>
                  <a:pt x="91117" y="25376"/>
                </a:lnTo>
                <a:lnTo>
                  <a:pt x="91080" y="25414"/>
                </a:lnTo>
                <a:lnTo>
                  <a:pt x="91061" y="25470"/>
                </a:lnTo>
                <a:lnTo>
                  <a:pt x="91080" y="25544"/>
                </a:lnTo>
                <a:lnTo>
                  <a:pt x="91136" y="25656"/>
                </a:lnTo>
                <a:lnTo>
                  <a:pt x="91192" y="25767"/>
                </a:lnTo>
                <a:lnTo>
                  <a:pt x="91285" y="25860"/>
                </a:lnTo>
                <a:lnTo>
                  <a:pt x="91341" y="25935"/>
                </a:lnTo>
                <a:lnTo>
                  <a:pt x="91378" y="25991"/>
                </a:lnTo>
                <a:lnTo>
                  <a:pt x="91341" y="26028"/>
                </a:lnTo>
                <a:lnTo>
                  <a:pt x="91285" y="26084"/>
                </a:lnTo>
                <a:lnTo>
                  <a:pt x="91229" y="26140"/>
                </a:lnTo>
                <a:lnTo>
                  <a:pt x="91210" y="26177"/>
                </a:lnTo>
                <a:lnTo>
                  <a:pt x="91210" y="26196"/>
                </a:lnTo>
                <a:lnTo>
                  <a:pt x="91210" y="26233"/>
                </a:lnTo>
                <a:lnTo>
                  <a:pt x="91248" y="26251"/>
                </a:lnTo>
                <a:lnTo>
                  <a:pt x="91322" y="26214"/>
                </a:lnTo>
                <a:lnTo>
                  <a:pt x="91490" y="26121"/>
                </a:lnTo>
                <a:lnTo>
                  <a:pt x="91583" y="26233"/>
                </a:lnTo>
                <a:lnTo>
                  <a:pt x="91657" y="26307"/>
                </a:lnTo>
                <a:lnTo>
                  <a:pt x="91750" y="26400"/>
                </a:lnTo>
                <a:lnTo>
                  <a:pt x="91788" y="26419"/>
                </a:lnTo>
                <a:lnTo>
                  <a:pt x="91843" y="26438"/>
                </a:lnTo>
                <a:lnTo>
                  <a:pt x="91881" y="26419"/>
                </a:lnTo>
                <a:lnTo>
                  <a:pt x="91918" y="26345"/>
                </a:lnTo>
                <a:lnTo>
                  <a:pt x="91899" y="26289"/>
                </a:lnTo>
                <a:lnTo>
                  <a:pt x="91881" y="26214"/>
                </a:lnTo>
                <a:lnTo>
                  <a:pt x="91788" y="26084"/>
                </a:lnTo>
                <a:lnTo>
                  <a:pt x="91750" y="26009"/>
                </a:lnTo>
                <a:lnTo>
                  <a:pt x="91732" y="25954"/>
                </a:lnTo>
                <a:lnTo>
                  <a:pt x="91769" y="25898"/>
                </a:lnTo>
                <a:lnTo>
                  <a:pt x="91825" y="25842"/>
                </a:lnTo>
                <a:lnTo>
                  <a:pt x="91918" y="25749"/>
                </a:lnTo>
                <a:lnTo>
                  <a:pt x="92011" y="25618"/>
                </a:lnTo>
                <a:lnTo>
                  <a:pt x="92104" y="25488"/>
                </a:lnTo>
                <a:lnTo>
                  <a:pt x="92123" y="25414"/>
                </a:lnTo>
                <a:lnTo>
                  <a:pt x="92123" y="25358"/>
                </a:lnTo>
                <a:lnTo>
                  <a:pt x="92104" y="25302"/>
                </a:lnTo>
                <a:lnTo>
                  <a:pt x="92067" y="25265"/>
                </a:lnTo>
                <a:lnTo>
                  <a:pt x="92030" y="25246"/>
                </a:lnTo>
                <a:lnTo>
                  <a:pt x="91992" y="25227"/>
                </a:lnTo>
                <a:close/>
                <a:moveTo>
                  <a:pt x="112" y="27555"/>
                </a:moveTo>
                <a:lnTo>
                  <a:pt x="75" y="27573"/>
                </a:lnTo>
                <a:lnTo>
                  <a:pt x="38" y="27592"/>
                </a:lnTo>
                <a:lnTo>
                  <a:pt x="0" y="27629"/>
                </a:lnTo>
                <a:lnTo>
                  <a:pt x="0" y="27666"/>
                </a:lnTo>
                <a:lnTo>
                  <a:pt x="0" y="27760"/>
                </a:lnTo>
                <a:lnTo>
                  <a:pt x="38" y="27853"/>
                </a:lnTo>
                <a:lnTo>
                  <a:pt x="112" y="27946"/>
                </a:lnTo>
                <a:lnTo>
                  <a:pt x="280" y="28132"/>
                </a:lnTo>
                <a:lnTo>
                  <a:pt x="391" y="28262"/>
                </a:lnTo>
                <a:lnTo>
                  <a:pt x="298" y="28355"/>
                </a:lnTo>
                <a:lnTo>
                  <a:pt x="187" y="28486"/>
                </a:lnTo>
                <a:lnTo>
                  <a:pt x="94" y="28616"/>
                </a:lnTo>
                <a:lnTo>
                  <a:pt x="75" y="28690"/>
                </a:lnTo>
                <a:lnTo>
                  <a:pt x="94" y="28728"/>
                </a:lnTo>
                <a:lnTo>
                  <a:pt x="112" y="28765"/>
                </a:lnTo>
                <a:lnTo>
                  <a:pt x="131" y="28765"/>
                </a:lnTo>
                <a:lnTo>
                  <a:pt x="187" y="28784"/>
                </a:lnTo>
                <a:lnTo>
                  <a:pt x="261" y="28746"/>
                </a:lnTo>
                <a:lnTo>
                  <a:pt x="317" y="28709"/>
                </a:lnTo>
                <a:lnTo>
                  <a:pt x="466" y="28579"/>
                </a:lnTo>
                <a:lnTo>
                  <a:pt x="540" y="28504"/>
                </a:lnTo>
                <a:lnTo>
                  <a:pt x="633" y="28635"/>
                </a:lnTo>
                <a:lnTo>
                  <a:pt x="745" y="28802"/>
                </a:lnTo>
                <a:lnTo>
                  <a:pt x="801" y="28858"/>
                </a:lnTo>
                <a:lnTo>
                  <a:pt x="857" y="28877"/>
                </a:lnTo>
                <a:lnTo>
                  <a:pt x="876" y="28858"/>
                </a:lnTo>
                <a:lnTo>
                  <a:pt x="876" y="28839"/>
                </a:lnTo>
                <a:lnTo>
                  <a:pt x="894" y="28728"/>
                </a:lnTo>
                <a:lnTo>
                  <a:pt x="857" y="28616"/>
                </a:lnTo>
                <a:lnTo>
                  <a:pt x="820" y="28504"/>
                </a:lnTo>
                <a:lnTo>
                  <a:pt x="764" y="28374"/>
                </a:lnTo>
                <a:lnTo>
                  <a:pt x="764" y="28337"/>
                </a:lnTo>
                <a:lnTo>
                  <a:pt x="764" y="28299"/>
                </a:lnTo>
                <a:lnTo>
                  <a:pt x="782" y="28244"/>
                </a:lnTo>
                <a:lnTo>
                  <a:pt x="857" y="28188"/>
                </a:lnTo>
                <a:lnTo>
                  <a:pt x="969" y="28113"/>
                </a:lnTo>
                <a:lnTo>
                  <a:pt x="1043" y="28020"/>
                </a:lnTo>
                <a:lnTo>
                  <a:pt x="1136" y="27890"/>
                </a:lnTo>
                <a:lnTo>
                  <a:pt x="1173" y="27815"/>
                </a:lnTo>
                <a:lnTo>
                  <a:pt x="1192" y="27760"/>
                </a:lnTo>
                <a:lnTo>
                  <a:pt x="1173" y="27704"/>
                </a:lnTo>
                <a:lnTo>
                  <a:pt x="1118" y="27666"/>
                </a:lnTo>
                <a:lnTo>
                  <a:pt x="1062" y="27648"/>
                </a:lnTo>
                <a:lnTo>
                  <a:pt x="987" y="27666"/>
                </a:lnTo>
                <a:lnTo>
                  <a:pt x="913" y="27722"/>
                </a:lnTo>
                <a:lnTo>
                  <a:pt x="838" y="27778"/>
                </a:lnTo>
                <a:lnTo>
                  <a:pt x="708" y="27908"/>
                </a:lnTo>
                <a:lnTo>
                  <a:pt x="615" y="28020"/>
                </a:lnTo>
                <a:lnTo>
                  <a:pt x="522" y="27871"/>
                </a:lnTo>
                <a:lnTo>
                  <a:pt x="447" y="27778"/>
                </a:lnTo>
                <a:lnTo>
                  <a:pt x="373" y="27685"/>
                </a:lnTo>
                <a:lnTo>
                  <a:pt x="298" y="27611"/>
                </a:lnTo>
                <a:lnTo>
                  <a:pt x="205" y="27555"/>
                </a:lnTo>
                <a:close/>
                <a:moveTo>
                  <a:pt x="91303" y="27778"/>
                </a:moveTo>
                <a:lnTo>
                  <a:pt x="91248" y="27797"/>
                </a:lnTo>
                <a:lnTo>
                  <a:pt x="91192" y="27853"/>
                </a:lnTo>
                <a:lnTo>
                  <a:pt x="91173" y="27927"/>
                </a:lnTo>
                <a:lnTo>
                  <a:pt x="91173" y="28002"/>
                </a:lnTo>
                <a:lnTo>
                  <a:pt x="91210" y="28076"/>
                </a:lnTo>
                <a:lnTo>
                  <a:pt x="91303" y="28225"/>
                </a:lnTo>
                <a:lnTo>
                  <a:pt x="91359" y="28337"/>
                </a:lnTo>
                <a:lnTo>
                  <a:pt x="91378" y="28393"/>
                </a:lnTo>
                <a:lnTo>
                  <a:pt x="91378" y="28430"/>
                </a:lnTo>
                <a:lnTo>
                  <a:pt x="91322" y="28541"/>
                </a:lnTo>
                <a:lnTo>
                  <a:pt x="91285" y="28635"/>
                </a:lnTo>
                <a:lnTo>
                  <a:pt x="91285" y="28690"/>
                </a:lnTo>
                <a:lnTo>
                  <a:pt x="91303" y="28728"/>
                </a:lnTo>
                <a:lnTo>
                  <a:pt x="91341" y="28784"/>
                </a:lnTo>
                <a:lnTo>
                  <a:pt x="91378" y="28821"/>
                </a:lnTo>
                <a:lnTo>
                  <a:pt x="91415" y="28821"/>
                </a:lnTo>
                <a:lnTo>
                  <a:pt x="91452" y="28802"/>
                </a:lnTo>
                <a:lnTo>
                  <a:pt x="91545" y="28746"/>
                </a:lnTo>
                <a:lnTo>
                  <a:pt x="91601" y="28672"/>
                </a:lnTo>
                <a:lnTo>
                  <a:pt x="91694" y="28765"/>
                </a:lnTo>
                <a:lnTo>
                  <a:pt x="91806" y="28877"/>
                </a:lnTo>
                <a:lnTo>
                  <a:pt x="91862" y="28895"/>
                </a:lnTo>
                <a:lnTo>
                  <a:pt x="91918" y="28895"/>
                </a:lnTo>
                <a:lnTo>
                  <a:pt x="91955" y="28877"/>
                </a:lnTo>
                <a:lnTo>
                  <a:pt x="91992" y="28784"/>
                </a:lnTo>
                <a:lnTo>
                  <a:pt x="91974" y="28728"/>
                </a:lnTo>
                <a:lnTo>
                  <a:pt x="91955" y="28690"/>
                </a:lnTo>
                <a:lnTo>
                  <a:pt x="91899" y="28579"/>
                </a:lnTo>
                <a:lnTo>
                  <a:pt x="91825" y="28486"/>
                </a:lnTo>
                <a:lnTo>
                  <a:pt x="91788" y="28430"/>
                </a:lnTo>
                <a:lnTo>
                  <a:pt x="91788" y="28393"/>
                </a:lnTo>
                <a:lnTo>
                  <a:pt x="91806" y="28318"/>
                </a:lnTo>
                <a:lnTo>
                  <a:pt x="91862" y="28244"/>
                </a:lnTo>
                <a:lnTo>
                  <a:pt x="91955" y="28113"/>
                </a:lnTo>
                <a:lnTo>
                  <a:pt x="92011" y="27964"/>
                </a:lnTo>
                <a:lnTo>
                  <a:pt x="92011" y="27890"/>
                </a:lnTo>
                <a:lnTo>
                  <a:pt x="91992" y="27871"/>
                </a:lnTo>
                <a:lnTo>
                  <a:pt x="91974" y="27871"/>
                </a:lnTo>
                <a:lnTo>
                  <a:pt x="91918" y="27890"/>
                </a:lnTo>
                <a:lnTo>
                  <a:pt x="91843" y="27927"/>
                </a:lnTo>
                <a:lnTo>
                  <a:pt x="91750" y="27983"/>
                </a:lnTo>
                <a:lnTo>
                  <a:pt x="91620" y="28113"/>
                </a:lnTo>
                <a:lnTo>
                  <a:pt x="91564" y="28020"/>
                </a:lnTo>
                <a:lnTo>
                  <a:pt x="91471" y="27890"/>
                </a:lnTo>
                <a:lnTo>
                  <a:pt x="91415" y="27834"/>
                </a:lnTo>
                <a:lnTo>
                  <a:pt x="91359" y="27797"/>
                </a:lnTo>
                <a:lnTo>
                  <a:pt x="91303" y="27778"/>
                </a:lnTo>
                <a:close/>
                <a:moveTo>
                  <a:pt x="913" y="30124"/>
                </a:moveTo>
                <a:lnTo>
                  <a:pt x="838" y="30180"/>
                </a:lnTo>
                <a:lnTo>
                  <a:pt x="764" y="30273"/>
                </a:lnTo>
                <a:lnTo>
                  <a:pt x="633" y="30478"/>
                </a:lnTo>
                <a:lnTo>
                  <a:pt x="559" y="30627"/>
                </a:lnTo>
                <a:lnTo>
                  <a:pt x="485" y="30534"/>
                </a:lnTo>
                <a:lnTo>
                  <a:pt x="391" y="30422"/>
                </a:lnTo>
                <a:lnTo>
                  <a:pt x="317" y="30385"/>
                </a:lnTo>
                <a:lnTo>
                  <a:pt x="261" y="30366"/>
                </a:lnTo>
                <a:lnTo>
                  <a:pt x="205" y="30366"/>
                </a:lnTo>
                <a:lnTo>
                  <a:pt x="149" y="30385"/>
                </a:lnTo>
                <a:lnTo>
                  <a:pt x="131" y="30422"/>
                </a:lnTo>
                <a:lnTo>
                  <a:pt x="112" y="30459"/>
                </a:lnTo>
                <a:lnTo>
                  <a:pt x="131" y="30515"/>
                </a:lnTo>
                <a:lnTo>
                  <a:pt x="149" y="30571"/>
                </a:lnTo>
                <a:lnTo>
                  <a:pt x="205" y="30683"/>
                </a:lnTo>
                <a:lnTo>
                  <a:pt x="261" y="30757"/>
                </a:lnTo>
                <a:lnTo>
                  <a:pt x="336" y="30850"/>
                </a:lnTo>
                <a:lnTo>
                  <a:pt x="336" y="30887"/>
                </a:lnTo>
                <a:lnTo>
                  <a:pt x="317" y="30962"/>
                </a:lnTo>
                <a:lnTo>
                  <a:pt x="280" y="31036"/>
                </a:lnTo>
                <a:lnTo>
                  <a:pt x="224" y="31111"/>
                </a:lnTo>
                <a:lnTo>
                  <a:pt x="168" y="31185"/>
                </a:lnTo>
                <a:lnTo>
                  <a:pt x="149" y="31260"/>
                </a:lnTo>
                <a:lnTo>
                  <a:pt x="168" y="31297"/>
                </a:lnTo>
                <a:lnTo>
                  <a:pt x="187" y="31334"/>
                </a:lnTo>
                <a:lnTo>
                  <a:pt x="261" y="31334"/>
                </a:lnTo>
                <a:lnTo>
                  <a:pt x="354" y="31278"/>
                </a:lnTo>
                <a:lnTo>
                  <a:pt x="429" y="31222"/>
                </a:lnTo>
                <a:lnTo>
                  <a:pt x="503" y="31148"/>
                </a:lnTo>
                <a:lnTo>
                  <a:pt x="540" y="31092"/>
                </a:lnTo>
                <a:lnTo>
                  <a:pt x="578" y="31074"/>
                </a:lnTo>
                <a:lnTo>
                  <a:pt x="633" y="31092"/>
                </a:lnTo>
                <a:lnTo>
                  <a:pt x="708" y="31148"/>
                </a:lnTo>
                <a:lnTo>
                  <a:pt x="764" y="31204"/>
                </a:lnTo>
                <a:lnTo>
                  <a:pt x="820" y="31241"/>
                </a:lnTo>
                <a:lnTo>
                  <a:pt x="931" y="31260"/>
                </a:lnTo>
                <a:lnTo>
                  <a:pt x="969" y="31241"/>
                </a:lnTo>
                <a:lnTo>
                  <a:pt x="987" y="31222"/>
                </a:lnTo>
                <a:lnTo>
                  <a:pt x="987" y="31185"/>
                </a:lnTo>
                <a:lnTo>
                  <a:pt x="969" y="31148"/>
                </a:lnTo>
                <a:lnTo>
                  <a:pt x="913" y="31055"/>
                </a:lnTo>
                <a:lnTo>
                  <a:pt x="838" y="30943"/>
                </a:lnTo>
                <a:lnTo>
                  <a:pt x="782" y="30906"/>
                </a:lnTo>
                <a:lnTo>
                  <a:pt x="764" y="30850"/>
                </a:lnTo>
                <a:lnTo>
                  <a:pt x="782" y="30813"/>
                </a:lnTo>
                <a:lnTo>
                  <a:pt x="838" y="30757"/>
                </a:lnTo>
                <a:lnTo>
                  <a:pt x="913" y="30664"/>
                </a:lnTo>
                <a:lnTo>
                  <a:pt x="969" y="30552"/>
                </a:lnTo>
                <a:lnTo>
                  <a:pt x="1024" y="30441"/>
                </a:lnTo>
                <a:lnTo>
                  <a:pt x="1062" y="30310"/>
                </a:lnTo>
                <a:lnTo>
                  <a:pt x="1062" y="30254"/>
                </a:lnTo>
                <a:lnTo>
                  <a:pt x="1043" y="30198"/>
                </a:lnTo>
                <a:lnTo>
                  <a:pt x="1006" y="30161"/>
                </a:lnTo>
                <a:lnTo>
                  <a:pt x="987" y="30124"/>
                </a:lnTo>
                <a:close/>
                <a:moveTo>
                  <a:pt x="91192" y="30292"/>
                </a:moveTo>
                <a:lnTo>
                  <a:pt x="91173" y="30310"/>
                </a:lnTo>
                <a:lnTo>
                  <a:pt x="91155" y="30347"/>
                </a:lnTo>
                <a:lnTo>
                  <a:pt x="91136" y="30403"/>
                </a:lnTo>
                <a:lnTo>
                  <a:pt x="91136" y="30534"/>
                </a:lnTo>
                <a:lnTo>
                  <a:pt x="91173" y="30645"/>
                </a:lnTo>
                <a:lnTo>
                  <a:pt x="91229" y="30757"/>
                </a:lnTo>
                <a:lnTo>
                  <a:pt x="91303" y="30869"/>
                </a:lnTo>
                <a:lnTo>
                  <a:pt x="91397" y="30980"/>
                </a:lnTo>
                <a:lnTo>
                  <a:pt x="91397" y="31036"/>
                </a:lnTo>
                <a:lnTo>
                  <a:pt x="91378" y="31111"/>
                </a:lnTo>
                <a:lnTo>
                  <a:pt x="91322" y="31222"/>
                </a:lnTo>
                <a:lnTo>
                  <a:pt x="91303" y="31297"/>
                </a:lnTo>
                <a:lnTo>
                  <a:pt x="91303" y="31353"/>
                </a:lnTo>
                <a:lnTo>
                  <a:pt x="91322" y="31390"/>
                </a:lnTo>
                <a:lnTo>
                  <a:pt x="91359" y="31427"/>
                </a:lnTo>
                <a:lnTo>
                  <a:pt x="91397" y="31427"/>
                </a:lnTo>
                <a:lnTo>
                  <a:pt x="91434" y="31409"/>
                </a:lnTo>
                <a:lnTo>
                  <a:pt x="91508" y="31371"/>
                </a:lnTo>
                <a:lnTo>
                  <a:pt x="91583" y="31316"/>
                </a:lnTo>
                <a:lnTo>
                  <a:pt x="91639" y="31278"/>
                </a:lnTo>
                <a:lnTo>
                  <a:pt x="91713" y="31278"/>
                </a:lnTo>
                <a:lnTo>
                  <a:pt x="91769" y="31297"/>
                </a:lnTo>
                <a:lnTo>
                  <a:pt x="91806" y="31334"/>
                </a:lnTo>
                <a:lnTo>
                  <a:pt x="91843" y="31371"/>
                </a:lnTo>
                <a:lnTo>
                  <a:pt x="91899" y="31371"/>
                </a:lnTo>
                <a:lnTo>
                  <a:pt x="91992" y="31390"/>
                </a:lnTo>
                <a:lnTo>
                  <a:pt x="92030" y="31371"/>
                </a:lnTo>
                <a:lnTo>
                  <a:pt x="92030" y="31334"/>
                </a:lnTo>
                <a:lnTo>
                  <a:pt x="92011" y="31278"/>
                </a:lnTo>
                <a:lnTo>
                  <a:pt x="91992" y="31222"/>
                </a:lnTo>
                <a:lnTo>
                  <a:pt x="91974" y="31185"/>
                </a:lnTo>
                <a:lnTo>
                  <a:pt x="91918" y="31111"/>
                </a:lnTo>
                <a:lnTo>
                  <a:pt x="91862" y="31018"/>
                </a:lnTo>
                <a:lnTo>
                  <a:pt x="91862" y="30999"/>
                </a:lnTo>
                <a:lnTo>
                  <a:pt x="91899" y="30925"/>
                </a:lnTo>
                <a:lnTo>
                  <a:pt x="91955" y="30813"/>
                </a:lnTo>
                <a:lnTo>
                  <a:pt x="92011" y="30701"/>
                </a:lnTo>
                <a:lnTo>
                  <a:pt x="92030" y="30627"/>
                </a:lnTo>
                <a:lnTo>
                  <a:pt x="92030" y="30571"/>
                </a:lnTo>
                <a:lnTo>
                  <a:pt x="92011" y="30515"/>
                </a:lnTo>
                <a:lnTo>
                  <a:pt x="91955" y="30478"/>
                </a:lnTo>
                <a:lnTo>
                  <a:pt x="91899" y="30459"/>
                </a:lnTo>
                <a:lnTo>
                  <a:pt x="91843" y="30459"/>
                </a:lnTo>
                <a:lnTo>
                  <a:pt x="91788" y="30478"/>
                </a:lnTo>
                <a:lnTo>
                  <a:pt x="91750" y="30534"/>
                </a:lnTo>
                <a:lnTo>
                  <a:pt x="91657" y="30627"/>
                </a:lnTo>
                <a:lnTo>
                  <a:pt x="91601" y="30720"/>
                </a:lnTo>
                <a:lnTo>
                  <a:pt x="91527" y="30608"/>
                </a:lnTo>
                <a:lnTo>
                  <a:pt x="91378" y="30403"/>
                </a:lnTo>
                <a:lnTo>
                  <a:pt x="91303" y="30329"/>
                </a:lnTo>
                <a:lnTo>
                  <a:pt x="91229" y="30292"/>
                </a:lnTo>
                <a:close/>
                <a:moveTo>
                  <a:pt x="280" y="32675"/>
                </a:moveTo>
                <a:lnTo>
                  <a:pt x="205" y="32712"/>
                </a:lnTo>
                <a:lnTo>
                  <a:pt x="168" y="32768"/>
                </a:lnTo>
                <a:lnTo>
                  <a:pt x="168" y="32842"/>
                </a:lnTo>
                <a:lnTo>
                  <a:pt x="205" y="32917"/>
                </a:lnTo>
                <a:lnTo>
                  <a:pt x="243" y="32991"/>
                </a:lnTo>
                <a:lnTo>
                  <a:pt x="354" y="33140"/>
                </a:lnTo>
                <a:lnTo>
                  <a:pt x="466" y="33252"/>
                </a:lnTo>
                <a:lnTo>
                  <a:pt x="298" y="33401"/>
                </a:lnTo>
                <a:lnTo>
                  <a:pt x="149" y="33550"/>
                </a:lnTo>
                <a:lnTo>
                  <a:pt x="131" y="33587"/>
                </a:lnTo>
                <a:lnTo>
                  <a:pt x="131" y="33624"/>
                </a:lnTo>
                <a:lnTo>
                  <a:pt x="149" y="33661"/>
                </a:lnTo>
                <a:lnTo>
                  <a:pt x="205" y="33699"/>
                </a:lnTo>
                <a:lnTo>
                  <a:pt x="280" y="33717"/>
                </a:lnTo>
                <a:lnTo>
                  <a:pt x="317" y="33699"/>
                </a:lnTo>
                <a:lnTo>
                  <a:pt x="373" y="33680"/>
                </a:lnTo>
                <a:lnTo>
                  <a:pt x="466" y="33606"/>
                </a:lnTo>
                <a:lnTo>
                  <a:pt x="615" y="33457"/>
                </a:lnTo>
                <a:lnTo>
                  <a:pt x="671" y="33550"/>
                </a:lnTo>
                <a:lnTo>
                  <a:pt x="764" y="33680"/>
                </a:lnTo>
                <a:lnTo>
                  <a:pt x="876" y="33792"/>
                </a:lnTo>
                <a:lnTo>
                  <a:pt x="931" y="33810"/>
                </a:lnTo>
                <a:lnTo>
                  <a:pt x="987" y="33810"/>
                </a:lnTo>
                <a:lnTo>
                  <a:pt x="1024" y="33773"/>
                </a:lnTo>
                <a:lnTo>
                  <a:pt x="1062" y="33736"/>
                </a:lnTo>
                <a:lnTo>
                  <a:pt x="1062" y="33661"/>
                </a:lnTo>
                <a:lnTo>
                  <a:pt x="1043" y="33606"/>
                </a:lnTo>
                <a:lnTo>
                  <a:pt x="987" y="33457"/>
                </a:lnTo>
                <a:lnTo>
                  <a:pt x="931" y="33364"/>
                </a:lnTo>
                <a:lnTo>
                  <a:pt x="876" y="33233"/>
                </a:lnTo>
                <a:lnTo>
                  <a:pt x="876" y="33177"/>
                </a:lnTo>
                <a:lnTo>
                  <a:pt x="876" y="33103"/>
                </a:lnTo>
                <a:lnTo>
                  <a:pt x="913" y="33047"/>
                </a:lnTo>
                <a:lnTo>
                  <a:pt x="969" y="32973"/>
                </a:lnTo>
                <a:lnTo>
                  <a:pt x="1006" y="32917"/>
                </a:lnTo>
                <a:lnTo>
                  <a:pt x="1006" y="32842"/>
                </a:lnTo>
                <a:lnTo>
                  <a:pt x="987" y="32805"/>
                </a:lnTo>
                <a:lnTo>
                  <a:pt x="950" y="32786"/>
                </a:lnTo>
                <a:lnTo>
                  <a:pt x="913" y="32805"/>
                </a:lnTo>
                <a:lnTo>
                  <a:pt x="876" y="32842"/>
                </a:lnTo>
                <a:lnTo>
                  <a:pt x="764" y="32935"/>
                </a:lnTo>
                <a:lnTo>
                  <a:pt x="708" y="33010"/>
                </a:lnTo>
                <a:lnTo>
                  <a:pt x="615" y="32898"/>
                </a:lnTo>
                <a:lnTo>
                  <a:pt x="485" y="32768"/>
                </a:lnTo>
                <a:lnTo>
                  <a:pt x="410" y="32712"/>
                </a:lnTo>
                <a:lnTo>
                  <a:pt x="336" y="32675"/>
                </a:lnTo>
                <a:close/>
                <a:moveTo>
                  <a:pt x="91825" y="32917"/>
                </a:moveTo>
                <a:lnTo>
                  <a:pt x="91769" y="32935"/>
                </a:lnTo>
                <a:lnTo>
                  <a:pt x="91694" y="32991"/>
                </a:lnTo>
                <a:lnTo>
                  <a:pt x="91620" y="33047"/>
                </a:lnTo>
                <a:lnTo>
                  <a:pt x="91564" y="32991"/>
                </a:lnTo>
                <a:lnTo>
                  <a:pt x="91490" y="32973"/>
                </a:lnTo>
                <a:lnTo>
                  <a:pt x="91434" y="32973"/>
                </a:lnTo>
                <a:lnTo>
                  <a:pt x="91378" y="32991"/>
                </a:lnTo>
                <a:lnTo>
                  <a:pt x="91341" y="33047"/>
                </a:lnTo>
                <a:lnTo>
                  <a:pt x="91322" y="33103"/>
                </a:lnTo>
                <a:lnTo>
                  <a:pt x="91303" y="33177"/>
                </a:lnTo>
                <a:lnTo>
                  <a:pt x="91322" y="33252"/>
                </a:lnTo>
                <a:lnTo>
                  <a:pt x="91341" y="33289"/>
                </a:lnTo>
                <a:lnTo>
                  <a:pt x="91359" y="33326"/>
                </a:lnTo>
                <a:lnTo>
                  <a:pt x="91378" y="33345"/>
                </a:lnTo>
                <a:lnTo>
                  <a:pt x="91378" y="33401"/>
                </a:lnTo>
                <a:lnTo>
                  <a:pt x="91359" y="33457"/>
                </a:lnTo>
                <a:lnTo>
                  <a:pt x="91322" y="33513"/>
                </a:lnTo>
                <a:lnTo>
                  <a:pt x="91248" y="33624"/>
                </a:lnTo>
                <a:lnTo>
                  <a:pt x="91210" y="33717"/>
                </a:lnTo>
                <a:lnTo>
                  <a:pt x="91210" y="33810"/>
                </a:lnTo>
                <a:lnTo>
                  <a:pt x="91229" y="33848"/>
                </a:lnTo>
                <a:lnTo>
                  <a:pt x="91248" y="33885"/>
                </a:lnTo>
                <a:lnTo>
                  <a:pt x="91285" y="33866"/>
                </a:lnTo>
                <a:lnTo>
                  <a:pt x="91341" y="33848"/>
                </a:lnTo>
                <a:lnTo>
                  <a:pt x="91471" y="33717"/>
                </a:lnTo>
                <a:lnTo>
                  <a:pt x="91583" y="33587"/>
                </a:lnTo>
                <a:lnTo>
                  <a:pt x="91639" y="33680"/>
                </a:lnTo>
                <a:lnTo>
                  <a:pt x="91713" y="33773"/>
                </a:lnTo>
                <a:lnTo>
                  <a:pt x="91750" y="33810"/>
                </a:lnTo>
                <a:lnTo>
                  <a:pt x="91806" y="33848"/>
                </a:lnTo>
                <a:lnTo>
                  <a:pt x="91862" y="33848"/>
                </a:lnTo>
                <a:lnTo>
                  <a:pt x="91918" y="33829"/>
                </a:lnTo>
                <a:lnTo>
                  <a:pt x="91955" y="33810"/>
                </a:lnTo>
                <a:lnTo>
                  <a:pt x="91992" y="33773"/>
                </a:lnTo>
                <a:lnTo>
                  <a:pt x="92011" y="33717"/>
                </a:lnTo>
                <a:lnTo>
                  <a:pt x="91992" y="33680"/>
                </a:lnTo>
                <a:lnTo>
                  <a:pt x="91974" y="33568"/>
                </a:lnTo>
                <a:lnTo>
                  <a:pt x="91918" y="33475"/>
                </a:lnTo>
                <a:lnTo>
                  <a:pt x="91881" y="33382"/>
                </a:lnTo>
                <a:lnTo>
                  <a:pt x="91843" y="33345"/>
                </a:lnTo>
                <a:lnTo>
                  <a:pt x="91825" y="33289"/>
                </a:lnTo>
                <a:lnTo>
                  <a:pt x="91843" y="33252"/>
                </a:lnTo>
                <a:lnTo>
                  <a:pt x="91881" y="33215"/>
                </a:lnTo>
                <a:lnTo>
                  <a:pt x="91899" y="33159"/>
                </a:lnTo>
                <a:lnTo>
                  <a:pt x="91936" y="33103"/>
                </a:lnTo>
                <a:lnTo>
                  <a:pt x="91955" y="33047"/>
                </a:lnTo>
                <a:lnTo>
                  <a:pt x="91936" y="32991"/>
                </a:lnTo>
                <a:lnTo>
                  <a:pt x="91899" y="32954"/>
                </a:lnTo>
                <a:lnTo>
                  <a:pt x="91862" y="32935"/>
                </a:lnTo>
                <a:lnTo>
                  <a:pt x="91825" y="32917"/>
                </a:lnTo>
                <a:close/>
                <a:moveTo>
                  <a:pt x="1006" y="35114"/>
                </a:moveTo>
                <a:lnTo>
                  <a:pt x="969" y="35132"/>
                </a:lnTo>
                <a:lnTo>
                  <a:pt x="764" y="35337"/>
                </a:lnTo>
                <a:lnTo>
                  <a:pt x="578" y="35579"/>
                </a:lnTo>
                <a:lnTo>
                  <a:pt x="503" y="35486"/>
                </a:lnTo>
                <a:lnTo>
                  <a:pt x="373" y="35337"/>
                </a:lnTo>
                <a:lnTo>
                  <a:pt x="317" y="35281"/>
                </a:lnTo>
                <a:lnTo>
                  <a:pt x="243" y="35244"/>
                </a:lnTo>
                <a:lnTo>
                  <a:pt x="187" y="35244"/>
                </a:lnTo>
                <a:lnTo>
                  <a:pt x="168" y="35263"/>
                </a:lnTo>
                <a:lnTo>
                  <a:pt x="149" y="35281"/>
                </a:lnTo>
                <a:lnTo>
                  <a:pt x="112" y="35356"/>
                </a:lnTo>
                <a:lnTo>
                  <a:pt x="131" y="35430"/>
                </a:lnTo>
                <a:lnTo>
                  <a:pt x="168" y="35505"/>
                </a:lnTo>
                <a:lnTo>
                  <a:pt x="224" y="35560"/>
                </a:lnTo>
                <a:lnTo>
                  <a:pt x="336" y="35691"/>
                </a:lnTo>
                <a:lnTo>
                  <a:pt x="373" y="35747"/>
                </a:lnTo>
                <a:lnTo>
                  <a:pt x="391" y="35821"/>
                </a:lnTo>
                <a:lnTo>
                  <a:pt x="391" y="35858"/>
                </a:lnTo>
                <a:lnTo>
                  <a:pt x="354" y="35914"/>
                </a:lnTo>
                <a:lnTo>
                  <a:pt x="280" y="36007"/>
                </a:lnTo>
                <a:lnTo>
                  <a:pt x="261" y="36045"/>
                </a:lnTo>
                <a:lnTo>
                  <a:pt x="280" y="36063"/>
                </a:lnTo>
                <a:lnTo>
                  <a:pt x="317" y="36082"/>
                </a:lnTo>
                <a:lnTo>
                  <a:pt x="391" y="36063"/>
                </a:lnTo>
                <a:lnTo>
                  <a:pt x="466" y="36045"/>
                </a:lnTo>
                <a:lnTo>
                  <a:pt x="485" y="36026"/>
                </a:lnTo>
                <a:lnTo>
                  <a:pt x="522" y="36026"/>
                </a:lnTo>
                <a:lnTo>
                  <a:pt x="559" y="36045"/>
                </a:lnTo>
                <a:lnTo>
                  <a:pt x="596" y="36082"/>
                </a:lnTo>
                <a:lnTo>
                  <a:pt x="633" y="36138"/>
                </a:lnTo>
                <a:lnTo>
                  <a:pt x="689" y="36231"/>
                </a:lnTo>
                <a:lnTo>
                  <a:pt x="745" y="36287"/>
                </a:lnTo>
                <a:lnTo>
                  <a:pt x="820" y="36361"/>
                </a:lnTo>
                <a:lnTo>
                  <a:pt x="894" y="36398"/>
                </a:lnTo>
                <a:lnTo>
                  <a:pt x="931" y="36398"/>
                </a:lnTo>
                <a:lnTo>
                  <a:pt x="987" y="36380"/>
                </a:lnTo>
                <a:lnTo>
                  <a:pt x="1024" y="36342"/>
                </a:lnTo>
                <a:lnTo>
                  <a:pt x="1043" y="36287"/>
                </a:lnTo>
                <a:lnTo>
                  <a:pt x="1024" y="36231"/>
                </a:lnTo>
                <a:lnTo>
                  <a:pt x="1006" y="36156"/>
                </a:lnTo>
                <a:lnTo>
                  <a:pt x="913" y="36026"/>
                </a:lnTo>
                <a:lnTo>
                  <a:pt x="857" y="35951"/>
                </a:lnTo>
                <a:lnTo>
                  <a:pt x="782" y="35877"/>
                </a:lnTo>
                <a:lnTo>
                  <a:pt x="745" y="35840"/>
                </a:lnTo>
                <a:lnTo>
                  <a:pt x="727" y="35803"/>
                </a:lnTo>
                <a:lnTo>
                  <a:pt x="764" y="35747"/>
                </a:lnTo>
                <a:lnTo>
                  <a:pt x="820" y="35672"/>
                </a:lnTo>
                <a:lnTo>
                  <a:pt x="931" y="35560"/>
                </a:lnTo>
                <a:lnTo>
                  <a:pt x="969" y="35449"/>
                </a:lnTo>
                <a:lnTo>
                  <a:pt x="1006" y="35281"/>
                </a:lnTo>
                <a:lnTo>
                  <a:pt x="1024" y="35188"/>
                </a:lnTo>
                <a:lnTo>
                  <a:pt x="1024" y="35132"/>
                </a:lnTo>
                <a:lnTo>
                  <a:pt x="1006" y="35114"/>
                </a:lnTo>
                <a:close/>
                <a:moveTo>
                  <a:pt x="91248" y="35374"/>
                </a:moveTo>
                <a:lnTo>
                  <a:pt x="91173" y="35393"/>
                </a:lnTo>
                <a:lnTo>
                  <a:pt x="91136" y="35412"/>
                </a:lnTo>
                <a:lnTo>
                  <a:pt x="91099" y="35449"/>
                </a:lnTo>
                <a:lnTo>
                  <a:pt x="91099" y="35505"/>
                </a:lnTo>
                <a:lnTo>
                  <a:pt x="91099" y="35616"/>
                </a:lnTo>
                <a:lnTo>
                  <a:pt x="91155" y="35728"/>
                </a:lnTo>
                <a:lnTo>
                  <a:pt x="91192" y="35784"/>
                </a:lnTo>
                <a:lnTo>
                  <a:pt x="91248" y="35858"/>
                </a:lnTo>
                <a:lnTo>
                  <a:pt x="91303" y="35914"/>
                </a:lnTo>
                <a:lnTo>
                  <a:pt x="91341" y="35970"/>
                </a:lnTo>
                <a:lnTo>
                  <a:pt x="91359" y="36045"/>
                </a:lnTo>
                <a:lnTo>
                  <a:pt x="91359" y="36082"/>
                </a:lnTo>
                <a:lnTo>
                  <a:pt x="91266" y="36194"/>
                </a:lnTo>
                <a:lnTo>
                  <a:pt x="91229" y="36249"/>
                </a:lnTo>
                <a:lnTo>
                  <a:pt x="91210" y="36305"/>
                </a:lnTo>
                <a:lnTo>
                  <a:pt x="91210" y="36342"/>
                </a:lnTo>
                <a:lnTo>
                  <a:pt x="91229" y="36380"/>
                </a:lnTo>
                <a:lnTo>
                  <a:pt x="91248" y="36398"/>
                </a:lnTo>
                <a:lnTo>
                  <a:pt x="91303" y="36398"/>
                </a:lnTo>
                <a:lnTo>
                  <a:pt x="91359" y="36380"/>
                </a:lnTo>
                <a:lnTo>
                  <a:pt x="91415" y="36361"/>
                </a:lnTo>
                <a:lnTo>
                  <a:pt x="91508" y="36305"/>
                </a:lnTo>
                <a:lnTo>
                  <a:pt x="91527" y="36287"/>
                </a:lnTo>
                <a:lnTo>
                  <a:pt x="91564" y="36305"/>
                </a:lnTo>
                <a:lnTo>
                  <a:pt x="91639" y="36342"/>
                </a:lnTo>
                <a:lnTo>
                  <a:pt x="91676" y="36380"/>
                </a:lnTo>
                <a:lnTo>
                  <a:pt x="91732" y="36417"/>
                </a:lnTo>
                <a:lnTo>
                  <a:pt x="91788" y="36454"/>
                </a:lnTo>
                <a:lnTo>
                  <a:pt x="91862" y="36454"/>
                </a:lnTo>
                <a:lnTo>
                  <a:pt x="91899" y="36436"/>
                </a:lnTo>
                <a:lnTo>
                  <a:pt x="91918" y="36398"/>
                </a:lnTo>
                <a:lnTo>
                  <a:pt x="91936" y="36361"/>
                </a:lnTo>
                <a:lnTo>
                  <a:pt x="91918" y="36324"/>
                </a:lnTo>
                <a:lnTo>
                  <a:pt x="91899" y="36249"/>
                </a:lnTo>
                <a:lnTo>
                  <a:pt x="91862" y="36175"/>
                </a:lnTo>
                <a:lnTo>
                  <a:pt x="91825" y="36082"/>
                </a:lnTo>
                <a:lnTo>
                  <a:pt x="91825" y="36045"/>
                </a:lnTo>
                <a:lnTo>
                  <a:pt x="91843" y="35989"/>
                </a:lnTo>
                <a:lnTo>
                  <a:pt x="91899" y="35914"/>
                </a:lnTo>
                <a:lnTo>
                  <a:pt x="91955" y="35840"/>
                </a:lnTo>
                <a:lnTo>
                  <a:pt x="92011" y="35747"/>
                </a:lnTo>
                <a:lnTo>
                  <a:pt x="92085" y="35635"/>
                </a:lnTo>
                <a:lnTo>
                  <a:pt x="92104" y="35579"/>
                </a:lnTo>
                <a:lnTo>
                  <a:pt x="92104" y="35523"/>
                </a:lnTo>
                <a:lnTo>
                  <a:pt x="92104" y="35467"/>
                </a:lnTo>
                <a:lnTo>
                  <a:pt x="92067" y="35430"/>
                </a:lnTo>
                <a:lnTo>
                  <a:pt x="92011" y="35412"/>
                </a:lnTo>
                <a:lnTo>
                  <a:pt x="91936" y="35412"/>
                </a:lnTo>
                <a:lnTo>
                  <a:pt x="91881" y="35467"/>
                </a:lnTo>
                <a:lnTo>
                  <a:pt x="91806" y="35523"/>
                </a:lnTo>
                <a:lnTo>
                  <a:pt x="91694" y="35672"/>
                </a:lnTo>
                <a:lnTo>
                  <a:pt x="91620" y="35765"/>
                </a:lnTo>
                <a:lnTo>
                  <a:pt x="91471" y="35542"/>
                </a:lnTo>
                <a:lnTo>
                  <a:pt x="91359" y="35430"/>
                </a:lnTo>
                <a:lnTo>
                  <a:pt x="91303" y="35393"/>
                </a:lnTo>
                <a:lnTo>
                  <a:pt x="91248" y="35374"/>
                </a:lnTo>
                <a:close/>
                <a:moveTo>
                  <a:pt x="261" y="37571"/>
                </a:moveTo>
                <a:lnTo>
                  <a:pt x="205" y="37590"/>
                </a:lnTo>
                <a:lnTo>
                  <a:pt x="168" y="37608"/>
                </a:lnTo>
                <a:lnTo>
                  <a:pt x="149" y="37664"/>
                </a:lnTo>
                <a:lnTo>
                  <a:pt x="149" y="37776"/>
                </a:lnTo>
                <a:lnTo>
                  <a:pt x="168" y="37888"/>
                </a:lnTo>
                <a:lnTo>
                  <a:pt x="224" y="38018"/>
                </a:lnTo>
                <a:lnTo>
                  <a:pt x="298" y="38148"/>
                </a:lnTo>
                <a:lnTo>
                  <a:pt x="373" y="38241"/>
                </a:lnTo>
                <a:lnTo>
                  <a:pt x="410" y="38279"/>
                </a:lnTo>
                <a:lnTo>
                  <a:pt x="410" y="38316"/>
                </a:lnTo>
                <a:lnTo>
                  <a:pt x="410" y="38372"/>
                </a:lnTo>
                <a:lnTo>
                  <a:pt x="354" y="38409"/>
                </a:lnTo>
                <a:lnTo>
                  <a:pt x="261" y="38632"/>
                </a:lnTo>
                <a:lnTo>
                  <a:pt x="243" y="38688"/>
                </a:lnTo>
                <a:lnTo>
                  <a:pt x="243" y="38744"/>
                </a:lnTo>
                <a:lnTo>
                  <a:pt x="261" y="38781"/>
                </a:lnTo>
                <a:lnTo>
                  <a:pt x="298" y="38763"/>
                </a:lnTo>
                <a:lnTo>
                  <a:pt x="447" y="38670"/>
                </a:lnTo>
                <a:lnTo>
                  <a:pt x="578" y="38577"/>
                </a:lnTo>
                <a:lnTo>
                  <a:pt x="652" y="38670"/>
                </a:lnTo>
                <a:lnTo>
                  <a:pt x="745" y="38819"/>
                </a:lnTo>
                <a:lnTo>
                  <a:pt x="801" y="38875"/>
                </a:lnTo>
                <a:lnTo>
                  <a:pt x="857" y="38930"/>
                </a:lnTo>
                <a:lnTo>
                  <a:pt x="913" y="38968"/>
                </a:lnTo>
                <a:lnTo>
                  <a:pt x="969" y="38968"/>
                </a:lnTo>
                <a:lnTo>
                  <a:pt x="1024" y="38930"/>
                </a:lnTo>
                <a:lnTo>
                  <a:pt x="1043" y="38856"/>
                </a:lnTo>
                <a:lnTo>
                  <a:pt x="1043" y="38781"/>
                </a:lnTo>
                <a:lnTo>
                  <a:pt x="1024" y="38707"/>
                </a:lnTo>
                <a:lnTo>
                  <a:pt x="931" y="38539"/>
                </a:lnTo>
                <a:lnTo>
                  <a:pt x="876" y="38428"/>
                </a:lnTo>
                <a:lnTo>
                  <a:pt x="857" y="38335"/>
                </a:lnTo>
                <a:lnTo>
                  <a:pt x="876" y="38279"/>
                </a:lnTo>
                <a:lnTo>
                  <a:pt x="969" y="38148"/>
                </a:lnTo>
                <a:lnTo>
                  <a:pt x="1024" y="38037"/>
                </a:lnTo>
                <a:lnTo>
                  <a:pt x="1043" y="37981"/>
                </a:lnTo>
                <a:lnTo>
                  <a:pt x="1043" y="37925"/>
                </a:lnTo>
                <a:lnTo>
                  <a:pt x="987" y="37851"/>
                </a:lnTo>
                <a:lnTo>
                  <a:pt x="950" y="37832"/>
                </a:lnTo>
                <a:lnTo>
                  <a:pt x="894" y="37813"/>
                </a:lnTo>
                <a:lnTo>
                  <a:pt x="838" y="37832"/>
                </a:lnTo>
                <a:lnTo>
                  <a:pt x="745" y="37906"/>
                </a:lnTo>
                <a:lnTo>
                  <a:pt x="652" y="37999"/>
                </a:lnTo>
                <a:lnTo>
                  <a:pt x="596" y="37888"/>
                </a:lnTo>
                <a:lnTo>
                  <a:pt x="522" y="37757"/>
                </a:lnTo>
                <a:lnTo>
                  <a:pt x="429" y="37646"/>
                </a:lnTo>
                <a:lnTo>
                  <a:pt x="373" y="37608"/>
                </a:lnTo>
                <a:lnTo>
                  <a:pt x="317" y="37590"/>
                </a:lnTo>
                <a:lnTo>
                  <a:pt x="261" y="37571"/>
                </a:lnTo>
                <a:close/>
                <a:moveTo>
                  <a:pt x="91788" y="37888"/>
                </a:moveTo>
                <a:lnTo>
                  <a:pt x="91750" y="37925"/>
                </a:lnTo>
                <a:lnTo>
                  <a:pt x="91676" y="37999"/>
                </a:lnTo>
                <a:lnTo>
                  <a:pt x="91601" y="38055"/>
                </a:lnTo>
                <a:lnTo>
                  <a:pt x="91564" y="38093"/>
                </a:lnTo>
                <a:lnTo>
                  <a:pt x="91527" y="38074"/>
                </a:lnTo>
                <a:lnTo>
                  <a:pt x="91508" y="38055"/>
                </a:lnTo>
                <a:lnTo>
                  <a:pt x="91452" y="37999"/>
                </a:lnTo>
                <a:lnTo>
                  <a:pt x="91378" y="37944"/>
                </a:lnTo>
                <a:lnTo>
                  <a:pt x="91341" y="37925"/>
                </a:lnTo>
                <a:lnTo>
                  <a:pt x="91303" y="37944"/>
                </a:lnTo>
                <a:lnTo>
                  <a:pt x="91266" y="37944"/>
                </a:lnTo>
                <a:lnTo>
                  <a:pt x="91229" y="37981"/>
                </a:lnTo>
                <a:lnTo>
                  <a:pt x="91210" y="37999"/>
                </a:lnTo>
                <a:lnTo>
                  <a:pt x="91210" y="38037"/>
                </a:lnTo>
                <a:lnTo>
                  <a:pt x="91210" y="38111"/>
                </a:lnTo>
                <a:lnTo>
                  <a:pt x="91229" y="38186"/>
                </a:lnTo>
                <a:lnTo>
                  <a:pt x="91285" y="38297"/>
                </a:lnTo>
                <a:lnTo>
                  <a:pt x="91285" y="38335"/>
                </a:lnTo>
                <a:lnTo>
                  <a:pt x="91266" y="38409"/>
                </a:lnTo>
                <a:lnTo>
                  <a:pt x="91229" y="38465"/>
                </a:lnTo>
                <a:lnTo>
                  <a:pt x="91173" y="38539"/>
                </a:lnTo>
                <a:lnTo>
                  <a:pt x="91155" y="38577"/>
                </a:lnTo>
                <a:lnTo>
                  <a:pt x="91136" y="38614"/>
                </a:lnTo>
                <a:lnTo>
                  <a:pt x="91155" y="38651"/>
                </a:lnTo>
                <a:lnTo>
                  <a:pt x="91173" y="38688"/>
                </a:lnTo>
                <a:lnTo>
                  <a:pt x="91229" y="38707"/>
                </a:lnTo>
                <a:lnTo>
                  <a:pt x="91266" y="38726"/>
                </a:lnTo>
                <a:lnTo>
                  <a:pt x="91359" y="38707"/>
                </a:lnTo>
                <a:lnTo>
                  <a:pt x="91434" y="38651"/>
                </a:lnTo>
                <a:lnTo>
                  <a:pt x="91508" y="38595"/>
                </a:lnTo>
                <a:lnTo>
                  <a:pt x="91583" y="38726"/>
                </a:lnTo>
                <a:lnTo>
                  <a:pt x="91713" y="38912"/>
                </a:lnTo>
                <a:lnTo>
                  <a:pt x="91769" y="38968"/>
                </a:lnTo>
                <a:lnTo>
                  <a:pt x="91825" y="39005"/>
                </a:lnTo>
                <a:lnTo>
                  <a:pt x="91862" y="39005"/>
                </a:lnTo>
                <a:lnTo>
                  <a:pt x="91881" y="38986"/>
                </a:lnTo>
                <a:lnTo>
                  <a:pt x="91918" y="38968"/>
                </a:lnTo>
                <a:lnTo>
                  <a:pt x="91936" y="38912"/>
                </a:lnTo>
                <a:lnTo>
                  <a:pt x="91936" y="38837"/>
                </a:lnTo>
                <a:lnTo>
                  <a:pt x="91899" y="38726"/>
                </a:lnTo>
                <a:lnTo>
                  <a:pt x="91825" y="38539"/>
                </a:lnTo>
                <a:lnTo>
                  <a:pt x="91788" y="38446"/>
                </a:lnTo>
                <a:lnTo>
                  <a:pt x="91788" y="38428"/>
                </a:lnTo>
                <a:lnTo>
                  <a:pt x="91806" y="38372"/>
                </a:lnTo>
                <a:lnTo>
                  <a:pt x="91843" y="38316"/>
                </a:lnTo>
                <a:lnTo>
                  <a:pt x="91899" y="38260"/>
                </a:lnTo>
                <a:lnTo>
                  <a:pt x="92011" y="38167"/>
                </a:lnTo>
                <a:lnTo>
                  <a:pt x="92048" y="38111"/>
                </a:lnTo>
                <a:lnTo>
                  <a:pt x="92048" y="38037"/>
                </a:lnTo>
                <a:lnTo>
                  <a:pt x="92048" y="37981"/>
                </a:lnTo>
                <a:lnTo>
                  <a:pt x="92011" y="37944"/>
                </a:lnTo>
                <a:lnTo>
                  <a:pt x="91974" y="37906"/>
                </a:lnTo>
                <a:lnTo>
                  <a:pt x="91918" y="37888"/>
                </a:lnTo>
                <a:close/>
                <a:moveTo>
                  <a:pt x="224" y="40252"/>
                </a:moveTo>
                <a:lnTo>
                  <a:pt x="149" y="40289"/>
                </a:lnTo>
                <a:lnTo>
                  <a:pt x="112" y="40364"/>
                </a:lnTo>
                <a:lnTo>
                  <a:pt x="112" y="40420"/>
                </a:lnTo>
                <a:lnTo>
                  <a:pt x="131" y="40494"/>
                </a:lnTo>
                <a:lnTo>
                  <a:pt x="168" y="40569"/>
                </a:lnTo>
                <a:lnTo>
                  <a:pt x="280" y="40699"/>
                </a:lnTo>
                <a:lnTo>
                  <a:pt x="373" y="40811"/>
                </a:lnTo>
                <a:lnTo>
                  <a:pt x="261" y="40904"/>
                </a:lnTo>
                <a:lnTo>
                  <a:pt x="131" y="41053"/>
                </a:lnTo>
                <a:lnTo>
                  <a:pt x="94" y="41127"/>
                </a:lnTo>
                <a:lnTo>
                  <a:pt x="75" y="41202"/>
                </a:lnTo>
                <a:lnTo>
                  <a:pt x="94" y="41239"/>
                </a:lnTo>
                <a:lnTo>
                  <a:pt x="112" y="41258"/>
                </a:lnTo>
                <a:lnTo>
                  <a:pt x="149" y="41276"/>
                </a:lnTo>
                <a:lnTo>
                  <a:pt x="205" y="41295"/>
                </a:lnTo>
                <a:lnTo>
                  <a:pt x="243" y="41295"/>
                </a:lnTo>
                <a:lnTo>
                  <a:pt x="280" y="41276"/>
                </a:lnTo>
                <a:lnTo>
                  <a:pt x="354" y="41239"/>
                </a:lnTo>
                <a:lnTo>
                  <a:pt x="485" y="41127"/>
                </a:lnTo>
                <a:lnTo>
                  <a:pt x="559" y="41071"/>
                </a:lnTo>
                <a:lnTo>
                  <a:pt x="578" y="41053"/>
                </a:lnTo>
                <a:lnTo>
                  <a:pt x="615" y="41071"/>
                </a:lnTo>
                <a:lnTo>
                  <a:pt x="652" y="41090"/>
                </a:lnTo>
                <a:lnTo>
                  <a:pt x="708" y="41127"/>
                </a:lnTo>
                <a:lnTo>
                  <a:pt x="801" y="41220"/>
                </a:lnTo>
                <a:lnTo>
                  <a:pt x="913" y="41276"/>
                </a:lnTo>
                <a:lnTo>
                  <a:pt x="987" y="41295"/>
                </a:lnTo>
                <a:lnTo>
                  <a:pt x="1006" y="41276"/>
                </a:lnTo>
                <a:lnTo>
                  <a:pt x="1006" y="41258"/>
                </a:lnTo>
                <a:lnTo>
                  <a:pt x="1006" y="41202"/>
                </a:lnTo>
                <a:lnTo>
                  <a:pt x="931" y="41034"/>
                </a:lnTo>
                <a:lnTo>
                  <a:pt x="876" y="40867"/>
                </a:lnTo>
                <a:lnTo>
                  <a:pt x="838" y="40792"/>
                </a:lnTo>
                <a:lnTo>
                  <a:pt x="857" y="40718"/>
                </a:lnTo>
                <a:lnTo>
                  <a:pt x="894" y="40662"/>
                </a:lnTo>
                <a:lnTo>
                  <a:pt x="931" y="40625"/>
                </a:lnTo>
                <a:lnTo>
                  <a:pt x="1006" y="40532"/>
                </a:lnTo>
                <a:lnTo>
                  <a:pt x="1080" y="40364"/>
                </a:lnTo>
                <a:lnTo>
                  <a:pt x="1099" y="40289"/>
                </a:lnTo>
                <a:lnTo>
                  <a:pt x="1080" y="40271"/>
                </a:lnTo>
                <a:lnTo>
                  <a:pt x="1062" y="40271"/>
                </a:lnTo>
                <a:lnTo>
                  <a:pt x="950" y="40327"/>
                </a:lnTo>
                <a:lnTo>
                  <a:pt x="838" y="40420"/>
                </a:lnTo>
                <a:lnTo>
                  <a:pt x="633" y="40587"/>
                </a:lnTo>
                <a:lnTo>
                  <a:pt x="540" y="40476"/>
                </a:lnTo>
                <a:lnTo>
                  <a:pt x="429" y="40345"/>
                </a:lnTo>
                <a:lnTo>
                  <a:pt x="354" y="40289"/>
                </a:lnTo>
                <a:lnTo>
                  <a:pt x="298" y="40252"/>
                </a:lnTo>
                <a:close/>
                <a:moveTo>
                  <a:pt x="91899" y="40364"/>
                </a:moveTo>
                <a:lnTo>
                  <a:pt x="91843" y="40383"/>
                </a:lnTo>
                <a:lnTo>
                  <a:pt x="91806" y="40420"/>
                </a:lnTo>
                <a:lnTo>
                  <a:pt x="91527" y="40755"/>
                </a:lnTo>
                <a:lnTo>
                  <a:pt x="91471" y="40662"/>
                </a:lnTo>
                <a:lnTo>
                  <a:pt x="91378" y="40550"/>
                </a:lnTo>
                <a:lnTo>
                  <a:pt x="91322" y="40494"/>
                </a:lnTo>
                <a:lnTo>
                  <a:pt x="91266" y="40476"/>
                </a:lnTo>
                <a:lnTo>
                  <a:pt x="91210" y="40476"/>
                </a:lnTo>
                <a:lnTo>
                  <a:pt x="91155" y="40532"/>
                </a:lnTo>
                <a:lnTo>
                  <a:pt x="91117" y="40587"/>
                </a:lnTo>
                <a:lnTo>
                  <a:pt x="91117" y="40662"/>
                </a:lnTo>
                <a:lnTo>
                  <a:pt x="91136" y="40718"/>
                </a:lnTo>
                <a:lnTo>
                  <a:pt x="91173" y="40792"/>
                </a:lnTo>
                <a:lnTo>
                  <a:pt x="91266" y="40904"/>
                </a:lnTo>
                <a:lnTo>
                  <a:pt x="91285" y="40960"/>
                </a:lnTo>
                <a:lnTo>
                  <a:pt x="91303" y="41016"/>
                </a:lnTo>
                <a:lnTo>
                  <a:pt x="91285" y="41071"/>
                </a:lnTo>
                <a:lnTo>
                  <a:pt x="91248" y="41127"/>
                </a:lnTo>
                <a:lnTo>
                  <a:pt x="91136" y="41239"/>
                </a:lnTo>
                <a:lnTo>
                  <a:pt x="91080" y="41295"/>
                </a:lnTo>
                <a:lnTo>
                  <a:pt x="91043" y="41369"/>
                </a:lnTo>
                <a:lnTo>
                  <a:pt x="91043" y="41425"/>
                </a:lnTo>
                <a:lnTo>
                  <a:pt x="91099" y="41481"/>
                </a:lnTo>
                <a:lnTo>
                  <a:pt x="91136" y="41500"/>
                </a:lnTo>
                <a:lnTo>
                  <a:pt x="91155" y="41500"/>
                </a:lnTo>
                <a:lnTo>
                  <a:pt x="91229" y="41481"/>
                </a:lnTo>
                <a:lnTo>
                  <a:pt x="91359" y="41407"/>
                </a:lnTo>
                <a:lnTo>
                  <a:pt x="91490" y="41332"/>
                </a:lnTo>
                <a:lnTo>
                  <a:pt x="91527" y="41332"/>
                </a:lnTo>
                <a:lnTo>
                  <a:pt x="91601" y="41369"/>
                </a:lnTo>
                <a:lnTo>
                  <a:pt x="91676" y="41425"/>
                </a:lnTo>
                <a:lnTo>
                  <a:pt x="91788" y="41518"/>
                </a:lnTo>
                <a:lnTo>
                  <a:pt x="91843" y="41556"/>
                </a:lnTo>
                <a:lnTo>
                  <a:pt x="91936" y="41556"/>
                </a:lnTo>
                <a:lnTo>
                  <a:pt x="91974" y="41500"/>
                </a:lnTo>
                <a:lnTo>
                  <a:pt x="91974" y="41462"/>
                </a:lnTo>
                <a:lnTo>
                  <a:pt x="91955" y="41425"/>
                </a:lnTo>
                <a:lnTo>
                  <a:pt x="91918" y="41351"/>
                </a:lnTo>
                <a:lnTo>
                  <a:pt x="91862" y="41295"/>
                </a:lnTo>
                <a:lnTo>
                  <a:pt x="91806" y="41239"/>
                </a:lnTo>
                <a:lnTo>
                  <a:pt x="91732" y="41109"/>
                </a:lnTo>
                <a:lnTo>
                  <a:pt x="91881" y="40960"/>
                </a:lnTo>
                <a:lnTo>
                  <a:pt x="91974" y="40867"/>
                </a:lnTo>
                <a:lnTo>
                  <a:pt x="92067" y="40755"/>
                </a:lnTo>
                <a:lnTo>
                  <a:pt x="92104" y="40699"/>
                </a:lnTo>
                <a:lnTo>
                  <a:pt x="92123" y="40643"/>
                </a:lnTo>
                <a:lnTo>
                  <a:pt x="92141" y="40587"/>
                </a:lnTo>
                <a:lnTo>
                  <a:pt x="92123" y="40513"/>
                </a:lnTo>
                <a:lnTo>
                  <a:pt x="92104" y="40476"/>
                </a:lnTo>
                <a:lnTo>
                  <a:pt x="92067" y="40420"/>
                </a:lnTo>
                <a:lnTo>
                  <a:pt x="92030" y="40383"/>
                </a:lnTo>
                <a:lnTo>
                  <a:pt x="91992" y="40364"/>
                </a:lnTo>
                <a:close/>
                <a:moveTo>
                  <a:pt x="894" y="42784"/>
                </a:moveTo>
                <a:lnTo>
                  <a:pt x="857" y="42803"/>
                </a:lnTo>
                <a:lnTo>
                  <a:pt x="820" y="42822"/>
                </a:lnTo>
                <a:lnTo>
                  <a:pt x="745" y="42877"/>
                </a:lnTo>
                <a:lnTo>
                  <a:pt x="633" y="43026"/>
                </a:lnTo>
                <a:lnTo>
                  <a:pt x="540" y="42915"/>
                </a:lnTo>
                <a:lnTo>
                  <a:pt x="485" y="42877"/>
                </a:lnTo>
                <a:lnTo>
                  <a:pt x="429" y="42840"/>
                </a:lnTo>
                <a:lnTo>
                  <a:pt x="373" y="42822"/>
                </a:lnTo>
                <a:lnTo>
                  <a:pt x="317" y="42840"/>
                </a:lnTo>
                <a:lnTo>
                  <a:pt x="298" y="42896"/>
                </a:lnTo>
                <a:lnTo>
                  <a:pt x="280" y="42989"/>
                </a:lnTo>
                <a:lnTo>
                  <a:pt x="298" y="43064"/>
                </a:lnTo>
                <a:lnTo>
                  <a:pt x="354" y="43119"/>
                </a:lnTo>
                <a:lnTo>
                  <a:pt x="410" y="43194"/>
                </a:lnTo>
                <a:lnTo>
                  <a:pt x="429" y="43250"/>
                </a:lnTo>
                <a:lnTo>
                  <a:pt x="391" y="43306"/>
                </a:lnTo>
                <a:lnTo>
                  <a:pt x="298" y="43399"/>
                </a:lnTo>
                <a:lnTo>
                  <a:pt x="149" y="43529"/>
                </a:lnTo>
                <a:lnTo>
                  <a:pt x="112" y="43566"/>
                </a:lnTo>
                <a:lnTo>
                  <a:pt x="131" y="43603"/>
                </a:lnTo>
                <a:lnTo>
                  <a:pt x="298" y="43603"/>
                </a:lnTo>
                <a:lnTo>
                  <a:pt x="485" y="43510"/>
                </a:lnTo>
                <a:lnTo>
                  <a:pt x="540" y="43473"/>
                </a:lnTo>
                <a:lnTo>
                  <a:pt x="578" y="43455"/>
                </a:lnTo>
                <a:lnTo>
                  <a:pt x="615" y="43473"/>
                </a:lnTo>
                <a:lnTo>
                  <a:pt x="633" y="43529"/>
                </a:lnTo>
                <a:lnTo>
                  <a:pt x="727" y="43622"/>
                </a:lnTo>
                <a:lnTo>
                  <a:pt x="857" y="43734"/>
                </a:lnTo>
                <a:lnTo>
                  <a:pt x="913" y="43771"/>
                </a:lnTo>
                <a:lnTo>
                  <a:pt x="950" y="43790"/>
                </a:lnTo>
                <a:lnTo>
                  <a:pt x="969" y="43771"/>
                </a:lnTo>
                <a:lnTo>
                  <a:pt x="987" y="43734"/>
                </a:lnTo>
                <a:lnTo>
                  <a:pt x="987" y="43641"/>
                </a:lnTo>
                <a:lnTo>
                  <a:pt x="950" y="43548"/>
                </a:lnTo>
                <a:lnTo>
                  <a:pt x="894" y="43455"/>
                </a:lnTo>
                <a:lnTo>
                  <a:pt x="820" y="43361"/>
                </a:lnTo>
                <a:lnTo>
                  <a:pt x="801" y="43324"/>
                </a:lnTo>
                <a:lnTo>
                  <a:pt x="801" y="43287"/>
                </a:lnTo>
                <a:lnTo>
                  <a:pt x="820" y="43250"/>
                </a:lnTo>
                <a:lnTo>
                  <a:pt x="838" y="43213"/>
                </a:lnTo>
                <a:lnTo>
                  <a:pt x="931" y="43157"/>
                </a:lnTo>
                <a:lnTo>
                  <a:pt x="1006" y="43082"/>
                </a:lnTo>
                <a:lnTo>
                  <a:pt x="1024" y="43026"/>
                </a:lnTo>
                <a:lnTo>
                  <a:pt x="1043" y="42989"/>
                </a:lnTo>
                <a:lnTo>
                  <a:pt x="1043" y="42915"/>
                </a:lnTo>
                <a:lnTo>
                  <a:pt x="1024" y="42840"/>
                </a:lnTo>
                <a:lnTo>
                  <a:pt x="969" y="42803"/>
                </a:lnTo>
                <a:lnTo>
                  <a:pt x="894" y="42784"/>
                </a:lnTo>
                <a:close/>
                <a:moveTo>
                  <a:pt x="91341" y="42877"/>
                </a:moveTo>
                <a:lnTo>
                  <a:pt x="91266" y="42896"/>
                </a:lnTo>
                <a:lnTo>
                  <a:pt x="91210" y="42952"/>
                </a:lnTo>
                <a:lnTo>
                  <a:pt x="91192" y="43008"/>
                </a:lnTo>
                <a:lnTo>
                  <a:pt x="91210" y="43082"/>
                </a:lnTo>
                <a:lnTo>
                  <a:pt x="91248" y="43213"/>
                </a:lnTo>
                <a:lnTo>
                  <a:pt x="91359" y="43417"/>
                </a:lnTo>
                <a:lnTo>
                  <a:pt x="91210" y="43566"/>
                </a:lnTo>
                <a:lnTo>
                  <a:pt x="91173" y="43622"/>
                </a:lnTo>
                <a:lnTo>
                  <a:pt x="91173" y="43678"/>
                </a:lnTo>
                <a:lnTo>
                  <a:pt x="91210" y="43734"/>
                </a:lnTo>
                <a:lnTo>
                  <a:pt x="91248" y="43771"/>
                </a:lnTo>
                <a:lnTo>
                  <a:pt x="91341" y="43771"/>
                </a:lnTo>
                <a:lnTo>
                  <a:pt x="91434" y="43734"/>
                </a:lnTo>
                <a:lnTo>
                  <a:pt x="91490" y="43697"/>
                </a:lnTo>
                <a:lnTo>
                  <a:pt x="91527" y="43678"/>
                </a:lnTo>
                <a:lnTo>
                  <a:pt x="91564" y="43715"/>
                </a:lnTo>
                <a:lnTo>
                  <a:pt x="91601" y="43771"/>
                </a:lnTo>
                <a:lnTo>
                  <a:pt x="91694" y="43883"/>
                </a:lnTo>
                <a:lnTo>
                  <a:pt x="91825" y="44032"/>
                </a:lnTo>
                <a:lnTo>
                  <a:pt x="91899" y="44069"/>
                </a:lnTo>
                <a:lnTo>
                  <a:pt x="91974" y="44069"/>
                </a:lnTo>
                <a:lnTo>
                  <a:pt x="91992" y="44032"/>
                </a:lnTo>
                <a:lnTo>
                  <a:pt x="92011" y="43920"/>
                </a:lnTo>
                <a:lnTo>
                  <a:pt x="92011" y="43883"/>
                </a:lnTo>
                <a:lnTo>
                  <a:pt x="91992" y="43827"/>
                </a:lnTo>
                <a:lnTo>
                  <a:pt x="91936" y="43734"/>
                </a:lnTo>
                <a:lnTo>
                  <a:pt x="91881" y="43641"/>
                </a:lnTo>
                <a:lnTo>
                  <a:pt x="91843" y="43548"/>
                </a:lnTo>
                <a:lnTo>
                  <a:pt x="91806" y="43510"/>
                </a:lnTo>
                <a:lnTo>
                  <a:pt x="91806" y="43473"/>
                </a:lnTo>
                <a:lnTo>
                  <a:pt x="91825" y="43436"/>
                </a:lnTo>
                <a:lnTo>
                  <a:pt x="91862" y="43399"/>
                </a:lnTo>
                <a:lnTo>
                  <a:pt x="91955" y="43268"/>
                </a:lnTo>
                <a:lnTo>
                  <a:pt x="91992" y="43157"/>
                </a:lnTo>
                <a:lnTo>
                  <a:pt x="91992" y="43082"/>
                </a:lnTo>
                <a:lnTo>
                  <a:pt x="91974" y="43026"/>
                </a:lnTo>
                <a:lnTo>
                  <a:pt x="91918" y="43008"/>
                </a:lnTo>
                <a:lnTo>
                  <a:pt x="91843" y="43026"/>
                </a:lnTo>
                <a:lnTo>
                  <a:pt x="91769" y="43045"/>
                </a:lnTo>
                <a:lnTo>
                  <a:pt x="91694" y="43082"/>
                </a:lnTo>
                <a:lnTo>
                  <a:pt x="91620" y="43157"/>
                </a:lnTo>
                <a:lnTo>
                  <a:pt x="91564" y="43045"/>
                </a:lnTo>
                <a:lnTo>
                  <a:pt x="91452" y="42933"/>
                </a:lnTo>
                <a:lnTo>
                  <a:pt x="91397" y="42896"/>
                </a:lnTo>
                <a:lnTo>
                  <a:pt x="91341" y="42877"/>
                </a:lnTo>
                <a:close/>
                <a:moveTo>
                  <a:pt x="913" y="45335"/>
                </a:moveTo>
                <a:lnTo>
                  <a:pt x="876" y="45372"/>
                </a:lnTo>
                <a:lnTo>
                  <a:pt x="764" y="45558"/>
                </a:lnTo>
                <a:lnTo>
                  <a:pt x="652" y="45726"/>
                </a:lnTo>
                <a:lnTo>
                  <a:pt x="540" y="45651"/>
                </a:lnTo>
                <a:lnTo>
                  <a:pt x="391" y="45521"/>
                </a:lnTo>
                <a:lnTo>
                  <a:pt x="298" y="45465"/>
                </a:lnTo>
                <a:lnTo>
                  <a:pt x="224" y="45428"/>
                </a:lnTo>
                <a:lnTo>
                  <a:pt x="131" y="45428"/>
                </a:lnTo>
                <a:lnTo>
                  <a:pt x="112" y="45465"/>
                </a:lnTo>
                <a:lnTo>
                  <a:pt x="94" y="45484"/>
                </a:lnTo>
                <a:lnTo>
                  <a:pt x="75" y="45521"/>
                </a:lnTo>
                <a:lnTo>
                  <a:pt x="94" y="45577"/>
                </a:lnTo>
                <a:lnTo>
                  <a:pt x="149" y="45651"/>
                </a:lnTo>
                <a:lnTo>
                  <a:pt x="205" y="45726"/>
                </a:lnTo>
                <a:lnTo>
                  <a:pt x="336" y="45875"/>
                </a:lnTo>
                <a:lnTo>
                  <a:pt x="447" y="45968"/>
                </a:lnTo>
                <a:lnTo>
                  <a:pt x="280" y="46117"/>
                </a:lnTo>
                <a:lnTo>
                  <a:pt x="261" y="46154"/>
                </a:lnTo>
                <a:lnTo>
                  <a:pt x="224" y="46191"/>
                </a:lnTo>
                <a:lnTo>
                  <a:pt x="224" y="46229"/>
                </a:lnTo>
                <a:lnTo>
                  <a:pt x="261" y="46266"/>
                </a:lnTo>
                <a:lnTo>
                  <a:pt x="317" y="46266"/>
                </a:lnTo>
                <a:lnTo>
                  <a:pt x="391" y="46229"/>
                </a:lnTo>
                <a:lnTo>
                  <a:pt x="522" y="46173"/>
                </a:lnTo>
                <a:lnTo>
                  <a:pt x="615" y="46154"/>
                </a:lnTo>
                <a:lnTo>
                  <a:pt x="727" y="46191"/>
                </a:lnTo>
                <a:lnTo>
                  <a:pt x="801" y="46229"/>
                </a:lnTo>
                <a:lnTo>
                  <a:pt x="876" y="46266"/>
                </a:lnTo>
                <a:lnTo>
                  <a:pt x="950" y="46266"/>
                </a:lnTo>
                <a:lnTo>
                  <a:pt x="987" y="46247"/>
                </a:lnTo>
                <a:lnTo>
                  <a:pt x="1024" y="46210"/>
                </a:lnTo>
                <a:lnTo>
                  <a:pt x="1062" y="46154"/>
                </a:lnTo>
                <a:lnTo>
                  <a:pt x="1062" y="46098"/>
                </a:lnTo>
                <a:lnTo>
                  <a:pt x="1062" y="46061"/>
                </a:lnTo>
                <a:lnTo>
                  <a:pt x="1024" y="46024"/>
                </a:lnTo>
                <a:lnTo>
                  <a:pt x="950" y="45949"/>
                </a:lnTo>
                <a:lnTo>
                  <a:pt x="876" y="45894"/>
                </a:lnTo>
                <a:lnTo>
                  <a:pt x="931" y="45800"/>
                </a:lnTo>
                <a:lnTo>
                  <a:pt x="1006" y="45707"/>
                </a:lnTo>
                <a:lnTo>
                  <a:pt x="1062" y="45596"/>
                </a:lnTo>
                <a:lnTo>
                  <a:pt x="1080" y="45540"/>
                </a:lnTo>
                <a:lnTo>
                  <a:pt x="1080" y="45503"/>
                </a:lnTo>
                <a:lnTo>
                  <a:pt x="1062" y="45428"/>
                </a:lnTo>
                <a:lnTo>
                  <a:pt x="1024" y="45354"/>
                </a:lnTo>
                <a:lnTo>
                  <a:pt x="987" y="45335"/>
                </a:lnTo>
                <a:close/>
                <a:moveTo>
                  <a:pt x="91285" y="45428"/>
                </a:moveTo>
                <a:lnTo>
                  <a:pt x="91248" y="45447"/>
                </a:lnTo>
                <a:lnTo>
                  <a:pt x="91210" y="45465"/>
                </a:lnTo>
                <a:lnTo>
                  <a:pt x="91155" y="45540"/>
                </a:lnTo>
                <a:lnTo>
                  <a:pt x="91136" y="45633"/>
                </a:lnTo>
                <a:lnTo>
                  <a:pt x="91136" y="45670"/>
                </a:lnTo>
                <a:lnTo>
                  <a:pt x="91155" y="45707"/>
                </a:lnTo>
                <a:lnTo>
                  <a:pt x="91248" y="45819"/>
                </a:lnTo>
                <a:lnTo>
                  <a:pt x="91303" y="45894"/>
                </a:lnTo>
                <a:lnTo>
                  <a:pt x="91322" y="45949"/>
                </a:lnTo>
                <a:lnTo>
                  <a:pt x="91341" y="46005"/>
                </a:lnTo>
                <a:lnTo>
                  <a:pt x="91322" y="46061"/>
                </a:lnTo>
                <a:lnTo>
                  <a:pt x="91266" y="46154"/>
                </a:lnTo>
                <a:lnTo>
                  <a:pt x="91248" y="46229"/>
                </a:lnTo>
                <a:lnTo>
                  <a:pt x="91210" y="46303"/>
                </a:lnTo>
                <a:lnTo>
                  <a:pt x="91210" y="46340"/>
                </a:lnTo>
                <a:lnTo>
                  <a:pt x="91229" y="46359"/>
                </a:lnTo>
                <a:lnTo>
                  <a:pt x="91248" y="46378"/>
                </a:lnTo>
                <a:lnTo>
                  <a:pt x="91303" y="46396"/>
                </a:lnTo>
                <a:lnTo>
                  <a:pt x="91341" y="46378"/>
                </a:lnTo>
                <a:lnTo>
                  <a:pt x="91378" y="46340"/>
                </a:lnTo>
                <a:lnTo>
                  <a:pt x="91452" y="46284"/>
                </a:lnTo>
                <a:lnTo>
                  <a:pt x="91527" y="46247"/>
                </a:lnTo>
                <a:lnTo>
                  <a:pt x="91564" y="46247"/>
                </a:lnTo>
                <a:lnTo>
                  <a:pt x="91601" y="46284"/>
                </a:lnTo>
                <a:lnTo>
                  <a:pt x="91657" y="46340"/>
                </a:lnTo>
                <a:lnTo>
                  <a:pt x="91732" y="46415"/>
                </a:lnTo>
                <a:lnTo>
                  <a:pt x="91806" y="46508"/>
                </a:lnTo>
                <a:lnTo>
                  <a:pt x="91862" y="46545"/>
                </a:lnTo>
                <a:lnTo>
                  <a:pt x="91918" y="46564"/>
                </a:lnTo>
                <a:lnTo>
                  <a:pt x="91955" y="46564"/>
                </a:lnTo>
                <a:lnTo>
                  <a:pt x="92011" y="46545"/>
                </a:lnTo>
                <a:lnTo>
                  <a:pt x="92048" y="46508"/>
                </a:lnTo>
                <a:lnTo>
                  <a:pt x="92048" y="46471"/>
                </a:lnTo>
                <a:lnTo>
                  <a:pt x="92048" y="46433"/>
                </a:lnTo>
                <a:lnTo>
                  <a:pt x="92048" y="46378"/>
                </a:lnTo>
                <a:lnTo>
                  <a:pt x="91992" y="46303"/>
                </a:lnTo>
                <a:lnTo>
                  <a:pt x="91955" y="46210"/>
                </a:lnTo>
                <a:lnTo>
                  <a:pt x="91881" y="46117"/>
                </a:lnTo>
                <a:lnTo>
                  <a:pt x="91843" y="46042"/>
                </a:lnTo>
                <a:lnTo>
                  <a:pt x="91825" y="45987"/>
                </a:lnTo>
                <a:lnTo>
                  <a:pt x="91825" y="45931"/>
                </a:lnTo>
                <a:lnTo>
                  <a:pt x="91843" y="45894"/>
                </a:lnTo>
                <a:lnTo>
                  <a:pt x="91918" y="45800"/>
                </a:lnTo>
                <a:lnTo>
                  <a:pt x="91955" y="45726"/>
                </a:lnTo>
                <a:lnTo>
                  <a:pt x="92011" y="45614"/>
                </a:lnTo>
                <a:lnTo>
                  <a:pt x="92011" y="45577"/>
                </a:lnTo>
                <a:lnTo>
                  <a:pt x="92011" y="45521"/>
                </a:lnTo>
                <a:lnTo>
                  <a:pt x="91992" y="45484"/>
                </a:lnTo>
                <a:lnTo>
                  <a:pt x="91936" y="45447"/>
                </a:lnTo>
                <a:lnTo>
                  <a:pt x="91843" y="45447"/>
                </a:lnTo>
                <a:lnTo>
                  <a:pt x="91750" y="45521"/>
                </a:lnTo>
                <a:lnTo>
                  <a:pt x="91657" y="45596"/>
                </a:lnTo>
                <a:lnTo>
                  <a:pt x="91601" y="45670"/>
                </a:lnTo>
                <a:lnTo>
                  <a:pt x="91527" y="45596"/>
                </a:lnTo>
                <a:lnTo>
                  <a:pt x="91471" y="45503"/>
                </a:lnTo>
                <a:lnTo>
                  <a:pt x="91378" y="45447"/>
                </a:lnTo>
                <a:lnTo>
                  <a:pt x="91341" y="45428"/>
                </a:lnTo>
                <a:close/>
                <a:moveTo>
                  <a:pt x="336" y="47699"/>
                </a:moveTo>
                <a:lnTo>
                  <a:pt x="298" y="47718"/>
                </a:lnTo>
                <a:lnTo>
                  <a:pt x="280" y="47755"/>
                </a:lnTo>
                <a:lnTo>
                  <a:pt x="261" y="47793"/>
                </a:lnTo>
                <a:lnTo>
                  <a:pt x="243" y="47867"/>
                </a:lnTo>
                <a:lnTo>
                  <a:pt x="261" y="47960"/>
                </a:lnTo>
                <a:lnTo>
                  <a:pt x="298" y="48035"/>
                </a:lnTo>
                <a:lnTo>
                  <a:pt x="354" y="48128"/>
                </a:lnTo>
                <a:lnTo>
                  <a:pt x="466" y="48277"/>
                </a:lnTo>
                <a:lnTo>
                  <a:pt x="559" y="48388"/>
                </a:lnTo>
                <a:lnTo>
                  <a:pt x="243" y="48593"/>
                </a:lnTo>
                <a:lnTo>
                  <a:pt x="131" y="48649"/>
                </a:lnTo>
                <a:lnTo>
                  <a:pt x="56" y="48723"/>
                </a:lnTo>
                <a:lnTo>
                  <a:pt x="0" y="48779"/>
                </a:lnTo>
                <a:lnTo>
                  <a:pt x="0" y="48835"/>
                </a:lnTo>
                <a:lnTo>
                  <a:pt x="19" y="48910"/>
                </a:lnTo>
                <a:lnTo>
                  <a:pt x="75" y="48928"/>
                </a:lnTo>
                <a:lnTo>
                  <a:pt x="131" y="48928"/>
                </a:lnTo>
                <a:lnTo>
                  <a:pt x="205" y="48910"/>
                </a:lnTo>
                <a:lnTo>
                  <a:pt x="336" y="48817"/>
                </a:lnTo>
                <a:lnTo>
                  <a:pt x="447" y="48742"/>
                </a:lnTo>
                <a:lnTo>
                  <a:pt x="578" y="48612"/>
                </a:lnTo>
                <a:lnTo>
                  <a:pt x="652" y="48556"/>
                </a:lnTo>
                <a:lnTo>
                  <a:pt x="708" y="48519"/>
                </a:lnTo>
                <a:lnTo>
                  <a:pt x="727" y="48519"/>
                </a:lnTo>
                <a:lnTo>
                  <a:pt x="764" y="48537"/>
                </a:lnTo>
                <a:lnTo>
                  <a:pt x="857" y="48612"/>
                </a:lnTo>
                <a:lnTo>
                  <a:pt x="950" y="48668"/>
                </a:lnTo>
                <a:lnTo>
                  <a:pt x="1024" y="48705"/>
                </a:lnTo>
                <a:lnTo>
                  <a:pt x="1155" y="48705"/>
                </a:lnTo>
                <a:lnTo>
                  <a:pt x="1173" y="48686"/>
                </a:lnTo>
                <a:lnTo>
                  <a:pt x="1173" y="48630"/>
                </a:lnTo>
                <a:lnTo>
                  <a:pt x="1118" y="48575"/>
                </a:lnTo>
                <a:lnTo>
                  <a:pt x="1006" y="48426"/>
                </a:lnTo>
                <a:lnTo>
                  <a:pt x="894" y="48314"/>
                </a:lnTo>
                <a:lnTo>
                  <a:pt x="1043" y="48146"/>
                </a:lnTo>
                <a:lnTo>
                  <a:pt x="1118" y="48035"/>
                </a:lnTo>
                <a:lnTo>
                  <a:pt x="1136" y="47997"/>
                </a:lnTo>
                <a:lnTo>
                  <a:pt x="1136" y="47979"/>
                </a:lnTo>
                <a:lnTo>
                  <a:pt x="1118" y="47960"/>
                </a:lnTo>
                <a:lnTo>
                  <a:pt x="1080" y="47979"/>
                </a:lnTo>
                <a:lnTo>
                  <a:pt x="1024" y="48035"/>
                </a:lnTo>
                <a:lnTo>
                  <a:pt x="913" y="48128"/>
                </a:lnTo>
                <a:lnTo>
                  <a:pt x="820" y="48202"/>
                </a:lnTo>
                <a:lnTo>
                  <a:pt x="782" y="48184"/>
                </a:lnTo>
                <a:lnTo>
                  <a:pt x="727" y="48128"/>
                </a:lnTo>
                <a:lnTo>
                  <a:pt x="671" y="48053"/>
                </a:lnTo>
                <a:lnTo>
                  <a:pt x="615" y="47960"/>
                </a:lnTo>
                <a:lnTo>
                  <a:pt x="578" y="47867"/>
                </a:lnTo>
                <a:lnTo>
                  <a:pt x="522" y="47774"/>
                </a:lnTo>
                <a:lnTo>
                  <a:pt x="447" y="47718"/>
                </a:lnTo>
                <a:lnTo>
                  <a:pt x="373" y="47699"/>
                </a:lnTo>
                <a:close/>
                <a:moveTo>
                  <a:pt x="91173" y="47942"/>
                </a:moveTo>
                <a:lnTo>
                  <a:pt x="91192" y="48016"/>
                </a:lnTo>
                <a:lnTo>
                  <a:pt x="91248" y="48184"/>
                </a:lnTo>
                <a:lnTo>
                  <a:pt x="91378" y="48444"/>
                </a:lnTo>
                <a:lnTo>
                  <a:pt x="91229" y="48500"/>
                </a:lnTo>
                <a:lnTo>
                  <a:pt x="91173" y="48556"/>
                </a:lnTo>
                <a:lnTo>
                  <a:pt x="91136" y="48612"/>
                </a:lnTo>
                <a:lnTo>
                  <a:pt x="91136" y="48649"/>
                </a:lnTo>
                <a:lnTo>
                  <a:pt x="91136" y="48686"/>
                </a:lnTo>
                <a:lnTo>
                  <a:pt x="91173" y="48761"/>
                </a:lnTo>
                <a:lnTo>
                  <a:pt x="91248" y="48798"/>
                </a:lnTo>
                <a:lnTo>
                  <a:pt x="91285" y="48817"/>
                </a:lnTo>
                <a:lnTo>
                  <a:pt x="91322" y="48798"/>
                </a:lnTo>
                <a:lnTo>
                  <a:pt x="91434" y="48742"/>
                </a:lnTo>
                <a:lnTo>
                  <a:pt x="91508" y="48723"/>
                </a:lnTo>
                <a:lnTo>
                  <a:pt x="91545" y="48705"/>
                </a:lnTo>
                <a:lnTo>
                  <a:pt x="91564" y="48742"/>
                </a:lnTo>
                <a:lnTo>
                  <a:pt x="91601" y="48779"/>
                </a:lnTo>
                <a:lnTo>
                  <a:pt x="91657" y="48872"/>
                </a:lnTo>
                <a:lnTo>
                  <a:pt x="91750" y="49003"/>
                </a:lnTo>
                <a:lnTo>
                  <a:pt x="91825" y="49059"/>
                </a:lnTo>
                <a:lnTo>
                  <a:pt x="91899" y="49096"/>
                </a:lnTo>
                <a:lnTo>
                  <a:pt x="92011" y="49096"/>
                </a:lnTo>
                <a:lnTo>
                  <a:pt x="92030" y="49077"/>
                </a:lnTo>
                <a:lnTo>
                  <a:pt x="92048" y="49040"/>
                </a:lnTo>
                <a:lnTo>
                  <a:pt x="92067" y="48984"/>
                </a:lnTo>
                <a:lnTo>
                  <a:pt x="92030" y="48891"/>
                </a:lnTo>
                <a:lnTo>
                  <a:pt x="91936" y="48723"/>
                </a:lnTo>
                <a:lnTo>
                  <a:pt x="91862" y="48593"/>
                </a:lnTo>
                <a:lnTo>
                  <a:pt x="91825" y="48537"/>
                </a:lnTo>
                <a:lnTo>
                  <a:pt x="91881" y="48463"/>
                </a:lnTo>
                <a:lnTo>
                  <a:pt x="91936" y="48388"/>
                </a:lnTo>
                <a:lnTo>
                  <a:pt x="91992" y="48295"/>
                </a:lnTo>
                <a:lnTo>
                  <a:pt x="92030" y="48202"/>
                </a:lnTo>
                <a:lnTo>
                  <a:pt x="92011" y="48165"/>
                </a:lnTo>
                <a:lnTo>
                  <a:pt x="91974" y="48146"/>
                </a:lnTo>
                <a:lnTo>
                  <a:pt x="91899" y="48165"/>
                </a:lnTo>
                <a:lnTo>
                  <a:pt x="91843" y="48184"/>
                </a:lnTo>
                <a:lnTo>
                  <a:pt x="91806" y="48221"/>
                </a:lnTo>
                <a:lnTo>
                  <a:pt x="91750" y="48258"/>
                </a:lnTo>
                <a:lnTo>
                  <a:pt x="91694" y="48277"/>
                </a:lnTo>
                <a:lnTo>
                  <a:pt x="91620" y="48295"/>
                </a:lnTo>
                <a:lnTo>
                  <a:pt x="91545" y="48239"/>
                </a:lnTo>
                <a:lnTo>
                  <a:pt x="91452" y="48165"/>
                </a:lnTo>
                <a:lnTo>
                  <a:pt x="91378" y="48090"/>
                </a:lnTo>
                <a:lnTo>
                  <a:pt x="91285" y="48016"/>
                </a:lnTo>
                <a:lnTo>
                  <a:pt x="91173" y="47942"/>
                </a:lnTo>
                <a:close/>
                <a:moveTo>
                  <a:pt x="14374" y="50399"/>
                </a:moveTo>
                <a:lnTo>
                  <a:pt x="14318" y="50418"/>
                </a:lnTo>
                <a:lnTo>
                  <a:pt x="14225" y="50474"/>
                </a:lnTo>
                <a:lnTo>
                  <a:pt x="14094" y="50604"/>
                </a:lnTo>
                <a:lnTo>
                  <a:pt x="14057" y="50660"/>
                </a:lnTo>
                <a:lnTo>
                  <a:pt x="14001" y="50678"/>
                </a:lnTo>
                <a:lnTo>
                  <a:pt x="13964" y="50660"/>
                </a:lnTo>
                <a:lnTo>
                  <a:pt x="13908" y="50604"/>
                </a:lnTo>
                <a:lnTo>
                  <a:pt x="13778" y="50548"/>
                </a:lnTo>
                <a:lnTo>
                  <a:pt x="13629" y="50455"/>
                </a:lnTo>
                <a:lnTo>
                  <a:pt x="13536" y="50418"/>
                </a:lnTo>
                <a:lnTo>
                  <a:pt x="13461" y="50418"/>
                </a:lnTo>
                <a:lnTo>
                  <a:pt x="13405" y="50436"/>
                </a:lnTo>
                <a:lnTo>
                  <a:pt x="13368" y="50455"/>
                </a:lnTo>
                <a:lnTo>
                  <a:pt x="13350" y="50492"/>
                </a:lnTo>
                <a:lnTo>
                  <a:pt x="13350" y="50548"/>
                </a:lnTo>
                <a:lnTo>
                  <a:pt x="13368" y="50604"/>
                </a:lnTo>
                <a:lnTo>
                  <a:pt x="13424" y="50660"/>
                </a:lnTo>
                <a:lnTo>
                  <a:pt x="13499" y="50716"/>
                </a:lnTo>
                <a:lnTo>
                  <a:pt x="13648" y="50790"/>
                </a:lnTo>
                <a:lnTo>
                  <a:pt x="13778" y="50846"/>
                </a:lnTo>
                <a:lnTo>
                  <a:pt x="13685" y="50920"/>
                </a:lnTo>
                <a:lnTo>
                  <a:pt x="13592" y="51013"/>
                </a:lnTo>
                <a:lnTo>
                  <a:pt x="13554" y="51051"/>
                </a:lnTo>
                <a:lnTo>
                  <a:pt x="13536" y="51107"/>
                </a:lnTo>
                <a:lnTo>
                  <a:pt x="13554" y="51162"/>
                </a:lnTo>
                <a:lnTo>
                  <a:pt x="13573" y="51200"/>
                </a:lnTo>
                <a:lnTo>
                  <a:pt x="13610" y="51237"/>
                </a:lnTo>
                <a:lnTo>
                  <a:pt x="13796" y="51237"/>
                </a:lnTo>
                <a:lnTo>
                  <a:pt x="13927" y="51200"/>
                </a:lnTo>
                <a:lnTo>
                  <a:pt x="14020" y="51144"/>
                </a:lnTo>
                <a:lnTo>
                  <a:pt x="14094" y="51107"/>
                </a:lnTo>
                <a:lnTo>
                  <a:pt x="14132" y="51069"/>
                </a:lnTo>
                <a:lnTo>
                  <a:pt x="14150" y="51051"/>
                </a:lnTo>
                <a:lnTo>
                  <a:pt x="14225" y="51069"/>
                </a:lnTo>
                <a:lnTo>
                  <a:pt x="14281" y="51107"/>
                </a:lnTo>
                <a:lnTo>
                  <a:pt x="14355" y="51162"/>
                </a:lnTo>
                <a:lnTo>
                  <a:pt x="14411" y="51181"/>
                </a:lnTo>
                <a:lnTo>
                  <a:pt x="14504" y="51218"/>
                </a:lnTo>
                <a:lnTo>
                  <a:pt x="14523" y="51218"/>
                </a:lnTo>
                <a:lnTo>
                  <a:pt x="14541" y="51162"/>
                </a:lnTo>
                <a:lnTo>
                  <a:pt x="14541" y="51144"/>
                </a:lnTo>
                <a:lnTo>
                  <a:pt x="14504" y="51107"/>
                </a:lnTo>
                <a:lnTo>
                  <a:pt x="14448" y="51032"/>
                </a:lnTo>
                <a:lnTo>
                  <a:pt x="14318" y="50920"/>
                </a:lnTo>
                <a:lnTo>
                  <a:pt x="14392" y="50809"/>
                </a:lnTo>
                <a:lnTo>
                  <a:pt x="14485" y="50678"/>
                </a:lnTo>
                <a:lnTo>
                  <a:pt x="14504" y="50604"/>
                </a:lnTo>
                <a:lnTo>
                  <a:pt x="14504" y="50529"/>
                </a:lnTo>
                <a:lnTo>
                  <a:pt x="14485" y="50474"/>
                </a:lnTo>
                <a:lnTo>
                  <a:pt x="14448" y="50418"/>
                </a:lnTo>
                <a:lnTo>
                  <a:pt x="14374" y="50399"/>
                </a:lnTo>
                <a:close/>
                <a:moveTo>
                  <a:pt x="75813" y="50418"/>
                </a:moveTo>
                <a:lnTo>
                  <a:pt x="75702" y="50455"/>
                </a:lnTo>
                <a:lnTo>
                  <a:pt x="75608" y="50492"/>
                </a:lnTo>
                <a:lnTo>
                  <a:pt x="75515" y="50548"/>
                </a:lnTo>
                <a:lnTo>
                  <a:pt x="75478" y="50585"/>
                </a:lnTo>
                <a:lnTo>
                  <a:pt x="75385" y="50585"/>
                </a:lnTo>
                <a:lnTo>
                  <a:pt x="75348" y="50529"/>
                </a:lnTo>
                <a:lnTo>
                  <a:pt x="75292" y="50511"/>
                </a:lnTo>
                <a:lnTo>
                  <a:pt x="75255" y="50492"/>
                </a:lnTo>
                <a:lnTo>
                  <a:pt x="75199" y="50474"/>
                </a:lnTo>
                <a:lnTo>
                  <a:pt x="75124" y="50492"/>
                </a:lnTo>
                <a:lnTo>
                  <a:pt x="75087" y="50511"/>
                </a:lnTo>
                <a:lnTo>
                  <a:pt x="75069" y="50567"/>
                </a:lnTo>
                <a:lnTo>
                  <a:pt x="75069" y="50604"/>
                </a:lnTo>
                <a:lnTo>
                  <a:pt x="75069" y="50641"/>
                </a:lnTo>
                <a:lnTo>
                  <a:pt x="75124" y="50716"/>
                </a:lnTo>
                <a:lnTo>
                  <a:pt x="75180" y="50790"/>
                </a:lnTo>
                <a:lnTo>
                  <a:pt x="75124" y="50865"/>
                </a:lnTo>
                <a:lnTo>
                  <a:pt x="75106" y="50939"/>
                </a:lnTo>
                <a:lnTo>
                  <a:pt x="75106" y="50995"/>
                </a:lnTo>
                <a:lnTo>
                  <a:pt x="75124" y="51032"/>
                </a:lnTo>
                <a:lnTo>
                  <a:pt x="75143" y="51069"/>
                </a:lnTo>
                <a:lnTo>
                  <a:pt x="75180" y="51088"/>
                </a:lnTo>
                <a:lnTo>
                  <a:pt x="75236" y="51125"/>
                </a:lnTo>
                <a:lnTo>
                  <a:pt x="75329" y="51125"/>
                </a:lnTo>
                <a:lnTo>
                  <a:pt x="75366" y="51107"/>
                </a:lnTo>
                <a:lnTo>
                  <a:pt x="75459" y="51051"/>
                </a:lnTo>
                <a:lnTo>
                  <a:pt x="75571" y="51051"/>
                </a:lnTo>
                <a:lnTo>
                  <a:pt x="75627" y="51088"/>
                </a:lnTo>
                <a:lnTo>
                  <a:pt x="75757" y="51181"/>
                </a:lnTo>
                <a:lnTo>
                  <a:pt x="75832" y="51218"/>
                </a:lnTo>
                <a:lnTo>
                  <a:pt x="75888" y="51237"/>
                </a:lnTo>
                <a:lnTo>
                  <a:pt x="75944" y="51237"/>
                </a:lnTo>
                <a:lnTo>
                  <a:pt x="75981" y="51200"/>
                </a:lnTo>
                <a:lnTo>
                  <a:pt x="75999" y="51162"/>
                </a:lnTo>
                <a:lnTo>
                  <a:pt x="75981" y="51107"/>
                </a:lnTo>
                <a:lnTo>
                  <a:pt x="75962" y="51051"/>
                </a:lnTo>
                <a:lnTo>
                  <a:pt x="75906" y="50995"/>
                </a:lnTo>
                <a:lnTo>
                  <a:pt x="75813" y="50902"/>
                </a:lnTo>
                <a:lnTo>
                  <a:pt x="75720" y="50827"/>
                </a:lnTo>
                <a:lnTo>
                  <a:pt x="75813" y="50771"/>
                </a:lnTo>
                <a:lnTo>
                  <a:pt x="75925" y="50697"/>
                </a:lnTo>
                <a:lnTo>
                  <a:pt x="75962" y="50660"/>
                </a:lnTo>
                <a:lnTo>
                  <a:pt x="75981" y="50623"/>
                </a:lnTo>
                <a:lnTo>
                  <a:pt x="75999" y="50567"/>
                </a:lnTo>
                <a:lnTo>
                  <a:pt x="75981" y="50511"/>
                </a:lnTo>
                <a:lnTo>
                  <a:pt x="75944" y="50455"/>
                </a:lnTo>
                <a:lnTo>
                  <a:pt x="75906" y="50418"/>
                </a:lnTo>
                <a:close/>
                <a:moveTo>
                  <a:pt x="86686" y="50399"/>
                </a:moveTo>
                <a:lnTo>
                  <a:pt x="86500" y="50492"/>
                </a:lnTo>
                <a:lnTo>
                  <a:pt x="86407" y="50529"/>
                </a:lnTo>
                <a:lnTo>
                  <a:pt x="86314" y="50567"/>
                </a:lnTo>
                <a:lnTo>
                  <a:pt x="86277" y="50604"/>
                </a:lnTo>
                <a:lnTo>
                  <a:pt x="86239" y="50623"/>
                </a:lnTo>
                <a:lnTo>
                  <a:pt x="86202" y="50604"/>
                </a:lnTo>
                <a:lnTo>
                  <a:pt x="86165" y="50548"/>
                </a:lnTo>
                <a:lnTo>
                  <a:pt x="86016" y="50455"/>
                </a:lnTo>
                <a:lnTo>
                  <a:pt x="85923" y="50418"/>
                </a:lnTo>
                <a:lnTo>
                  <a:pt x="85848" y="50418"/>
                </a:lnTo>
                <a:lnTo>
                  <a:pt x="85793" y="50455"/>
                </a:lnTo>
                <a:lnTo>
                  <a:pt x="85774" y="50492"/>
                </a:lnTo>
                <a:lnTo>
                  <a:pt x="85774" y="50567"/>
                </a:lnTo>
                <a:lnTo>
                  <a:pt x="85811" y="50641"/>
                </a:lnTo>
                <a:lnTo>
                  <a:pt x="85848" y="50716"/>
                </a:lnTo>
                <a:lnTo>
                  <a:pt x="85904" y="50790"/>
                </a:lnTo>
                <a:lnTo>
                  <a:pt x="85793" y="50883"/>
                </a:lnTo>
                <a:lnTo>
                  <a:pt x="85737" y="50939"/>
                </a:lnTo>
                <a:lnTo>
                  <a:pt x="85681" y="51013"/>
                </a:lnTo>
                <a:lnTo>
                  <a:pt x="85644" y="51069"/>
                </a:lnTo>
                <a:lnTo>
                  <a:pt x="85644" y="51125"/>
                </a:lnTo>
                <a:lnTo>
                  <a:pt x="85681" y="51181"/>
                </a:lnTo>
                <a:lnTo>
                  <a:pt x="85774" y="51218"/>
                </a:lnTo>
                <a:lnTo>
                  <a:pt x="85848" y="51218"/>
                </a:lnTo>
                <a:lnTo>
                  <a:pt x="85923" y="51200"/>
                </a:lnTo>
                <a:lnTo>
                  <a:pt x="85997" y="51144"/>
                </a:lnTo>
                <a:lnTo>
                  <a:pt x="86072" y="51125"/>
                </a:lnTo>
                <a:lnTo>
                  <a:pt x="86128" y="51069"/>
                </a:lnTo>
                <a:lnTo>
                  <a:pt x="86165" y="51069"/>
                </a:lnTo>
                <a:lnTo>
                  <a:pt x="86202" y="51088"/>
                </a:lnTo>
                <a:lnTo>
                  <a:pt x="86239" y="51144"/>
                </a:lnTo>
                <a:lnTo>
                  <a:pt x="86314" y="51200"/>
                </a:lnTo>
                <a:lnTo>
                  <a:pt x="86388" y="51237"/>
                </a:lnTo>
                <a:lnTo>
                  <a:pt x="86463" y="51237"/>
                </a:lnTo>
                <a:lnTo>
                  <a:pt x="86500" y="51200"/>
                </a:lnTo>
                <a:lnTo>
                  <a:pt x="86537" y="51162"/>
                </a:lnTo>
                <a:lnTo>
                  <a:pt x="86537" y="51088"/>
                </a:lnTo>
                <a:lnTo>
                  <a:pt x="86500" y="50976"/>
                </a:lnTo>
                <a:lnTo>
                  <a:pt x="86463" y="50939"/>
                </a:lnTo>
                <a:lnTo>
                  <a:pt x="86444" y="50883"/>
                </a:lnTo>
                <a:lnTo>
                  <a:pt x="86481" y="50846"/>
                </a:lnTo>
                <a:lnTo>
                  <a:pt x="86537" y="50827"/>
                </a:lnTo>
                <a:lnTo>
                  <a:pt x="86612" y="50753"/>
                </a:lnTo>
                <a:lnTo>
                  <a:pt x="86705" y="50697"/>
                </a:lnTo>
                <a:lnTo>
                  <a:pt x="86798" y="50641"/>
                </a:lnTo>
                <a:lnTo>
                  <a:pt x="86817" y="50604"/>
                </a:lnTo>
                <a:lnTo>
                  <a:pt x="86835" y="50548"/>
                </a:lnTo>
                <a:lnTo>
                  <a:pt x="86835" y="50492"/>
                </a:lnTo>
                <a:lnTo>
                  <a:pt x="86798" y="50436"/>
                </a:lnTo>
                <a:lnTo>
                  <a:pt x="86742" y="50399"/>
                </a:lnTo>
                <a:close/>
                <a:moveTo>
                  <a:pt x="69707" y="50436"/>
                </a:moveTo>
                <a:lnTo>
                  <a:pt x="69688" y="50455"/>
                </a:lnTo>
                <a:lnTo>
                  <a:pt x="69688" y="50492"/>
                </a:lnTo>
                <a:lnTo>
                  <a:pt x="69725" y="50567"/>
                </a:lnTo>
                <a:lnTo>
                  <a:pt x="69837" y="50697"/>
                </a:lnTo>
                <a:lnTo>
                  <a:pt x="69949" y="50790"/>
                </a:lnTo>
                <a:lnTo>
                  <a:pt x="69837" y="50846"/>
                </a:lnTo>
                <a:lnTo>
                  <a:pt x="69707" y="50939"/>
                </a:lnTo>
                <a:lnTo>
                  <a:pt x="69669" y="50995"/>
                </a:lnTo>
                <a:lnTo>
                  <a:pt x="69632" y="51051"/>
                </a:lnTo>
                <a:lnTo>
                  <a:pt x="69613" y="51125"/>
                </a:lnTo>
                <a:lnTo>
                  <a:pt x="69632" y="51181"/>
                </a:lnTo>
                <a:lnTo>
                  <a:pt x="69688" y="51237"/>
                </a:lnTo>
                <a:lnTo>
                  <a:pt x="69744" y="51256"/>
                </a:lnTo>
                <a:lnTo>
                  <a:pt x="69818" y="51237"/>
                </a:lnTo>
                <a:lnTo>
                  <a:pt x="69911" y="51200"/>
                </a:lnTo>
                <a:lnTo>
                  <a:pt x="70060" y="51107"/>
                </a:lnTo>
                <a:lnTo>
                  <a:pt x="70172" y="51051"/>
                </a:lnTo>
                <a:lnTo>
                  <a:pt x="70228" y="51032"/>
                </a:lnTo>
                <a:lnTo>
                  <a:pt x="70265" y="51051"/>
                </a:lnTo>
                <a:lnTo>
                  <a:pt x="70377" y="51088"/>
                </a:lnTo>
                <a:lnTo>
                  <a:pt x="70470" y="51144"/>
                </a:lnTo>
                <a:lnTo>
                  <a:pt x="70507" y="51144"/>
                </a:lnTo>
                <a:lnTo>
                  <a:pt x="70563" y="51125"/>
                </a:lnTo>
                <a:lnTo>
                  <a:pt x="70619" y="51088"/>
                </a:lnTo>
                <a:lnTo>
                  <a:pt x="70637" y="51032"/>
                </a:lnTo>
                <a:lnTo>
                  <a:pt x="70637" y="50995"/>
                </a:lnTo>
                <a:lnTo>
                  <a:pt x="70637" y="50958"/>
                </a:lnTo>
                <a:lnTo>
                  <a:pt x="70563" y="50883"/>
                </a:lnTo>
                <a:lnTo>
                  <a:pt x="70488" y="50809"/>
                </a:lnTo>
                <a:lnTo>
                  <a:pt x="70637" y="50697"/>
                </a:lnTo>
                <a:lnTo>
                  <a:pt x="70693" y="50623"/>
                </a:lnTo>
                <a:lnTo>
                  <a:pt x="70731" y="50548"/>
                </a:lnTo>
                <a:lnTo>
                  <a:pt x="70731" y="50492"/>
                </a:lnTo>
                <a:lnTo>
                  <a:pt x="70712" y="50455"/>
                </a:lnTo>
                <a:lnTo>
                  <a:pt x="70675" y="50436"/>
                </a:lnTo>
                <a:lnTo>
                  <a:pt x="70619" y="50436"/>
                </a:lnTo>
                <a:lnTo>
                  <a:pt x="70507" y="50474"/>
                </a:lnTo>
                <a:lnTo>
                  <a:pt x="70395" y="50548"/>
                </a:lnTo>
                <a:lnTo>
                  <a:pt x="70284" y="50604"/>
                </a:lnTo>
                <a:lnTo>
                  <a:pt x="70246" y="50623"/>
                </a:lnTo>
                <a:lnTo>
                  <a:pt x="70191" y="50623"/>
                </a:lnTo>
                <a:lnTo>
                  <a:pt x="70116" y="50585"/>
                </a:lnTo>
                <a:lnTo>
                  <a:pt x="70023" y="50529"/>
                </a:lnTo>
                <a:lnTo>
                  <a:pt x="69930" y="50474"/>
                </a:lnTo>
                <a:lnTo>
                  <a:pt x="69837" y="50436"/>
                </a:lnTo>
                <a:close/>
                <a:moveTo>
                  <a:pt x="18861" y="50362"/>
                </a:moveTo>
                <a:lnTo>
                  <a:pt x="18805" y="50380"/>
                </a:lnTo>
                <a:lnTo>
                  <a:pt x="18749" y="50418"/>
                </a:lnTo>
                <a:lnTo>
                  <a:pt x="18730" y="50492"/>
                </a:lnTo>
                <a:lnTo>
                  <a:pt x="18730" y="50548"/>
                </a:lnTo>
                <a:lnTo>
                  <a:pt x="18767" y="50604"/>
                </a:lnTo>
                <a:lnTo>
                  <a:pt x="18805" y="50660"/>
                </a:lnTo>
                <a:lnTo>
                  <a:pt x="18916" y="50753"/>
                </a:lnTo>
                <a:lnTo>
                  <a:pt x="19010" y="50827"/>
                </a:lnTo>
                <a:lnTo>
                  <a:pt x="18935" y="50902"/>
                </a:lnTo>
                <a:lnTo>
                  <a:pt x="18842" y="51032"/>
                </a:lnTo>
                <a:lnTo>
                  <a:pt x="18823" y="51088"/>
                </a:lnTo>
                <a:lnTo>
                  <a:pt x="18805" y="51144"/>
                </a:lnTo>
                <a:lnTo>
                  <a:pt x="18823" y="51200"/>
                </a:lnTo>
                <a:lnTo>
                  <a:pt x="18879" y="51256"/>
                </a:lnTo>
                <a:lnTo>
                  <a:pt x="18935" y="51274"/>
                </a:lnTo>
                <a:lnTo>
                  <a:pt x="19010" y="51274"/>
                </a:lnTo>
                <a:lnTo>
                  <a:pt x="19065" y="51237"/>
                </a:lnTo>
                <a:lnTo>
                  <a:pt x="19121" y="51181"/>
                </a:lnTo>
                <a:lnTo>
                  <a:pt x="19233" y="51088"/>
                </a:lnTo>
                <a:lnTo>
                  <a:pt x="19289" y="51051"/>
                </a:lnTo>
                <a:lnTo>
                  <a:pt x="19345" y="51032"/>
                </a:lnTo>
                <a:lnTo>
                  <a:pt x="19382" y="51051"/>
                </a:lnTo>
                <a:lnTo>
                  <a:pt x="19438" y="51088"/>
                </a:lnTo>
                <a:lnTo>
                  <a:pt x="19568" y="51162"/>
                </a:lnTo>
                <a:lnTo>
                  <a:pt x="19643" y="51200"/>
                </a:lnTo>
                <a:lnTo>
                  <a:pt x="19698" y="51218"/>
                </a:lnTo>
                <a:lnTo>
                  <a:pt x="19754" y="51218"/>
                </a:lnTo>
                <a:lnTo>
                  <a:pt x="19810" y="51200"/>
                </a:lnTo>
                <a:lnTo>
                  <a:pt x="19847" y="51144"/>
                </a:lnTo>
                <a:lnTo>
                  <a:pt x="19847" y="51088"/>
                </a:lnTo>
                <a:lnTo>
                  <a:pt x="19829" y="51013"/>
                </a:lnTo>
                <a:lnTo>
                  <a:pt x="19773" y="50958"/>
                </a:lnTo>
                <a:lnTo>
                  <a:pt x="19661" y="50846"/>
                </a:lnTo>
                <a:lnTo>
                  <a:pt x="19549" y="50771"/>
                </a:lnTo>
                <a:lnTo>
                  <a:pt x="19643" y="50697"/>
                </a:lnTo>
                <a:lnTo>
                  <a:pt x="19754" y="50585"/>
                </a:lnTo>
                <a:lnTo>
                  <a:pt x="19791" y="50548"/>
                </a:lnTo>
                <a:lnTo>
                  <a:pt x="19810" y="50492"/>
                </a:lnTo>
                <a:lnTo>
                  <a:pt x="19791" y="50455"/>
                </a:lnTo>
                <a:lnTo>
                  <a:pt x="19717" y="50418"/>
                </a:lnTo>
                <a:lnTo>
                  <a:pt x="19661" y="50418"/>
                </a:lnTo>
                <a:lnTo>
                  <a:pt x="19605" y="50455"/>
                </a:lnTo>
                <a:lnTo>
                  <a:pt x="19475" y="50511"/>
                </a:lnTo>
                <a:lnTo>
                  <a:pt x="19401" y="50548"/>
                </a:lnTo>
                <a:lnTo>
                  <a:pt x="19345" y="50567"/>
                </a:lnTo>
                <a:lnTo>
                  <a:pt x="19307" y="50567"/>
                </a:lnTo>
                <a:lnTo>
                  <a:pt x="19233" y="50529"/>
                </a:lnTo>
                <a:lnTo>
                  <a:pt x="19121" y="50474"/>
                </a:lnTo>
                <a:lnTo>
                  <a:pt x="18991" y="50399"/>
                </a:lnTo>
                <a:lnTo>
                  <a:pt x="18935" y="50380"/>
                </a:lnTo>
                <a:lnTo>
                  <a:pt x="18861" y="50362"/>
                </a:lnTo>
                <a:close/>
                <a:moveTo>
                  <a:pt x="21542" y="50380"/>
                </a:moveTo>
                <a:lnTo>
                  <a:pt x="21523" y="50399"/>
                </a:lnTo>
                <a:lnTo>
                  <a:pt x="21523" y="50418"/>
                </a:lnTo>
                <a:lnTo>
                  <a:pt x="21542" y="50455"/>
                </a:lnTo>
                <a:lnTo>
                  <a:pt x="21653" y="50585"/>
                </a:lnTo>
                <a:lnTo>
                  <a:pt x="21839" y="50771"/>
                </a:lnTo>
                <a:lnTo>
                  <a:pt x="21728" y="50827"/>
                </a:lnTo>
                <a:lnTo>
                  <a:pt x="21560" y="50939"/>
                </a:lnTo>
                <a:lnTo>
                  <a:pt x="21504" y="50995"/>
                </a:lnTo>
                <a:lnTo>
                  <a:pt x="21448" y="51051"/>
                </a:lnTo>
                <a:lnTo>
                  <a:pt x="21411" y="51107"/>
                </a:lnTo>
                <a:lnTo>
                  <a:pt x="21430" y="51181"/>
                </a:lnTo>
                <a:lnTo>
                  <a:pt x="21448" y="51218"/>
                </a:lnTo>
                <a:lnTo>
                  <a:pt x="21486" y="51237"/>
                </a:lnTo>
                <a:lnTo>
                  <a:pt x="21523" y="51256"/>
                </a:lnTo>
                <a:lnTo>
                  <a:pt x="21560" y="51256"/>
                </a:lnTo>
                <a:lnTo>
                  <a:pt x="21635" y="51218"/>
                </a:lnTo>
                <a:lnTo>
                  <a:pt x="21709" y="51162"/>
                </a:lnTo>
                <a:lnTo>
                  <a:pt x="21877" y="51032"/>
                </a:lnTo>
                <a:lnTo>
                  <a:pt x="21933" y="50976"/>
                </a:lnTo>
                <a:lnTo>
                  <a:pt x="21988" y="50958"/>
                </a:lnTo>
                <a:lnTo>
                  <a:pt x="22044" y="50976"/>
                </a:lnTo>
                <a:lnTo>
                  <a:pt x="22100" y="51013"/>
                </a:lnTo>
                <a:lnTo>
                  <a:pt x="22193" y="51144"/>
                </a:lnTo>
                <a:lnTo>
                  <a:pt x="22249" y="51200"/>
                </a:lnTo>
                <a:lnTo>
                  <a:pt x="22305" y="51256"/>
                </a:lnTo>
                <a:lnTo>
                  <a:pt x="22361" y="51274"/>
                </a:lnTo>
                <a:lnTo>
                  <a:pt x="22454" y="51256"/>
                </a:lnTo>
                <a:lnTo>
                  <a:pt x="22491" y="51218"/>
                </a:lnTo>
                <a:lnTo>
                  <a:pt x="22510" y="51200"/>
                </a:lnTo>
                <a:lnTo>
                  <a:pt x="22528" y="51125"/>
                </a:lnTo>
                <a:lnTo>
                  <a:pt x="22510" y="51051"/>
                </a:lnTo>
                <a:lnTo>
                  <a:pt x="22472" y="50976"/>
                </a:lnTo>
                <a:lnTo>
                  <a:pt x="22342" y="50846"/>
                </a:lnTo>
                <a:lnTo>
                  <a:pt x="22230" y="50734"/>
                </a:lnTo>
                <a:lnTo>
                  <a:pt x="22324" y="50623"/>
                </a:lnTo>
                <a:lnTo>
                  <a:pt x="22361" y="50567"/>
                </a:lnTo>
                <a:lnTo>
                  <a:pt x="22379" y="50511"/>
                </a:lnTo>
                <a:lnTo>
                  <a:pt x="22379" y="50474"/>
                </a:lnTo>
                <a:lnTo>
                  <a:pt x="22342" y="50455"/>
                </a:lnTo>
                <a:lnTo>
                  <a:pt x="22286" y="50474"/>
                </a:lnTo>
                <a:lnTo>
                  <a:pt x="22193" y="50529"/>
                </a:lnTo>
                <a:lnTo>
                  <a:pt x="22082" y="50567"/>
                </a:lnTo>
                <a:lnTo>
                  <a:pt x="22026" y="50585"/>
                </a:lnTo>
                <a:lnTo>
                  <a:pt x="21951" y="50548"/>
                </a:lnTo>
                <a:lnTo>
                  <a:pt x="21858" y="50492"/>
                </a:lnTo>
                <a:lnTo>
                  <a:pt x="21691" y="50418"/>
                </a:lnTo>
                <a:lnTo>
                  <a:pt x="21579" y="50380"/>
                </a:lnTo>
                <a:close/>
                <a:moveTo>
                  <a:pt x="33085" y="50362"/>
                </a:moveTo>
                <a:lnTo>
                  <a:pt x="32973" y="50399"/>
                </a:lnTo>
                <a:lnTo>
                  <a:pt x="32806" y="50474"/>
                </a:lnTo>
                <a:lnTo>
                  <a:pt x="32694" y="50529"/>
                </a:lnTo>
                <a:lnTo>
                  <a:pt x="32638" y="50548"/>
                </a:lnTo>
                <a:lnTo>
                  <a:pt x="32563" y="50529"/>
                </a:lnTo>
                <a:lnTo>
                  <a:pt x="32470" y="50474"/>
                </a:lnTo>
                <a:lnTo>
                  <a:pt x="32359" y="50436"/>
                </a:lnTo>
                <a:lnTo>
                  <a:pt x="32284" y="50418"/>
                </a:lnTo>
                <a:lnTo>
                  <a:pt x="32266" y="50418"/>
                </a:lnTo>
                <a:lnTo>
                  <a:pt x="32266" y="50455"/>
                </a:lnTo>
                <a:lnTo>
                  <a:pt x="32340" y="50585"/>
                </a:lnTo>
                <a:lnTo>
                  <a:pt x="32452" y="50697"/>
                </a:lnTo>
                <a:lnTo>
                  <a:pt x="32340" y="50790"/>
                </a:lnTo>
                <a:lnTo>
                  <a:pt x="32210" y="50920"/>
                </a:lnTo>
                <a:lnTo>
                  <a:pt x="32154" y="50995"/>
                </a:lnTo>
                <a:lnTo>
                  <a:pt x="32117" y="51069"/>
                </a:lnTo>
                <a:lnTo>
                  <a:pt x="32117" y="51144"/>
                </a:lnTo>
                <a:lnTo>
                  <a:pt x="32154" y="51200"/>
                </a:lnTo>
                <a:lnTo>
                  <a:pt x="32228" y="51237"/>
                </a:lnTo>
                <a:lnTo>
                  <a:pt x="32284" y="51237"/>
                </a:lnTo>
                <a:lnTo>
                  <a:pt x="32359" y="51218"/>
                </a:lnTo>
                <a:lnTo>
                  <a:pt x="32452" y="51162"/>
                </a:lnTo>
                <a:lnTo>
                  <a:pt x="32582" y="51051"/>
                </a:lnTo>
                <a:lnTo>
                  <a:pt x="32694" y="50958"/>
                </a:lnTo>
                <a:lnTo>
                  <a:pt x="32768" y="51051"/>
                </a:lnTo>
                <a:lnTo>
                  <a:pt x="32880" y="51181"/>
                </a:lnTo>
                <a:lnTo>
                  <a:pt x="32954" y="51237"/>
                </a:lnTo>
                <a:lnTo>
                  <a:pt x="33010" y="51274"/>
                </a:lnTo>
                <a:lnTo>
                  <a:pt x="33066" y="51274"/>
                </a:lnTo>
                <a:lnTo>
                  <a:pt x="33122" y="51237"/>
                </a:lnTo>
                <a:lnTo>
                  <a:pt x="33159" y="51181"/>
                </a:lnTo>
                <a:lnTo>
                  <a:pt x="33159" y="51125"/>
                </a:lnTo>
                <a:lnTo>
                  <a:pt x="33122" y="51069"/>
                </a:lnTo>
                <a:lnTo>
                  <a:pt x="33085" y="50995"/>
                </a:lnTo>
                <a:lnTo>
                  <a:pt x="32992" y="50883"/>
                </a:lnTo>
                <a:lnTo>
                  <a:pt x="32899" y="50790"/>
                </a:lnTo>
                <a:lnTo>
                  <a:pt x="32992" y="50716"/>
                </a:lnTo>
                <a:lnTo>
                  <a:pt x="33159" y="50567"/>
                </a:lnTo>
                <a:lnTo>
                  <a:pt x="33215" y="50492"/>
                </a:lnTo>
                <a:lnTo>
                  <a:pt x="33252" y="50436"/>
                </a:lnTo>
                <a:lnTo>
                  <a:pt x="33252" y="50399"/>
                </a:lnTo>
                <a:lnTo>
                  <a:pt x="33252" y="50380"/>
                </a:lnTo>
                <a:lnTo>
                  <a:pt x="33215" y="50362"/>
                </a:lnTo>
                <a:close/>
                <a:moveTo>
                  <a:pt x="34779" y="50362"/>
                </a:moveTo>
                <a:lnTo>
                  <a:pt x="34742" y="50399"/>
                </a:lnTo>
                <a:lnTo>
                  <a:pt x="34742" y="50455"/>
                </a:lnTo>
                <a:lnTo>
                  <a:pt x="34760" y="50511"/>
                </a:lnTo>
                <a:lnTo>
                  <a:pt x="34798" y="50567"/>
                </a:lnTo>
                <a:lnTo>
                  <a:pt x="34928" y="50678"/>
                </a:lnTo>
                <a:lnTo>
                  <a:pt x="35189" y="50846"/>
                </a:lnTo>
                <a:lnTo>
                  <a:pt x="35077" y="50939"/>
                </a:lnTo>
                <a:lnTo>
                  <a:pt x="34928" y="51069"/>
                </a:lnTo>
                <a:lnTo>
                  <a:pt x="34872" y="51144"/>
                </a:lnTo>
                <a:lnTo>
                  <a:pt x="34853" y="51218"/>
                </a:lnTo>
                <a:lnTo>
                  <a:pt x="34872" y="51237"/>
                </a:lnTo>
                <a:lnTo>
                  <a:pt x="34891" y="51256"/>
                </a:lnTo>
                <a:lnTo>
                  <a:pt x="34928" y="51274"/>
                </a:lnTo>
                <a:lnTo>
                  <a:pt x="35021" y="51274"/>
                </a:lnTo>
                <a:lnTo>
                  <a:pt x="35058" y="51256"/>
                </a:lnTo>
                <a:lnTo>
                  <a:pt x="35170" y="51200"/>
                </a:lnTo>
                <a:lnTo>
                  <a:pt x="35244" y="51125"/>
                </a:lnTo>
                <a:lnTo>
                  <a:pt x="35338" y="51088"/>
                </a:lnTo>
                <a:lnTo>
                  <a:pt x="35412" y="51051"/>
                </a:lnTo>
                <a:lnTo>
                  <a:pt x="35487" y="51069"/>
                </a:lnTo>
                <a:lnTo>
                  <a:pt x="35524" y="51088"/>
                </a:lnTo>
                <a:lnTo>
                  <a:pt x="35580" y="51125"/>
                </a:lnTo>
                <a:lnTo>
                  <a:pt x="35617" y="51144"/>
                </a:lnTo>
                <a:lnTo>
                  <a:pt x="35654" y="51144"/>
                </a:lnTo>
                <a:lnTo>
                  <a:pt x="35691" y="51125"/>
                </a:lnTo>
                <a:lnTo>
                  <a:pt x="35710" y="51107"/>
                </a:lnTo>
                <a:lnTo>
                  <a:pt x="35710" y="51088"/>
                </a:lnTo>
                <a:lnTo>
                  <a:pt x="35691" y="51051"/>
                </a:lnTo>
                <a:lnTo>
                  <a:pt x="35654" y="50995"/>
                </a:lnTo>
                <a:lnTo>
                  <a:pt x="35617" y="50939"/>
                </a:lnTo>
                <a:lnTo>
                  <a:pt x="35635" y="50883"/>
                </a:lnTo>
                <a:lnTo>
                  <a:pt x="35654" y="50846"/>
                </a:lnTo>
                <a:lnTo>
                  <a:pt x="35747" y="50790"/>
                </a:lnTo>
                <a:lnTo>
                  <a:pt x="35822" y="50734"/>
                </a:lnTo>
                <a:lnTo>
                  <a:pt x="35952" y="50623"/>
                </a:lnTo>
                <a:lnTo>
                  <a:pt x="35989" y="50548"/>
                </a:lnTo>
                <a:lnTo>
                  <a:pt x="36026" y="50492"/>
                </a:lnTo>
                <a:lnTo>
                  <a:pt x="36026" y="50436"/>
                </a:lnTo>
                <a:lnTo>
                  <a:pt x="35971" y="50399"/>
                </a:lnTo>
                <a:lnTo>
                  <a:pt x="35915" y="50380"/>
                </a:lnTo>
                <a:lnTo>
                  <a:pt x="35840" y="50380"/>
                </a:lnTo>
                <a:lnTo>
                  <a:pt x="35784" y="50399"/>
                </a:lnTo>
                <a:lnTo>
                  <a:pt x="35729" y="50436"/>
                </a:lnTo>
                <a:lnTo>
                  <a:pt x="35635" y="50511"/>
                </a:lnTo>
                <a:lnTo>
                  <a:pt x="35524" y="50585"/>
                </a:lnTo>
                <a:lnTo>
                  <a:pt x="35449" y="50641"/>
                </a:lnTo>
                <a:lnTo>
                  <a:pt x="35431" y="50660"/>
                </a:lnTo>
                <a:lnTo>
                  <a:pt x="35319" y="50604"/>
                </a:lnTo>
                <a:lnTo>
                  <a:pt x="35263" y="50567"/>
                </a:lnTo>
                <a:lnTo>
                  <a:pt x="35207" y="50511"/>
                </a:lnTo>
                <a:lnTo>
                  <a:pt x="35133" y="50474"/>
                </a:lnTo>
                <a:lnTo>
                  <a:pt x="35077" y="50418"/>
                </a:lnTo>
                <a:lnTo>
                  <a:pt x="34984" y="50380"/>
                </a:lnTo>
                <a:lnTo>
                  <a:pt x="34872" y="50362"/>
                </a:lnTo>
                <a:close/>
                <a:moveTo>
                  <a:pt x="38614" y="50362"/>
                </a:moveTo>
                <a:lnTo>
                  <a:pt x="38503" y="50399"/>
                </a:lnTo>
                <a:lnTo>
                  <a:pt x="38410" y="50436"/>
                </a:lnTo>
                <a:lnTo>
                  <a:pt x="38205" y="50529"/>
                </a:lnTo>
                <a:lnTo>
                  <a:pt x="38093" y="50567"/>
                </a:lnTo>
                <a:lnTo>
                  <a:pt x="38019" y="50511"/>
                </a:lnTo>
                <a:lnTo>
                  <a:pt x="37963" y="50474"/>
                </a:lnTo>
                <a:lnTo>
                  <a:pt x="37907" y="50436"/>
                </a:lnTo>
                <a:lnTo>
                  <a:pt x="37851" y="50399"/>
                </a:lnTo>
                <a:lnTo>
                  <a:pt x="37795" y="50380"/>
                </a:lnTo>
                <a:lnTo>
                  <a:pt x="37739" y="50380"/>
                </a:lnTo>
                <a:lnTo>
                  <a:pt x="37683" y="50399"/>
                </a:lnTo>
                <a:lnTo>
                  <a:pt x="37628" y="50436"/>
                </a:lnTo>
                <a:lnTo>
                  <a:pt x="37590" y="50492"/>
                </a:lnTo>
                <a:lnTo>
                  <a:pt x="37590" y="50529"/>
                </a:lnTo>
                <a:lnTo>
                  <a:pt x="37609" y="50585"/>
                </a:lnTo>
                <a:lnTo>
                  <a:pt x="37646" y="50641"/>
                </a:lnTo>
                <a:lnTo>
                  <a:pt x="37702" y="50697"/>
                </a:lnTo>
                <a:lnTo>
                  <a:pt x="37777" y="50753"/>
                </a:lnTo>
                <a:lnTo>
                  <a:pt x="37646" y="50827"/>
                </a:lnTo>
                <a:lnTo>
                  <a:pt x="37516" y="50920"/>
                </a:lnTo>
                <a:lnTo>
                  <a:pt x="37441" y="50958"/>
                </a:lnTo>
                <a:lnTo>
                  <a:pt x="37386" y="51032"/>
                </a:lnTo>
                <a:lnTo>
                  <a:pt x="37348" y="51088"/>
                </a:lnTo>
                <a:lnTo>
                  <a:pt x="37348" y="51162"/>
                </a:lnTo>
                <a:lnTo>
                  <a:pt x="37367" y="51218"/>
                </a:lnTo>
                <a:lnTo>
                  <a:pt x="37404" y="51256"/>
                </a:lnTo>
                <a:lnTo>
                  <a:pt x="37460" y="51274"/>
                </a:lnTo>
                <a:lnTo>
                  <a:pt x="37534" y="51274"/>
                </a:lnTo>
                <a:lnTo>
                  <a:pt x="37683" y="51237"/>
                </a:lnTo>
                <a:lnTo>
                  <a:pt x="37795" y="51181"/>
                </a:lnTo>
                <a:lnTo>
                  <a:pt x="37944" y="51069"/>
                </a:lnTo>
                <a:lnTo>
                  <a:pt x="38019" y="51013"/>
                </a:lnTo>
                <a:lnTo>
                  <a:pt x="38093" y="50995"/>
                </a:lnTo>
                <a:lnTo>
                  <a:pt x="38168" y="51013"/>
                </a:lnTo>
                <a:lnTo>
                  <a:pt x="38242" y="51069"/>
                </a:lnTo>
                <a:lnTo>
                  <a:pt x="38316" y="51125"/>
                </a:lnTo>
                <a:lnTo>
                  <a:pt x="38372" y="51162"/>
                </a:lnTo>
                <a:lnTo>
                  <a:pt x="38521" y="51162"/>
                </a:lnTo>
                <a:lnTo>
                  <a:pt x="38540" y="51125"/>
                </a:lnTo>
                <a:lnTo>
                  <a:pt x="38521" y="51069"/>
                </a:lnTo>
                <a:lnTo>
                  <a:pt x="38447" y="50958"/>
                </a:lnTo>
                <a:lnTo>
                  <a:pt x="38354" y="50827"/>
                </a:lnTo>
                <a:lnTo>
                  <a:pt x="38540" y="50716"/>
                </a:lnTo>
                <a:lnTo>
                  <a:pt x="38614" y="50641"/>
                </a:lnTo>
                <a:lnTo>
                  <a:pt x="38689" y="50567"/>
                </a:lnTo>
                <a:lnTo>
                  <a:pt x="38707" y="50511"/>
                </a:lnTo>
                <a:lnTo>
                  <a:pt x="38726" y="50436"/>
                </a:lnTo>
                <a:lnTo>
                  <a:pt x="38726" y="50399"/>
                </a:lnTo>
                <a:lnTo>
                  <a:pt x="38707" y="50380"/>
                </a:lnTo>
                <a:lnTo>
                  <a:pt x="38670" y="50362"/>
                </a:lnTo>
                <a:close/>
                <a:moveTo>
                  <a:pt x="43027" y="50362"/>
                </a:moveTo>
                <a:lnTo>
                  <a:pt x="42952" y="50380"/>
                </a:lnTo>
                <a:lnTo>
                  <a:pt x="42915" y="50436"/>
                </a:lnTo>
                <a:lnTo>
                  <a:pt x="42896" y="50511"/>
                </a:lnTo>
                <a:lnTo>
                  <a:pt x="42915" y="50567"/>
                </a:lnTo>
                <a:lnTo>
                  <a:pt x="42934" y="50604"/>
                </a:lnTo>
                <a:lnTo>
                  <a:pt x="42990" y="50660"/>
                </a:lnTo>
                <a:lnTo>
                  <a:pt x="43120" y="50771"/>
                </a:lnTo>
                <a:lnTo>
                  <a:pt x="43027" y="50865"/>
                </a:lnTo>
                <a:lnTo>
                  <a:pt x="42990" y="50920"/>
                </a:lnTo>
                <a:lnTo>
                  <a:pt x="42952" y="50995"/>
                </a:lnTo>
                <a:lnTo>
                  <a:pt x="42934" y="51051"/>
                </a:lnTo>
                <a:lnTo>
                  <a:pt x="42952" y="51088"/>
                </a:lnTo>
                <a:lnTo>
                  <a:pt x="43008" y="51125"/>
                </a:lnTo>
                <a:lnTo>
                  <a:pt x="43101" y="51125"/>
                </a:lnTo>
                <a:lnTo>
                  <a:pt x="43194" y="51107"/>
                </a:lnTo>
                <a:lnTo>
                  <a:pt x="43269" y="51051"/>
                </a:lnTo>
                <a:lnTo>
                  <a:pt x="43325" y="51013"/>
                </a:lnTo>
                <a:lnTo>
                  <a:pt x="43362" y="50995"/>
                </a:lnTo>
                <a:lnTo>
                  <a:pt x="43399" y="51013"/>
                </a:lnTo>
                <a:lnTo>
                  <a:pt x="43436" y="51069"/>
                </a:lnTo>
                <a:lnTo>
                  <a:pt x="43492" y="51107"/>
                </a:lnTo>
                <a:lnTo>
                  <a:pt x="43548" y="51181"/>
                </a:lnTo>
                <a:lnTo>
                  <a:pt x="43604" y="51256"/>
                </a:lnTo>
                <a:lnTo>
                  <a:pt x="43641" y="51274"/>
                </a:lnTo>
                <a:lnTo>
                  <a:pt x="43678" y="51274"/>
                </a:lnTo>
                <a:lnTo>
                  <a:pt x="43716" y="51256"/>
                </a:lnTo>
                <a:lnTo>
                  <a:pt x="43734" y="51200"/>
                </a:lnTo>
                <a:lnTo>
                  <a:pt x="43716" y="51144"/>
                </a:lnTo>
                <a:lnTo>
                  <a:pt x="43697" y="51069"/>
                </a:lnTo>
                <a:lnTo>
                  <a:pt x="43623" y="50902"/>
                </a:lnTo>
                <a:lnTo>
                  <a:pt x="43604" y="50846"/>
                </a:lnTo>
                <a:lnTo>
                  <a:pt x="43604" y="50809"/>
                </a:lnTo>
                <a:lnTo>
                  <a:pt x="43678" y="50734"/>
                </a:lnTo>
                <a:lnTo>
                  <a:pt x="43809" y="50585"/>
                </a:lnTo>
                <a:lnTo>
                  <a:pt x="43865" y="50511"/>
                </a:lnTo>
                <a:lnTo>
                  <a:pt x="43902" y="50436"/>
                </a:lnTo>
                <a:lnTo>
                  <a:pt x="43902" y="50418"/>
                </a:lnTo>
                <a:lnTo>
                  <a:pt x="43883" y="50399"/>
                </a:lnTo>
                <a:lnTo>
                  <a:pt x="43846" y="50399"/>
                </a:lnTo>
                <a:lnTo>
                  <a:pt x="43809" y="50418"/>
                </a:lnTo>
                <a:lnTo>
                  <a:pt x="43716" y="50455"/>
                </a:lnTo>
                <a:lnTo>
                  <a:pt x="43585" y="50529"/>
                </a:lnTo>
                <a:lnTo>
                  <a:pt x="43474" y="50585"/>
                </a:lnTo>
                <a:lnTo>
                  <a:pt x="43436" y="50604"/>
                </a:lnTo>
                <a:lnTo>
                  <a:pt x="43399" y="50604"/>
                </a:lnTo>
                <a:lnTo>
                  <a:pt x="43362" y="50585"/>
                </a:lnTo>
                <a:lnTo>
                  <a:pt x="43325" y="50567"/>
                </a:lnTo>
                <a:lnTo>
                  <a:pt x="43250" y="50492"/>
                </a:lnTo>
                <a:lnTo>
                  <a:pt x="43176" y="50418"/>
                </a:lnTo>
                <a:lnTo>
                  <a:pt x="43139" y="50380"/>
                </a:lnTo>
                <a:lnTo>
                  <a:pt x="43101" y="50362"/>
                </a:lnTo>
                <a:close/>
                <a:moveTo>
                  <a:pt x="50958" y="50380"/>
                </a:moveTo>
                <a:lnTo>
                  <a:pt x="50902" y="50399"/>
                </a:lnTo>
                <a:lnTo>
                  <a:pt x="50865" y="50455"/>
                </a:lnTo>
                <a:lnTo>
                  <a:pt x="50846" y="50529"/>
                </a:lnTo>
                <a:lnTo>
                  <a:pt x="50846" y="50585"/>
                </a:lnTo>
                <a:lnTo>
                  <a:pt x="50902" y="50641"/>
                </a:lnTo>
                <a:lnTo>
                  <a:pt x="50958" y="50697"/>
                </a:lnTo>
                <a:lnTo>
                  <a:pt x="51107" y="50771"/>
                </a:lnTo>
                <a:lnTo>
                  <a:pt x="51219" y="50846"/>
                </a:lnTo>
                <a:lnTo>
                  <a:pt x="51144" y="50939"/>
                </a:lnTo>
                <a:lnTo>
                  <a:pt x="51070" y="51051"/>
                </a:lnTo>
                <a:lnTo>
                  <a:pt x="51051" y="51107"/>
                </a:lnTo>
                <a:lnTo>
                  <a:pt x="51033" y="51162"/>
                </a:lnTo>
                <a:lnTo>
                  <a:pt x="51070" y="51218"/>
                </a:lnTo>
                <a:lnTo>
                  <a:pt x="51126" y="51256"/>
                </a:lnTo>
                <a:lnTo>
                  <a:pt x="51182" y="51274"/>
                </a:lnTo>
                <a:lnTo>
                  <a:pt x="51237" y="51256"/>
                </a:lnTo>
                <a:lnTo>
                  <a:pt x="51293" y="51218"/>
                </a:lnTo>
                <a:lnTo>
                  <a:pt x="51349" y="51162"/>
                </a:lnTo>
                <a:lnTo>
                  <a:pt x="51442" y="51069"/>
                </a:lnTo>
                <a:lnTo>
                  <a:pt x="51479" y="51032"/>
                </a:lnTo>
                <a:lnTo>
                  <a:pt x="51535" y="51013"/>
                </a:lnTo>
                <a:lnTo>
                  <a:pt x="51573" y="51032"/>
                </a:lnTo>
                <a:lnTo>
                  <a:pt x="51647" y="51069"/>
                </a:lnTo>
                <a:lnTo>
                  <a:pt x="51777" y="51181"/>
                </a:lnTo>
                <a:lnTo>
                  <a:pt x="51833" y="51218"/>
                </a:lnTo>
                <a:lnTo>
                  <a:pt x="51908" y="51237"/>
                </a:lnTo>
                <a:lnTo>
                  <a:pt x="51963" y="51218"/>
                </a:lnTo>
                <a:lnTo>
                  <a:pt x="52001" y="51181"/>
                </a:lnTo>
                <a:lnTo>
                  <a:pt x="52019" y="51125"/>
                </a:lnTo>
                <a:lnTo>
                  <a:pt x="52001" y="51051"/>
                </a:lnTo>
                <a:lnTo>
                  <a:pt x="51963" y="50995"/>
                </a:lnTo>
                <a:lnTo>
                  <a:pt x="51908" y="50920"/>
                </a:lnTo>
                <a:lnTo>
                  <a:pt x="51777" y="50809"/>
                </a:lnTo>
                <a:lnTo>
                  <a:pt x="51684" y="50716"/>
                </a:lnTo>
                <a:lnTo>
                  <a:pt x="51740" y="50623"/>
                </a:lnTo>
                <a:lnTo>
                  <a:pt x="51796" y="50511"/>
                </a:lnTo>
                <a:lnTo>
                  <a:pt x="51815" y="50455"/>
                </a:lnTo>
                <a:lnTo>
                  <a:pt x="51815" y="50418"/>
                </a:lnTo>
                <a:lnTo>
                  <a:pt x="51777" y="50399"/>
                </a:lnTo>
                <a:lnTo>
                  <a:pt x="51703" y="50380"/>
                </a:lnTo>
                <a:lnTo>
                  <a:pt x="51666" y="50399"/>
                </a:lnTo>
                <a:lnTo>
                  <a:pt x="51610" y="50455"/>
                </a:lnTo>
                <a:lnTo>
                  <a:pt x="51554" y="50511"/>
                </a:lnTo>
                <a:lnTo>
                  <a:pt x="51517" y="50529"/>
                </a:lnTo>
                <a:lnTo>
                  <a:pt x="51442" y="50548"/>
                </a:lnTo>
                <a:lnTo>
                  <a:pt x="51386" y="50529"/>
                </a:lnTo>
                <a:lnTo>
                  <a:pt x="51275" y="50455"/>
                </a:lnTo>
                <a:lnTo>
                  <a:pt x="51163" y="50418"/>
                </a:lnTo>
                <a:lnTo>
                  <a:pt x="51051" y="50380"/>
                </a:lnTo>
                <a:close/>
                <a:moveTo>
                  <a:pt x="72574" y="50380"/>
                </a:moveTo>
                <a:lnTo>
                  <a:pt x="72499" y="50418"/>
                </a:lnTo>
                <a:lnTo>
                  <a:pt x="72462" y="50474"/>
                </a:lnTo>
                <a:lnTo>
                  <a:pt x="72443" y="50529"/>
                </a:lnTo>
                <a:lnTo>
                  <a:pt x="72443" y="50585"/>
                </a:lnTo>
                <a:lnTo>
                  <a:pt x="72481" y="50641"/>
                </a:lnTo>
                <a:lnTo>
                  <a:pt x="72592" y="50734"/>
                </a:lnTo>
                <a:lnTo>
                  <a:pt x="72704" y="50809"/>
                </a:lnTo>
                <a:lnTo>
                  <a:pt x="72462" y="50939"/>
                </a:lnTo>
                <a:lnTo>
                  <a:pt x="72350" y="51032"/>
                </a:lnTo>
                <a:lnTo>
                  <a:pt x="72313" y="51069"/>
                </a:lnTo>
                <a:lnTo>
                  <a:pt x="72294" y="51125"/>
                </a:lnTo>
                <a:lnTo>
                  <a:pt x="72294" y="51200"/>
                </a:lnTo>
                <a:lnTo>
                  <a:pt x="72332" y="51256"/>
                </a:lnTo>
                <a:lnTo>
                  <a:pt x="72388" y="51274"/>
                </a:lnTo>
                <a:lnTo>
                  <a:pt x="72462" y="51274"/>
                </a:lnTo>
                <a:lnTo>
                  <a:pt x="72611" y="51256"/>
                </a:lnTo>
                <a:lnTo>
                  <a:pt x="72723" y="51200"/>
                </a:lnTo>
                <a:lnTo>
                  <a:pt x="72778" y="51144"/>
                </a:lnTo>
                <a:lnTo>
                  <a:pt x="72872" y="51088"/>
                </a:lnTo>
                <a:lnTo>
                  <a:pt x="72946" y="51032"/>
                </a:lnTo>
                <a:lnTo>
                  <a:pt x="73002" y="50995"/>
                </a:lnTo>
                <a:lnTo>
                  <a:pt x="73039" y="50995"/>
                </a:lnTo>
                <a:lnTo>
                  <a:pt x="73076" y="51013"/>
                </a:lnTo>
                <a:lnTo>
                  <a:pt x="73151" y="51051"/>
                </a:lnTo>
                <a:lnTo>
                  <a:pt x="73225" y="51107"/>
                </a:lnTo>
                <a:lnTo>
                  <a:pt x="73263" y="51125"/>
                </a:lnTo>
                <a:lnTo>
                  <a:pt x="73300" y="51107"/>
                </a:lnTo>
                <a:lnTo>
                  <a:pt x="73374" y="51088"/>
                </a:lnTo>
                <a:lnTo>
                  <a:pt x="73393" y="51051"/>
                </a:lnTo>
                <a:lnTo>
                  <a:pt x="73412" y="51013"/>
                </a:lnTo>
                <a:lnTo>
                  <a:pt x="73393" y="50958"/>
                </a:lnTo>
                <a:lnTo>
                  <a:pt x="73318" y="50846"/>
                </a:lnTo>
                <a:lnTo>
                  <a:pt x="73225" y="50753"/>
                </a:lnTo>
                <a:lnTo>
                  <a:pt x="73281" y="50697"/>
                </a:lnTo>
                <a:lnTo>
                  <a:pt x="73337" y="50585"/>
                </a:lnTo>
                <a:lnTo>
                  <a:pt x="73374" y="50492"/>
                </a:lnTo>
                <a:lnTo>
                  <a:pt x="73374" y="50436"/>
                </a:lnTo>
                <a:lnTo>
                  <a:pt x="73356" y="50399"/>
                </a:lnTo>
                <a:lnTo>
                  <a:pt x="73318" y="50380"/>
                </a:lnTo>
                <a:lnTo>
                  <a:pt x="73281" y="50380"/>
                </a:lnTo>
                <a:lnTo>
                  <a:pt x="73188" y="50436"/>
                </a:lnTo>
                <a:lnTo>
                  <a:pt x="73114" y="50511"/>
                </a:lnTo>
                <a:lnTo>
                  <a:pt x="73039" y="50548"/>
                </a:lnTo>
                <a:lnTo>
                  <a:pt x="72983" y="50548"/>
                </a:lnTo>
                <a:lnTo>
                  <a:pt x="72909" y="50529"/>
                </a:lnTo>
                <a:lnTo>
                  <a:pt x="72778" y="50455"/>
                </a:lnTo>
                <a:lnTo>
                  <a:pt x="72704" y="50418"/>
                </a:lnTo>
                <a:lnTo>
                  <a:pt x="72648" y="50380"/>
                </a:lnTo>
                <a:close/>
                <a:moveTo>
                  <a:pt x="80468" y="50380"/>
                </a:moveTo>
                <a:lnTo>
                  <a:pt x="80393" y="50399"/>
                </a:lnTo>
                <a:lnTo>
                  <a:pt x="80337" y="50436"/>
                </a:lnTo>
                <a:lnTo>
                  <a:pt x="80319" y="50492"/>
                </a:lnTo>
                <a:lnTo>
                  <a:pt x="80319" y="50567"/>
                </a:lnTo>
                <a:lnTo>
                  <a:pt x="80337" y="50604"/>
                </a:lnTo>
                <a:lnTo>
                  <a:pt x="80412" y="50697"/>
                </a:lnTo>
                <a:lnTo>
                  <a:pt x="80505" y="50771"/>
                </a:lnTo>
                <a:lnTo>
                  <a:pt x="80524" y="50809"/>
                </a:lnTo>
                <a:lnTo>
                  <a:pt x="80542" y="50865"/>
                </a:lnTo>
                <a:lnTo>
                  <a:pt x="80524" y="50902"/>
                </a:lnTo>
                <a:lnTo>
                  <a:pt x="80505" y="50920"/>
                </a:lnTo>
                <a:lnTo>
                  <a:pt x="80449" y="50995"/>
                </a:lnTo>
                <a:lnTo>
                  <a:pt x="80393" y="51051"/>
                </a:lnTo>
                <a:lnTo>
                  <a:pt x="80393" y="51107"/>
                </a:lnTo>
                <a:lnTo>
                  <a:pt x="80393" y="51144"/>
                </a:lnTo>
                <a:lnTo>
                  <a:pt x="80431" y="51181"/>
                </a:lnTo>
                <a:lnTo>
                  <a:pt x="80468" y="51200"/>
                </a:lnTo>
                <a:lnTo>
                  <a:pt x="80505" y="51218"/>
                </a:lnTo>
                <a:lnTo>
                  <a:pt x="80542" y="51200"/>
                </a:lnTo>
                <a:lnTo>
                  <a:pt x="80635" y="51162"/>
                </a:lnTo>
                <a:lnTo>
                  <a:pt x="80710" y="51144"/>
                </a:lnTo>
                <a:lnTo>
                  <a:pt x="80784" y="51125"/>
                </a:lnTo>
                <a:lnTo>
                  <a:pt x="80803" y="51125"/>
                </a:lnTo>
                <a:lnTo>
                  <a:pt x="80821" y="51144"/>
                </a:lnTo>
                <a:lnTo>
                  <a:pt x="80896" y="51181"/>
                </a:lnTo>
                <a:lnTo>
                  <a:pt x="80933" y="51200"/>
                </a:lnTo>
                <a:lnTo>
                  <a:pt x="80970" y="51237"/>
                </a:lnTo>
                <a:lnTo>
                  <a:pt x="81026" y="51274"/>
                </a:lnTo>
                <a:lnTo>
                  <a:pt x="81082" y="51274"/>
                </a:lnTo>
                <a:lnTo>
                  <a:pt x="81138" y="51256"/>
                </a:lnTo>
                <a:lnTo>
                  <a:pt x="81157" y="51200"/>
                </a:lnTo>
                <a:lnTo>
                  <a:pt x="81175" y="51162"/>
                </a:lnTo>
                <a:lnTo>
                  <a:pt x="81157" y="51107"/>
                </a:lnTo>
                <a:lnTo>
                  <a:pt x="81101" y="50995"/>
                </a:lnTo>
                <a:lnTo>
                  <a:pt x="81045" y="50902"/>
                </a:lnTo>
                <a:lnTo>
                  <a:pt x="81250" y="50790"/>
                </a:lnTo>
                <a:lnTo>
                  <a:pt x="81361" y="50716"/>
                </a:lnTo>
                <a:lnTo>
                  <a:pt x="81399" y="50678"/>
                </a:lnTo>
                <a:lnTo>
                  <a:pt x="81436" y="50641"/>
                </a:lnTo>
                <a:lnTo>
                  <a:pt x="81455" y="50585"/>
                </a:lnTo>
                <a:lnTo>
                  <a:pt x="81436" y="50529"/>
                </a:lnTo>
                <a:lnTo>
                  <a:pt x="81399" y="50492"/>
                </a:lnTo>
                <a:lnTo>
                  <a:pt x="81380" y="50474"/>
                </a:lnTo>
                <a:lnTo>
                  <a:pt x="81324" y="50492"/>
                </a:lnTo>
                <a:lnTo>
                  <a:pt x="81231" y="50511"/>
                </a:lnTo>
                <a:lnTo>
                  <a:pt x="81082" y="50585"/>
                </a:lnTo>
                <a:lnTo>
                  <a:pt x="80952" y="50641"/>
                </a:lnTo>
                <a:lnTo>
                  <a:pt x="80896" y="50660"/>
                </a:lnTo>
                <a:lnTo>
                  <a:pt x="80859" y="50660"/>
                </a:lnTo>
                <a:lnTo>
                  <a:pt x="80821" y="50641"/>
                </a:lnTo>
                <a:lnTo>
                  <a:pt x="80784" y="50604"/>
                </a:lnTo>
                <a:lnTo>
                  <a:pt x="80710" y="50511"/>
                </a:lnTo>
                <a:lnTo>
                  <a:pt x="80617" y="50436"/>
                </a:lnTo>
                <a:lnTo>
                  <a:pt x="80579" y="50399"/>
                </a:lnTo>
                <a:lnTo>
                  <a:pt x="80524" y="50380"/>
                </a:lnTo>
                <a:close/>
                <a:moveTo>
                  <a:pt x="89311" y="50362"/>
                </a:moveTo>
                <a:lnTo>
                  <a:pt x="89144" y="50474"/>
                </a:lnTo>
                <a:lnTo>
                  <a:pt x="88958" y="50567"/>
                </a:lnTo>
                <a:lnTo>
                  <a:pt x="88864" y="50604"/>
                </a:lnTo>
                <a:lnTo>
                  <a:pt x="88790" y="50567"/>
                </a:lnTo>
                <a:lnTo>
                  <a:pt x="88753" y="50529"/>
                </a:lnTo>
                <a:lnTo>
                  <a:pt x="88697" y="50492"/>
                </a:lnTo>
                <a:lnTo>
                  <a:pt x="88660" y="50455"/>
                </a:lnTo>
                <a:lnTo>
                  <a:pt x="88604" y="50436"/>
                </a:lnTo>
                <a:lnTo>
                  <a:pt x="88492" y="50399"/>
                </a:lnTo>
                <a:lnTo>
                  <a:pt x="88455" y="50399"/>
                </a:lnTo>
                <a:lnTo>
                  <a:pt x="88418" y="50418"/>
                </a:lnTo>
                <a:lnTo>
                  <a:pt x="88399" y="50436"/>
                </a:lnTo>
                <a:lnTo>
                  <a:pt x="88399" y="50455"/>
                </a:lnTo>
                <a:lnTo>
                  <a:pt x="88399" y="50529"/>
                </a:lnTo>
                <a:lnTo>
                  <a:pt x="88418" y="50604"/>
                </a:lnTo>
                <a:lnTo>
                  <a:pt x="88474" y="50678"/>
                </a:lnTo>
                <a:lnTo>
                  <a:pt x="88529" y="50753"/>
                </a:lnTo>
                <a:lnTo>
                  <a:pt x="88585" y="50827"/>
                </a:lnTo>
                <a:lnTo>
                  <a:pt x="88492" y="50902"/>
                </a:lnTo>
                <a:lnTo>
                  <a:pt x="88380" y="51013"/>
                </a:lnTo>
                <a:lnTo>
                  <a:pt x="88343" y="51069"/>
                </a:lnTo>
                <a:lnTo>
                  <a:pt x="88343" y="51125"/>
                </a:lnTo>
                <a:lnTo>
                  <a:pt x="88362" y="51200"/>
                </a:lnTo>
                <a:lnTo>
                  <a:pt x="88436" y="51256"/>
                </a:lnTo>
                <a:lnTo>
                  <a:pt x="88492" y="51274"/>
                </a:lnTo>
                <a:lnTo>
                  <a:pt x="88548" y="51274"/>
                </a:lnTo>
                <a:lnTo>
                  <a:pt x="88604" y="51256"/>
                </a:lnTo>
                <a:lnTo>
                  <a:pt x="88678" y="51237"/>
                </a:lnTo>
                <a:lnTo>
                  <a:pt x="88771" y="51144"/>
                </a:lnTo>
                <a:lnTo>
                  <a:pt x="88827" y="51107"/>
                </a:lnTo>
                <a:lnTo>
                  <a:pt x="88864" y="51088"/>
                </a:lnTo>
                <a:lnTo>
                  <a:pt x="88920" y="51069"/>
                </a:lnTo>
                <a:lnTo>
                  <a:pt x="88976" y="51088"/>
                </a:lnTo>
                <a:lnTo>
                  <a:pt x="89069" y="51144"/>
                </a:lnTo>
                <a:lnTo>
                  <a:pt x="89200" y="51200"/>
                </a:lnTo>
                <a:lnTo>
                  <a:pt x="89293" y="51200"/>
                </a:lnTo>
                <a:lnTo>
                  <a:pt x="89311" y="51162"/>
                </a:lnTo>
                <a:lnTo>
                  <a:pt x="89311" y="51125"/>
                </a:lnTo>
                <a:lnTo>
                  <a:pt x="89311" y="51088"/>
                </a:lnTo>
                <a:lnTo>
                  <a:pt x="89237" y="51013"/>
                </a:lnTo>
                <a:lnTo>
                  <a:pt x="89162" y="50939"/>
                </a:lnTo>
                <a:lnTo>
                  <a:pt x="89144" y="50902"/>
                </a:lnTo>
                <a:lnTo>
                  <a:pt x="89125" y="50883"/>
                </a:lnTo>
                <a:lnTo>
                  <a:pt x="89144" y="50846"/>
                </a:lnTo>
                <a:lnTo>
                  <a:pt x="89181" y="50790"/>
                </a:lnTo>
                <a:lnTo>
                  <a:pt x="89293" y="50716"/>
                </a:lnTo>
                <a:lnTo>
                  <a:pt x="89404" y="50623"/>
                </a:lnTo>
                <a:lnTo>
                  <a:pt x="89442" y="50567"/>
                </a:lnTo>
                <a:lnTo>
                  <a:pt x="89479" y="50529"/>
                </a:lnTo>
                <a:lnTo>
                  <a:pt x="89479" y="50455"/>
                </a:lnTo>
                <a:lnTo>
                  <a:pt x="89442" y="50399"/>
                </a:lnTo>
                <a:lnTo>
                  <a:pt x="89423" y="50362"/>
                </a:lnTo>
                <a:close/>
                <a:moveTo>
                  <a:pt x="16031" y="50362"/>
                </a:moveTo>
                <a:lnTo>
                  <a:pt x="15993" y="50380"/>
                </a:lnTo>
                <a:lnTo>
                  <a:pt x="15938" y="50399"/>
                </a:lnTo>
                <a:lnTo>
                  <a:pt x="15919" y="50436"/>
                </a:lnTo>
                <a:lnTo>
                  <a:pt x="15919" y="50492"/>
                </a:lnTo>
                <a:lnTo>
                  <a:pt x="15938" y="50567"/>
                </a:lnTo>
                <a:lnTo>
                  <a:pt x="15993" y="50623"/>
                </a:lnTo>
                <a:lnTo>
                  <a:pt x="16049" y="50660"/>
                </a:lnTo>
                <a:lnTo>
                  <a:pt x="16217" y="50753"/>
                </a:lnTo>
                <a:lnTo>
                  <a:pt x="16533" y="50865"/>
                </a:lnTo>
                <a:lnTo>
                  <a:pt x="16459" y="50902"/>
                </a:lnTo>
                <a:lnTo>
                  <a:pt x="16384" y="50976"/>
                </a:lnTo>
                <a:lnTo>
                  <a:pt x="16310" y="51032"/>
                </a:lnTo>
                <a:lnTo>
                  <a:pt x="16291" y="51125"/>
                </a:lnTo>
                <a:lnTo>
                  <a:pt x="16291" y="51181"/>
                </a:lnTo>
                <a:lnTo>
                  <a:pt x="16291" y="51218"/>
                </a:lnTo>
                <a:lnTo>
                  <a:pt x="16329" y="51256"/>
                </a:lnTo>
                <a:lnTo>
                  <a:pt x="16366" y="51274"/>
                </a:lnTo>
                <a:lnTo>
                  <a:pt x="16459" y="51293"/>
                </a:lnTo>
                <a:lnTo>
                  <a:pt x="16552" y="51274"/>
                </a:lnTo>
                <a:lnTo>
                  <a:pt x="16645" y="51218"/>
                </a:lnTo>
                <a:lnTo>
                  <a:pt x="16719" y="51144"/>
                </a:lnTo>
                <a:lnTo>
                  <a:pt x="16794" y="51069"/>
                </a:lnTo>
                <a:lnTo>
                  <a:pt x="16850" y="51051"/>
                </a:lnTo>
                <a:lnTo>
                  <a:pt x="16868" y="51032"/>
                </a:lnTo>
                <a:lnTo>
                  <a:pt x="16924" y="51032"/>
                </a:lnTo>
                <a:lnTo>
                  <a:pt x="16980" y="51069"/>
                </a:lnTo>
                <a:lnTo>
                  <a:pt x="17092" y="51144"/>
                </a:lnTo>
                <a:lnTo>
                  <a:pt x="17222" y="51200"/>
                </a:lnTo>
                <a:lnTo>
                  <a:pt x="17278" y="51200"/>
                </a:lnTo>
                <a:lnTo>
                  <a:pt x="17315" y="51181"/>
                </a:lnTo>
                <a:lnTo>
                  <a:pt x="17315" y="51144"/>
                </a:lnTo>
                <a:lnTo>
                  <a:pt x="17297" y="51107"/>
                </a:lnTo>
                <a:lnTo>
                  <a:pt x="17222" y="51013"/>
                </a:lnTo>
                <a:lnTo>
                  <a:pt x="17073" y="50865"/>
                </a:lnTo>
                <a:lnTo>
                  <a:pt x="17129" y="50771"/>
                </a:lnTo>
                <a:lnTo>
                  <a:pt x="17241" y="50604"/>
                </a:lnTo>
                <a:lnTo>
                  <a:pt x="17297" y="50511"/>
                </a:lnTo>
                <a:lnTo>
                  <a:pt x="17315" y="50436"/>
                </a:lnTo>
                <a:lnTo>
                  <a:pt x="17315" y="50380"/>
                </a:lnTo>
                <a:lnTo>
                  <a:pt x="17278" y="50380"/>
                </a:lnTo>
                <a:lnTo>
                  <a:pt x="17222" y="50399"/>
                </a:lnTo>
                <a:lnTo>
                  <a:pt x="17148" y="50436"/>
                </a:lnTo>
                <a:lnTo>
                  <a:pt x="17017" y="50529"/>
                </a:lnTo>
                <a:lnTo>
                  <a:pt x="16887" y="50623"/>
                </a:lnTo>
                <a:lnTo>
                  <a:pt x="16831" y="50660"/>
                </a:lnTo>
                <a:lnTo>
                  <a:pt x="16719" y="50660"/>
                </a:lnTo>
                <a:lnTo>
                  <a:pt x="16664" y="50623"/>
                </a:lnTo>
                <a:lnTo>
                  <a:pt x="16515" y="50529"/>
                </a:lnTo>
                <a:lnTo>
                  <a:pt x="16366" y="50436"/>
                </a:lnTo>
                <a:lnTo>
                  <a:pt x="16291" y="50399"/>
                </a:lnTo>
                <a:lnTo>
                  <a:pt x="16217" y="50380"/>
                </a:lnTo>
                <a:lnTo>
                  <a:pt x="16105" y="50362"/>
                </a:lnTo>
                <a:close/>
                <a:moveTo>
                  <a:pt x="25023" y="50362"/>
                </a:moveTo>
                <a:lnTo>
                  <a:pt x="24930" y="50380"/>
                </a:lnTo>
                <a:lnTo>
                  <a:pt x="24856" y="50399"/>
                </a:lnTo>
                <a:lnTo>
                  <a:pt x="24800" y="50436"/>
                </a:lnTo>
                <a:lnTo>
                  <a:pt x="24669" y="50511"/>
                </a:lnTo>
                <a:lnTo>
                  <a:pt x="24595" y="50529"/>
                </a:lnTo>
                <a:lnTo>
                  <a:pt x="24576" y="50548"/>
                </a:lnTo>
                <a:lnTo>
                  <a:pt x="24465" y="50511"/>
                </a:lnTo>
                <a:lnTo>
                  <a:pt x="24372" y="50455"/>
                </a:lnTo>
                <a:lnTo>
                  <a:pt x="24260" y="50418"/>
                </a:lnTo>
                <a:lnTo>
                  <a:pt x="24204" y="50418"/>
                </a:lnTo>
                <a:lnTo>
                  <a:pt x="24148" y="50436"/>
                </a:lnTo>
                <a:lnTo>
                  <a:pt x="24129" y="50455"/>
                </a:lnTo>
                <a:lnTo>
                  <a:pt x="24111" y="50511"/>
                </a:lnTo>
                <a:lnTo>
                  <a:pt x="24129" y="50567"/>
                </a:lnTo>
                <a:lnTo>
                  <a:pt x="24185" y="50604"/>
                </a:lnTo>
                <a:lnTo>
                  <a:pt x="24278" y="50697"/>
                </a:lnTo>
                <a:lnTo>
                  <a:pt x="24353" y="50771"/>
                </a:lnTo>
                <a:lnTo>
                  <a:pt x="24353" y="50790"/>
                </a:lnTo>
                <a:lnTo>
                  <a:pt x="24334" y="50846"/>
                </a:lnTo>
                <a:lnTo>
                  <a:pt x="24297" y="50958"/>
                </a:lnTo>
                <a:lnTo>
                  <a:pt x="24241" y="51069"/>
                </a:lnTo>
                <a:lnTo>
                  <a:pt x="24241" y="51125"/>
                </a:lnTo>
                <a:lnTo>
                  <a:pt x="24241" y="51162"/>
                </a:lnTo>
                <a:lnTo>
                  <a:pt x="24278" y="51181"/>
                </a:lnTo>
                <a:lnTo>
                  <a:pt x="24353" y="51181"/>
                </a:lnTo>
                <a:lnTo>
                  <a:pt x="24390" y="51144"/>
                </a:lnTo>
                <a:lnTo>
                  <a:pt x="24427" y="51107"/>
                </a:lnTo>
                <a:lnTo>
                  <a:pt x="24520" y="51032"/>
                </a:lnTo>
                <a:lnTo>
                  <a:pt x="24614" y="50958"/>
                </a:lnTo>
                <a:lnTo>
                  <a:pt x="24651" y="50976"/>
                </a:lnTo>
                <a:lnTo>
                  <a:pt x="24707" y="50995"/>
                </a:lnTo>
                <a:lnTo>
                  <a:pt x="24800" y="51069"/>
                </a:lnTo>
                <a:lnTo>
                  <a:pt x="24967" y="51162"/>
                </a:lnTo>
                <a:lnTo>
                  <a:pt x="25098" y="51256"/>
                </a:lnTo>
                <a:lnTo>
                  <a:pt x="25153" y="51293"/>
                </a:lnTo>
                <a:lnTo>
                  <a:pt x="25191" y="51274"/>
                </a:lnTo>
                <a:lnTo>
                  <a:pt x="25209" y="51237"/>
                </a:lnTo>
                <a:lnTo>
                  <a:pt x="25172" y="51181"/>
                </a:lnTo>
                <a:lnTo>
                  <a:pt x="25060" y="51032"/>
                </a:lnTo>
                <a:lnTo>
                  <a:pt x="24930" y="50865"/>
                </a:lnTo>
                <a:lnTo>
                  <a:pt x="24856" y="50790"/>
                </a:lnTo>
                <a:lnTo>
                  <a:pt x="25042" y="50678"/>
                </a:lnTo>
                <a:lnTo>
                  <a:pt x="25135" y="50623"/>
                </a:lnTo>
                <a:lnTo>
                  <a:pt x="25153" y="50585"/>
                </a:lnTo>
                <a:lnTo>
                  <a:pt x="25172" y="50529"/>
                </a:lnTo>
                <a:lnTo>
                  <a:pt x="25172" y="50474"/>
                </a:lnTo>
                <a:lnTo>
                  <a:pt x="25172" y="50436"/>
                </a:lnTo>
                <a:lnTo>
                  <a:pt x="25135" y="50399"/>
                </a:lnTo>
                <a:lnTo>
                  <a:pt x="25116" y="50380"/>
                </a:lnTo>
                <a:lnTo>
                  <a:pt x="25023" y="50362"/>
                </a:lnTo>
                <a:close/>
                <a:moveTo>
                  <a:pt x="54719" y="50362"/>
                </a:moveTo>
                <a:lnTo>
                  <a:pt x="54496" y="50474"/>
                </a:lnTo>
                <a:lnTo>
                  <a:pt x="54291" y="50585"/>
                </a:lnTo>
                <a:lnTo>
                  <a:pt x="54216" y="50604"/>
                </a:lnTo>
                <a:lnTo>
                  <a:pt x="54179" y="50623"/>
                </a:lnTo>
                <a:lnTo>
                  <a:pt x="54123" y="50623"/>
                </a:lnTo>
                <a:lnTo>
                  <a:pt x="54086" y="50604"/>
                </a:lnTo>
                <a:lnTo>
                  <a:pt x="54011" y="50529"/>
                </a:lnTo>
                <a:lnTo>
                  <a:pt x="53918" y="50455"/>
                </a:lnTo>
                <a:lnTo>
                  <a:pt x="53844" y="50418"/>
                </a:lnTo>
                <a:lnTo>
                  <a:pt x="53751" y="50399"/>
                </a:lnTo>
                <a:lnTo>
                  <a:pt x="53714" y="50380"/>
                </a:lnTo>
                <a:lnTo>
                  <a:pt x="53658" y="50399"/>
                </a:lnTo>
                <a:lnTo>
                  <a:pt x="53639" y="50418"/>
                </a:lnTo>
                <a:lnTo>
                  <a:pt x="53602" y="50455"/>
                </a:lnTo>
                <a:lnTo>
                  <a:pt x="53602" y="50511"/>
                </a:lnTo>
                <a:lnTo>
                  <a:pt x="53620" y="50567"/>
                </a:lnTo>
                <a:lnTo>
                  <a:pt x="53639" y="50623"/>
                </a:lnTo>
                <a:lnTo>
                  <a:pt x="53676" y="50660"/>
                </a:lnTo>
                <a:lnTo>
                  <a:pt x="53788" y="50753"/>
                </a:lnTo>
                <a:lnTo>
                  <a:pt x="53863" y="50809"/>
                </a:lnTo>
                <a:lnTo>
                  <a:pt x="53732" y="50865"/>
                </a:lnTo>
                <a:lnTo>
                  <a:pt x="53565" y="50939"/>
                </a:lnTo>
                <a:lnTo>
                  <a:pt x="53490" y="50995"/>
                </a:lnTo>
                <a:lnTo>
                  <a:pt x="53434" y="51051"/>
                </a:lnTo>
                <a:lnTo>
                  <a:pt x="53378" y="51107"/>
                </a:lnTo>
                <a:lnTo>
                  <a:pt x="53378" y="51181"/>
                </a:lnTo>
                <a:lnTo>
                  <a:pt x="53397" y="51237"/>
                </a:lnTo>
                <a:lnTo>
                  <a:pt x="53453" y="51274"/>
                </a:lnTo>
                <a:lnTo>
                  <a:pt x="53509" y="51293"/>
                </a:lnTo>
                <a:lnTo>
                  <a:pt x="53583" y="51274"/>
                </a:lnTo>
                <a:lnTo>
                  <a:pt x="53732" y="51237"/>
                </a:lnTo>
                <a:lnTo>
                  <a:pt x="53825" y="51181"/>
                </a:lnTo>
                <a:lnTo>
                  <a:pt x="53993" y="51088"/>
                </a:lnTo>
                <a:lnTo>
                  <a:pt x="54086" y="51032"/>
                </a:lnTo>
                <a:lnTo>
                  <a:pt x="54142" y="51013"/>
                </a:lnTo>
                <a:lnTo>
                  <a:pt x="54216" y="51032"/>
                </a:lnTo>
                <a:lnTo>
                  <a:pt x="54291" y="51088"/>
                </a:lnTo>
                <a:lnTo>
                  <a:pt x="54347" y="51144"/>
                </a:lnTo>
                <a:lnTo>
                  <a:pt x="54421" y="51181"/>
                </a:lnTo>
                <a:lnTo>
                  <a:pt x="54514" y="51218"/>
                </a:lnTo>
                <a:lnTo>
                  <a:pt x="54551" y="51200"/>
                </a:lnTo>
                <a:lnTo>
                  <a:pt x="54570" y="51162"/>
                </a:lnTo>
                <a:lnTo>
                  <a:pt x="54551" y="51107"/>
                </a:lnTo>
                <a:lnTo>
                  <a:pt x="54458" y="50976"/>
                </a:lnTo>
                <a:lnTo>
                  <a:pt x="54365" y="50865"/>
                </a:lnTo>
                <a:lnTo>
                  <a:pt x="54570" y="50753"/>
                </a:lnTo>
                <a:lnTo>
                  <a:pt x="54663" y="50678"/>
                </a:lnTo>
                <a:lnTo>
                  <a:pt x="54756" y="50604"/>
                </a:lnTo>
                <a:lnTo>
                  <a:pt x="54793" y="50529"/>
                </a:lnTo>
                <a:lnTo>
                  <a:pt x="54831" y="50436"/>
                </a:lnTo>
                <a:lnTo>
                  <a:pt x="54831" y="50399"/>
                </a:lnTo>
                <a:lnTo>
                  <a:pt x="54812" y="50362"/>
                </a:lnTo>
                <a:close/>
                <a:moveTo>
                  <a:pt x="10706" y="50343"/>
                </a:moveTo>
                <a:lnTo>
                  <a:pt x="10650" y="50362"/>
                </a:lnTo>
                <a:lnTo>
                  <a:pt x="10594" y="50380"/>
                </a:lnTo>
                <a:lnTo>
                  <a:pt x="10557" y="50436"/>
                </a:lnTo>
                <a:lnTo>
                  <a:pt x="10538" y="50511"/>
                </a:lnTo>
                <a:lnTo>
                  <a:pt x="10557" y="50585"/>
                </a:lnTo>
                <a:lnTo>
                  <a:pt x="10594" y="50641"/>
                </a:lnTo>
                <a:lnTo>
                  <a:pt x="10669" y="50697"/>
                </a:lnTo>
                <a:lnTo>
                  <a:pt x="10743" y="50753"/>
                </a:lnTo>
                <a:lnTo>
                  <a:pt x="10911" y="50827"/>
                </a:lnTo>
                <a:lnTo>
                  <a:pt x="11041" y="50883"/>
                </a:lnTo>
                <a:lnTo>
                  <a:pt x="10967" y="51032"/>
                </a:lnTo>
                <a:lnTo>
                  <a:pt x="10929" y="51107"/>
                </a:lnTo>
                <a:lnTo>
                  <a:pt x="10911" y="51162"/>
                </a:lnTo>
                <a:lnTo>
                  <a:pt x="10929" y="51218"/>
                </a:lnTo>
                <a:lnTo>
                  <a:pt x="10948" y="51237"/>
                </a:lnTo>
                <a:lnTo>
                  <a:pt x="11004" y="51237"/>
                </a:lnTo>
                <a:lnTo>
                  <a:pt x="11097" y="51200"/>
                </a:lnTo>
                <a:lnTo>
                  <a:pt x="11209" y="51107"/>
                </a:lnTo>
                <a:lnTo>
                  <a:pt x="11283" y="51069"/>
                </a:lnTo>
                <a:lnTo>
                  <a:pt x="11320" y="51051"/>
                </a:lnTo>
                <a:lnTo>
                  <a:pt x="11376" y="51069"/>
                </a:lnTo>
                <a:lnTo>
                  <a:pt x="11451" y="51107"/>
                </a:lnTo>
                <a:lnTo>
                  <a:pt x="11562" y="51181"/>
                </a:lnTo>
                <a:lnTo>
                  <a:pt x="11674" y="51256"/>
                </a:lnTo>
                <a:lnTo>
                  <a:pt x="11786" y="51311"/>
                </a:lnTo>
                <a:lnTo>
                  <a:pt x="11897" y="51311"/>
                </a:lnTo>
                <a:lnTo>
                  <a:pt x="11953" y="51274"/>
                </a:lnTo>
                <a:lnTo>
                  <a:pt x="11972" y="51218"/>
                </a:lnTo>
                <a:lnTo>
                  <a:pt x="11991" y="51162"/>
                </a:lnTo>
                <a:lnTo>
                  <a:pt x="11972" y="51107"/>
                </a:lnTo>
                <a:lnTo>
                  <a:pt x="11935" y="51032"/>
                </a:lnTo>
                <a:lnTo>
                  <a:pt x="11897" y="50976"/>
                </a:lnTo>
                <a:lnTo>
                  <a:pt x="11786" y="50883"/>
                </a:lnTo>
                <a:lnTo>
                  <a:pt x="11674" y="50809"/>
                </a:lnTo>
                <a:lnTo>
                  <a:pt x="11767" y="50753"/>
                </a:lnTo>
                <a:lnTo>
                  <a:pt x="11860" y="50697"/>
                </a:lnTo>
                <a:lnTo>
                  <a:pt x="11935" y="50623"/>
                </a:lnTo>
                <a:lnTo>
                  <a:pt x="11991" y="50529"/>
                </a:lnTo>
                <a:lnTo>
                  <a:pt x="11991" y="50436"/>
                </a:lnTo>
                <a:lnTo>
                  <a:pt x="11972" y="50380"/>
                </a:lnTo>
                <a:lnTo>
                  <a:pt x="11916" y="50343"/>
                </a:lnTo>
                <a:lnTo>
                  <a:pt x="11767" y="50343"/>
                </a:lnTo>
                <a:lnTo>
                  <a:pt x="11674" y="50362"/>
                </a:lnTo>
                <a:lnTo>
                  <a:pt x="11544" y="50418"/>
                </a:lnTo>
                <a:lnTo>
                  <a:pt x="11413" y="50511"/>
                </a:lnTo>
                <a:lnTo>
                  <a:pt x="11357" y="50548"/>
                </a:lnTo>
                <a:lnTo>
                  <a:pt x="11283" y="50548"/>
                </a:lnTo>
                <a:lnTo>
                  <a:pt x="11209" y="50529"/>
                </a:lnTo>
                <a:lnTo>
                  <a:pt x="11134" y="50474"/>
                </a:lnTo>
                <a:lnTo>
                  <a:pt x="11041" y="50418"/>
                </a:lnTo>
                <a:lnTo>
                  <a:pt x="10967" y="50380"/>
                </a:lnTo>
                <a:lnTo>
                  <a:pt x="10855" y="50343"/>
                </a:lnTo>
                <a:close/>
                <a:moveTo>
                  <a:pt x="29529" y="50362"/>
                </a:moveTo>
                <a:lnTo>
                  <a:pt x="29473" y="50380"/>
                </a:lnTo>
                <a:lnTo>
                  <a:pt x="29436" y="50418"/>
                </a:lnTo>
                <a:lnTo>
                  <a:pt x="29417" y="50492"/>
                </a:lnTo>
                <a:lnTo>
                  <a:pt x="29417" y="50548"/>
                </a:lnTo>
                <a:lnTo>
                  <a:pt x="29473" y="50604"/>
                </a:lnTo>
                <a:lnTo>
                  <a:pt x="29529" y="50660"/>
                </a:lnTo>
                <a:lnTo>
                  <a:pt x="29603" y="50716"/>
                </a:lnTo>
                <a:lnTo>
                  <a:pt x="29901" y="50846"/>
                </a:lnTo>
                <a:lnTo>
                  <a:pt x="29808" y="50920"/>
                </a:lnTo>
                <a:lnTo>
                  <a:pt x="29715" y="51032"/>
                </a:lnTo>
                <a:lnTo>
                  <a:pt x="29659" y="51088"/>
                </a:lnTo>
                <a:lnTo>
                  <a:pt x="29640" y="51144"/>
                </a:lnTo>
                <a:lnTo>
                  <a:pt x="29640" y="51200"/>
                </a:lnTo>
                <a:lnTo>
                  <a:pt x="29659" y="51256"/>
                </a:lnTo>
                <a:lnTo>
                  <a:pt x="29715" y="51293"/>
                </a:lnTo>
                <a:lnTo>
                  <a:pt x="29771" y="51311"/>
                </a:lnTo>
                <a:lnTo>
                  <a:pt x="29845" y="51274"/>
                </a:lnTo>
                <a:lnTo>
                  <a:pt x="29901" y="51237"/>
                </a:lnTo>
                <a:lnTo>
                  <a:pt x="30031" y="51125"/>
                </a:lnTo>
                <a:lnTo>
                  <a:pt x="30087" y="51088"/>
                </a:lnTo>
                <a:lnTo>
                  <a:pt x="30125" y="51069"/>
                </a:lnTo>
                <a:lnTo>
                  <a:pt x="30162" y="51069"/>
                </a:lnTo>
                <a:lnTo>
                  <a:pt x="30218" y="51107"/>
                </a:lnTo>
                <a:lnTo>
                  <a:pt x="30348" y="51181"/>
                </a:lnTo>
                <a:lnTo>
                  <a:pt x="30497" y="51256"/>
                </a:lnTo>
                <a:lnTo>
                  <a:pt x="30553" y="51256"/>
                </a:lnTo>
                <a:lnTo>
                  <a:pt x="30590" y="51237"/>
                </a:lnTo>
                <a:lnTo>
                  <a:pt x="30609" y="51200"/>
                </a:lnTo>
                <a:lnTo>
                  <a:pt x="30609" y="51144"/>
                </a:lnTo>
                <a:lnTo>
                  <a:pt x="30571" y="51088"/>
                </a:lnTo>
                <a:lnTo>
                  <a:pt x="30534" y="51013"/>
                </a:lnTo>
                <a:lnTo>
                  <a:pt x="30441" y="50902"/>
                </a:lnTo>
                <a:lnTo>
                  <a:pt x="30348" y="50827"/>
                </a:lnTo>
                <a:lnTo>
                  <a:pt x="30441" y="50697"/>
                </a:lnTo>
                <a:lnTo>
                  <a:pt x="30515" y="50548"/>
                </a:lnTo>
                <a:lnTo>
                  <a:pt x="30534" y="50474"/>
                </a:lnTo>
                <a:lnTo>
                  <a:pt x="30515" y="50436"/>
                </a:lnTo>
                <a:lnTo>
                  <a:pt x="30460" y="50436"/>
                </a:lnTo>
                <a:lnTo>
                  <a:pt x="30367" y="50474"/>
                </a:lnTo>
                <a:lnTo>
                  <a:pt x="30255" y="50567"/>
                </a:lnTo>
                <a:lnTo>
                  <a:pt x="30180" y="50623"/>
                </a:lnTo>
                <a:lnTo>
                  <a:pt x="30125" y="50641"/>
                </a:lnTo>
                <a:lnTo>
                  <a:pt x="30069" y="50623"/>
                </a:lnTo>
                <a:lnTo>
                  <a:pt x="29994" y="50567"/>
                </a:lnTo>
                <a:lnTo>
                  <a:pt x="29864" y="50455"/>
                </a:lnTo>
                <a:lnTo>
                  <a:pt x="29752" y="50399"/>
                </a:lnTo>
                <a:lnTo>
                  <a:pt x="29603" y="50362"/>
                </a:lnTo>
                <a:close/>
                <a:moveTo>
                  <a:pt x="61757" y="50325"/>
                </a:moveTo>
                <a:lnTo>
                  <a:pt x="61719" y="50343"/>
                </a:lnTo>
                <a:lnTo>
                  <a:pt x="61682" y="50362"/>
                </a:lnTo>
                <a:lnTo>
                  <a:pt x="61645" y="50399"/>
                </a:lnTo>
                <a:lnTo>
                  <a:pt x="61626" y="50418"/>
                </a:lnTo>
                <a:lnTo>
                  <a:pt x="61626" y="50455"/>
                </a:lnTo>
                <a:lnTo>
                  <a:pt x="61645" y="50529"/>
                </a:lnTo>
                <a:lnTo>
                  <a:pt x="61719" y="50604"/>
                </a:lnTo>
                <a:lnTo>
                  <a:pt x="61868" y="50734"/>
                </a:lnTo>
                <a:lnTo>
                  <a:pt x="61999" y="50827"/>
                </a:lnTo>
                <a:lnTo>
                  <a:pt x="61887" y="50902"/>
                </a:lnTo>
                <a:lnTo>
                  <a:pt x="61738" y="51013"/>
                </a:lnTo>
                <a:lnTo>
                  <a:pt x="61682" y="51088"/>
                </a:lnTo>
                <a:lnTo>
                  <a:pt x="61664" y="51162"/>
                </a:lnTo>
                <a:lnTo>
                  <a:pt x="61664" y="51218"/>
                </a:lnTo>
                <a:lnTo>
                  <a:pt x="61738" y="51293"/>
                </a:lnTo>
                <a:lnTo>
                  <a:pt x="61757" y="51311"/>
                </a:lnTo>
                <a:lnTo>
                  <a:pt x="61812" y="51311"/>
                </a:lnTo>
                <a:lnTo>
                  <a:pt x="61887" y="51293"/>
                </a:lnTo>
                <a:lnTo>
                  <a:pt x="61980" y="51274"/>
                </a:lnTo>
                <a:lnTo>
                  <a:pt x="62054" y="51237"/>
                </a:lnTo>
                <a:lnTo>
                  <a:pt x="62129" y="51181"/>
                </a:lnTo>
                <a:lnTo>
                  <a:pt x="62222" y="51125"/>
                </a:lnTo>
                <a:lnTo>
                  <a:pt x="62315" y="51051"/>
                </a:lnTo>
                <a:lnTo>
                  <a:pt x="62427" y="51069"/>
                </a:lnTo>
                <a:lnTo>
                  <a:pt x="62539" y="51088"/>
                </a:lnTo>
                <a:lnTo>
                  <a:pt x="62594" y="51088"/>
                </a:lnTo>
                <a:lnTo>
                  <a:pt x="62613" y="51051"/>
                </a:lnTo>
                <a:lnTo>
                  <a:pt x="62613" y="51013"/>
                </a:lnTo>
                <a:lnTo>
                  <a:pt x="62613" y="50976"/>
                </a:lnTo>
                <a:lnTo>
                  <a:pt x="62576" y="50958"/>
                </a:lnTo>
                <a:lnTo>
                  <a:pt x="62557" y="50939"/>
                </a:lnTo>
                <a:lnTo>
                  <a:pt x="62539" y="50902"/>
                </a:lnTo>
                <a:lnTo>
                  <a:pt x="62539" y="50846"/>
                </a:lnTo>
                <a:lnTo>
                  <a:pt x="62557" y="50771"/>
                </a:lnTo>
                <a:lnTo>
                  <a:pt x="62632" y="50641"/>
                </a:lnTo>
                <a:lnTo>
                  <a:pt x="62650" y="50567"/>
                </a:lnTo>
                <a:lnTo>
                  <a:pt x="62632" y="50529"/>
                </a:lnTo>
                <a:lnTo>
                  <a:pt x="62613" y="50492"/>
                </a:lnTo>
                <a:lnTo>
                  <a:pt x="62557" y="50455"/>
                </a:lnTo>
                <a:lnTo>
                  <a:pt x="62483" y="50436"/>
                </a:lnTo>
                <a:lnTo>
                  <a:pt x="62427" y="50455"/>
                </a:lnTo>
                <a:lnTo>
                  <a:pt x="62371" y="50492"/>
                </a:lnTo>
                <a:lnTo>
                  <a:pt x="62297" y="50548"/>
                </a:lnTo>
                <a:lnTo>
                  <a:pt x="62278" y="50585"/>
                </a:lnTo>
                <a:lnTo>
                  <a:pt x="62222" y="50585"/>
                </a:lnTo>
                <a:lnTo>
                  <a:pt x="62166" y="50567"/>
                </a:lnTo>
                <a:lnTo>
                  <a:pt x="62092" y="50511"/>
                </a:lnTo>
                <a:lnTo>
                  <a:pt x="62036" y="50455"/>
                </a:lnTo>
                <a:lnTo>
                  <a:pt x="61887" y="50362"/>
                </a:lnTo>
                <a:lnTo>
                  <a:pt x="61812" y="50343"/>
                </a:lnTo>
                <a:lnTo>
                  <a:pt x="61757" y="50325"/>
                </a:lnTo>
                <a:close/>
                <a:moveTo>
                  <a:pt x="64475" y="50306"/>
                </a:moveTo>
                <a:lnTo>
                  <a:pt x="64419" y="50325"/>
                </a:lnTo>
                <a:lnTo>
                  <a:pt x="64382" y="50380"/>
                </a:lnTo>
                <a:lnTo>
                  <a:pt x="64363" y="50418"/>
                </a:lnTo>
                <a:lnTo>
                  <a:pt x="64382" y="50474"/>
                </a:lnTo>
                <a:lnTo>
                  <a:pt x="64400" y="50529"/>
                </a:lnTo>
                <a:lnTo>
                  <a:pt x="64475" y="50623"/>
                </a:lnTo>
                <a:lnTo>
                  <a:pt x="64493" y="50678"/>
                </a:lnTo>
                <a:lnTo>
                  <a:pt x="64512" y="50716"/>
                </a:lnTo>
                <a:lnTo>
                  <a:pt x="64493" y="50753"/>
                </a:lnTo>
                <a:lnTo>
                  <a:pt x="64475" y="50790"/>
                </a:lnTo>
                <a:lnTo>
                  <a:pt x="64382" y="50883"/>
                </a:lnTo>
                <a:lnTo>
                  <a:pt x="64307" y="50958"/>
                </a:lnTo>
                <a:lnTo>
                  <a:pt x="64270" y="51013"/>
                </a:lnTo>
                <a:lnTo>
                  <a:pt x="64251" y="51069"/>
                </a:lnTo>
                <a:lnTo>
                  <a:pt x="64270" y="51107"/>
                </a:lnTo>
                <a:lnTo>
                  <a:pt x="64289" y="51144"/>
                </a:lnTo>
                <a:lnTo>
                  <a:pt x="64307" y="51162"/>
                </a:lnTo>
                <a:lnTo>
                  <a:pt x="64363" y="51162"/>
                </a:lnTo>
                <a:lnTo>
                  <a:pt x="64456" y="51125"/>
                </a:lnTo>
                <a:lnTo>
                  <a:pt x="64531" y="51088"/>
                </a:lnTo>
                <a:lnTo>
                  <a:pt x="64680" y="51032"/>
                </a:lnTo>
                <a:lnTo>
                  <a:pt x="64717" y="51032"/>
                </a:lnTo>
                <a:lnTo>
                  <a:pt x="64791" y="51088"/>
                </a:lnTo>
                <a:lnTo>
                  <a:pt x="64847" y="51125"/>
                </a:lnTo>
                <a:lnTo>
                  <a:pt x="64903" y="51200"/>
                </a:lnTo>
                <a:lnTo>
                  <a:pt x="64959" y="51256"/>
                </a:lnTo>
                <a:lnTo>
                  <a:pt x="65015" y="51293"/>
                </a:lnTo>
                <a:lnTo>
                  <a:pt x="65089" y="51311"/>
                </a:lnTo>
                <a:lnTo>
                  <a:pt x="65164" y="51311"/>
                </a:lnTo>
                <a:lnTo>
                  <a:pt x="65238" y="51293"/>
                </a:lnTo>
                <a:lnTo>
                  <a:pt x="65257" y="51274"/>
                </a:lnTo>
                <a:lnTo>
                  <a:pt x="65275" y="51237"/>
                </a:lnTo>
                <a:lnTo>
                  <a:pt x="65294" y="51181"/>
                </a:lnTo>
                <a:lnTo>
                  <a:pt x="65275" y="51125"/>
                </a:lnTo>
                <a:lnTo>
                  <a:pt x="65238" y="51069"/>
                </a:lnTo>
                <a:lnTo>
                  <a:pt x="65201" y="51013"/>
                </a:lnTo>
                <a:lnTo>
                  <a:pt x="65015" y="50865"/>
                </a:lnTo>
                <a:lnTo>
                  <a:pt x="65201" y="50771"/>
                </a:lnTo>
                <a:lnTo>
                  <a:pt x="65294" y="50716"/>
                </a:lnTo>
                <a:lnTo>
                  <a:pt x="65369" y="50660"/>
                </a:lnTo>
                <a:lnTo>
                  <a:pt x="65387" y="50604"/>
                </a:lnTo>
                <a:lnTo>
                  <a:pt x="65387" y="50548"/>
                </a:lnTo>
                <a:lnTo>
                  <a:pt x="65350" y="50492"/>
                </a:lnTo>
                <a:lnTo>
                  <a:pt x="65331" y="50474"/>
                </a:lnTo>
                <a:lnTo>
                  <a:pt x="65294" y="50474"/>
                </a:lnTo>
                <a:lnTo>
                  <a:pt x="65145" y="50511"/>
                </a:lnTo>
                <a:lnTo>
                  <a:pt x="64996" y="50548"/>
                </a:lnTo>
                <a:lnTo>
                  <a:pt x="64866" y="50585"/>
                </a:lnTo>
                <a:lnTo>
                  <a:pt x="64754" y="50585"/>
                </a:lnTo>
                <a:lnTo>
                  <a:pt x="64717" y="50548"/>
                </a:lnTo>
                <a:lnTo>
                  <a:pt x="64680" y="50511"/>
                </a:lnTo>
                <a:lnTo>
                  <a:pt x="64605" y="50399"/>
                </a:lnTo>
                <a:lnTo>
                  <a:pt x="64568" y="50362"/>
                </a:lnTo>
                <a:lnTo>
                  <a:pt x="64531" y="50325"/>
                </a:lnTo>
                <a:lnTo>
                  <a:pt x="64475" y="50306"/>
                </a:lnTo>
                <a:close/>
                <a:moveTo>
                  <a:pt x="40253" y="50306"/>
                </a:moveTo>
                <a:lnTo>
                  <a:pt x="40215" y="50325"/>
                </a:lnTo>
                <a:lnTo>
                  <a:pt x="40215" y="50362"/>
                </a:lnTo>
                <a:lnTo>
                  <a:pt x="40234" y="50418"/>
                </a:lnTo>
                <a:lnTo>
                  <a:pt x="40327" y="50567"/>
                </a:lnTo>
                <a:lnTo>
                  <a:pt x="40532" y="50771"/>
                </a:lnTo>
                <a:lnTo>
                  <a:pt x="40420" y="50865"/>
                </a:lnTo>
                <a:lnTo>
                  <a:pt x="40290" y="50995"/>
                </a:lnTo>
                <a:lnTo>
                  <a:pt x="40234" y="51051"/>
                </a:lnTo>
                <a:lnTo>
                  <a:pt x="40197" y="51125"/>
                </a:lnTo>
                <a:lnTo>
                  <a:pt x="40197" y="51200"/>
                </a:lnTo>
                <a:lnTo>
                  <a:pt x="40234" y="51256"/>
                </a:lnTo>
                <a:lnTo>
                  <a:pt x="40309" y="51293"/>
                </a:lnTo>
                <a:lnTo>
                  <a:pt x="40364" y="51311"/>
                </a:lnTo>
                <a:lnTo>
                  <a:pt x="40439" y="51293"/>
                </a:lnTo>
                <a:lnTo>
                  <a:pt x="40513" y="51237"/>
                </a:lnTo>
                <a:lnTo>
                  <a:pt x="40644" y="51125"/>
                </a:lnTo>
                <a:lnTo>
                  <a:pt x="40755" y="51032"/>
                </a:lnTo>
                <a:lnTo>
                  <a:pt x="40904" y="51218"/>
                </a:lnTo>
                <a:lnTo>
                  <a:pt x="40997" y="51311"/>
                </a:lnTo>
                <a:lnTo>
                  <a:pt x="41053" y="51330"/>
                </a:lnTo>
                <a:lnTo>
                  <a:pt x="41146" y="51330"/>
                </a:lnTo>
                <a:lnTo>
                  <a:pt x="41184" y="51293"/>
                </a:lnTo>
                <a:lnTo>
                  <a:pt x="41221" y="51274"/>
                </a:lnTo>
                <a:lnTo>
                  <a:pt x="41221" y="51237"/>
                </a:lnTo>
                <a:lnTo>
                  <a:pt x="41221" y="51162"/>
                </a:lnTo>
                <a:lnTo>
                  <a:pt x="41184" y="51088"/>
                </a:lnTo>
                <a:lnTo>
                  <a:pt x="41146" y="51032"/>
                </a:lnTo>
                <a:lnTo>
                  <a:pt x="41109" y="50995"/>
                </a:lnTo>
                <a:lnTo>
                  <a:pt x="41072" y="50939"/>
                </a:lnTo>
                <a:lnTo>
                  <a:pt x="41035" y="50902"/>
                </a:lnTo>
                <a:lnTo>
                  <a:pt x="41016" y="50846"/>
                </a:lnTo>
                <a:lnTo>
                  <a:pt x="40997" y="50809"/>
                </a:lnTo>
                <a:lnTo>
                  <a:pt x="41072" y="50716"/>
                </a:lnTo>
                <a:lnTo>
                  <a:pt x="41128" y="50660"/>
                </a:lnTo>
                <a:lnTo>
                  <a:pt x="41202" y="50529"/>
                </a:lnTo>
                <a:lnTo>
                  <a:pt x="41239" y="50474"/>
                </a:lnTo>
                <a:lnTo>
                  <a:pt x="41239" y="50418"/>
                </a:lnTo>
                <a:lnTo>
                  <a:pt x="41221" y="50380"/>
                </a:lnTo>
                <a:lnTo>
                  <a:pt x="41165" y="50380"/>
                </a:lnTo>
                <a:lnTo>
                  <a:pt x="41035" y="50418"/>
                </a:lnTo>
                <a:lnTo>
                  <a:pt x="40904" y="50492"/>
                </a:lnTo>
                <a:lnTo>
                  <a:pt x="40774" y="50567"/>
                </a:lnTo>
                <a:lnTo>
                  <a:pt x="40737" y="50567"/>
                </a:lnTo>
                <a:lnTo>
                  <a:pt x="40662" y="50548"/>
                </a:lnTo>
                <a:lnTo>
                  <a:pt x="40439" y="50399"/>
                </a:lnTo>
                <a:lnTo>
                  <a:pt x="40309" y="50306"/>
                </a:lnTo>
                <a:close/>
                <a:moveTo>
                  <a:pt x="45708" y="50325"/>
                </a:moveTo>
                <a:lnTo>
                  <a:pt x="45652" y="50362"/>
                </a:lnTo>
                <a:lnTo>
                  <a:pt x="45615" y="50436"/>
                </a:lnTo>
                <a:lnTo>
                  <a:pt x="45633" y="50492"/>
                </a:lnTo>
                <a:lnTo>
                  <a:pt x="45671" y="50548"/>
                </a:lnTo>
                <a:lnTo>
                  <a:pt x="45726" y="50604"/>
                </a:lnTo>
                <a:lnTo>
                  <a:pt x="45894" y="50697"/>
                </a:lnTo>
                <a:lnTo>
                  <a:pt x="46006" y="50771"/>
                </a:lnTo>
                <a:lnTo>
                  <a:pt x="45931" y="50883"/>
                </a:lnTo>
                <a:lnTo>
                  <a:pt x="45801" y="51032"/>
                </a:lnTo>
                <a:lnTo>
                  <a:pt x="45745" y="51107"/>
                </a:lnTo>
                <a:lnTo>
                  <a:pt x="45708" y="51181"/>
                </a:lnTo>
                <a:lnTo>
                  <a:pt x="45708" y="51256"/>
                </a:lnTo>
                <a:lnTo>
                  <a:pt x="45708" y="51293"/>
                </a:lnTo>
                <a:lnTo>
                  <a:pt x="45726" y="51311"/>
                </a:lnTo>
                <a:lnTo>
                  <a:pt x="45764" y="51330"/>
                </a:lnTo>
                <a:lnTo>
                  <a:pt x="45782" y="51330"/>
                </a:lnTo>
                <a:lnTo>
                  <a:pt x="45857" y="51311"/>
                </a:lnTo>
                <a:lnTo>
                  <a:pt x="45931" y="51274"/>
                </a:lnTo>
                <a:lnTo>
                  <a:pt x="46006" y="51218"/>
                </a:lnTo>
                <a:lnTo>
                  <a:pt x="46155" y="51069"/>
                </a:lnTo>
                <a:lnTo>
                  <a:pt x="46248" y="50976"/>
                </a:lnTo>
                <a:lnTo>
                  <a:pt x="46378" y="51125"/>
                </a:lnTo>
                <a:lnTo>
                  <a:pt x="46471" y="51181"/>
                </a:lnTo>
                <a:lnTo>
                  <a:pt x="46508" y="51200"/>
                </a:lnTo>
                <a:lnTo>
                  <a:pt x="46527" y="51181"/>
                </a:lnTo>
                <a:lnTo>
                  <a:pt x="46546" y="51144"/>
                </a:lnTo>
                <a:lnTo>
                  <a:pt x="46527" y="51088"/>
                </a:lnTo>
                <a:lnTo>
                  <a:pt x="46490" y="50976"/>
                </a:lnTo>
                <a:lnTo>
                  <a:pt x="46434" y="50846"/>
                </a:lnTo>
                <a:lnTo>
                  <a:pt x="46415" y="50771"/>
                </a:lnTo>
                <a:lnTo>
                  <a:pt x="46453" y="50678"/>
                </a:lnTo>
                <a:lnTo>
                  <a:pt x="46508" y="50623"/>
                </a:lnTo>
                <a:lnTo>
                  <a:pt x="46546" y="50548"/>
                </a:lnTo>
                <a:lnTo>
                  <a:pt x="46546" y="50511"/>
                </a:lnTo>
                <a:lnTo>
                  <a:pt x="46527" y="50455"/>
                </a:lnTo>
                <a:lnTo>
                  <a:pt x="46490" y="50380"/>
                </a:lnTo>
                <a:lnTo>
                  <a:pt x="46434" y="50343"/>
                </a:lnTo>
                <a:lnTo>
                  <a:pt x="46359" y="50343"/>
                </a:lnTo>
                <a:lnTo>
                  <a:pt x="46322" y="50362"/>
                </a:lnTo>
                <a:lnTo>
                  <a:pt x="46285" y="50399"/>
                </a:lnTo>
                <a:lnTo>
                  <a:pt x="46173" y="50548"/>
                </a:lnTo>
                <a:lnTo>
                  <a:pt x="46062" y="50455"/>
                </a:lnTo>
                <a:lnTo>
                  <a:pt x="45931" y="50380"/>
                </a:lnTo>
                <a:lnTo>
                  <a:pt x="45857" y="50343"/>
                </a:lnTo>
                <a:lnTo>
                  <a:pt x="45782" y="50325"/>
                </a:lnTo>
                <a:close/>
                <a:moveTo>
                  <a:pt x="149" y="50287"/>
                </a:moveTo>
                <a:lnTo>
                  <a:pt x="112" y="50306"/>
                </a:lnTo>
                <a:lnTo>
                  <a:pt x="75" y="50343"/>
                </a:lnTo>
                <a:lnTo>
                  <a:pt x="56" y="50380"/>
                </a:lnTo>
                <a:lnTo>
                  <a:pt x="56" y="50418"/>
                </a:lnTo>
                <a:lnTo>
                  <a:pt x="75" y="50492"/>
                </a:lnTo>
                <a:lnTo>
                  <a:pt x="168" y="50623"/>
                </a:lnTo>
                <a:lnTo>
                  <a:pt x="243" y="50716"/>
                </a:lnTo>
                <a:lnTo>
                  <a:pt x="280" y="50753"/>
                </a:lnTo>
                <a:lnTo>
                  <a:pt x="280" y="50790"/>
                </a:lnTo>
                <a:lnTo>
                  <a:pt x="261" y="50827"/>
                </a:lnTo>
                <a:lnTo>
                  <a:pt x="224" y="50846"/>
                </a:lnTo>
                <a:lnTo>
                  <a:pt x="149" y="50920"/>
                </a:lnTo>
                <a:lnTo>
                  <a:pt x="94" y="51032"/>
                </a:lnTo>
                <a:lnTo>
                  <a:pt x="94" y="51125"/>
                </a:lnTo>
                <a:lnTo>
                  <a:pt x="131" y="51181"/>
                </a:lnTo>
                <a:lnTo>
                  <a:pt x="205" y="51200"/>
                </a:lnTo>
                <a:lnTo>
                  <a:pt x="280" y="51200"/>
                </a:lnTo>
                <a:lnTo>
                  <a:pt x="373" y="51181"/>
                </a:lnTo>
                <a:lnTo>
                  <a:pt x="466" y="51144"/>
                </a:lnTo>
                <a:lnTo>
                  <a:pt x="540" y="51069"/>
                </a:lnTo>
                <a:lnTo>
                  <a:pt x="633" y="51181"/>
                </a:lnTo>
                <a:lnTo>
                  <a:pt x="764" y="51293"/>
                </a:lnTo>
                <a:lnTo>
                  <a:pt x="820" y="51330"/>
                </a:lnTo>
                <a:lnTo>
                  <a:pt x="894" y="51349"/>
                </a:lnTo>
                <a:lnTo>
                  <a:pt x="950" y="51349"/>
                </a:lnTo>
                <a:lnTo>
                  <a:pt x="1024" y="51311"/>
                </a:lnTo>
                <a:lnTo>
                  <a:pt x="1062" y="51237"/>
                </a:lnTo>
                <a:lnTo>
                  <a:pt x="1062" y="51181"/>
                </a:lnTo>
                <a:lnTo>
                  <a:pt x="1024" y="51107"/>
                </a:lnTo>
                <a:lnTo>
                  <a:pt x="969" y="51051"/>
                </a:lnTo>
                <a:lnTo>
                  <a:pt x="838" y="50939"/>
                </a:lnTo>
                <a:lnTo>
                  <a:pt x="727" y="50846"/>
                </a:lnTo>
                <a:lnTo>
                  <a:pt x="876" y="50678"/>
                </a:lnTo>
                <a:lnTo>
                  <a:pt x="931" y="50585"/>
                </a:lnTo>
                <a:lnTo>
                  <a:pt x="950" y="50529"/>
                </a:lnTo>
                <a:lnTo>
                  <a:pt x="950" y="50492"/>
                </a:lnTo>
                <a:lnTo>
                  <a:pt x="931" y="50455"/>
                </a:lnTo>
                <a:lnTo>
                  <a:pt x="913" y="50418"/>
                </a:lnTo>
                <a:lnTo>
                  <a:pt x="857" y="50418"/>
                </a:lnTo>
                <a:lnTo>
                  <a:pt x="820" y="50436"/>
                </a:lnTo>
                <a:lnTo>
                  <a:pt x="727" y="50474"/>
                </a:lnTo>
                <a:lnTo>
                  <a:pt x="633" y="50529"/>
                </a:lnTo>
                <a:lnTo>
                  <a:pt x="540" y="50567"/>
                </a:lnTo>
                <a:lnTo>
                  <a:pt x="503" y="50585"/>
                </a:lnTo>
                <a:lnTo>
                  <a:pt x="485" y="50567"/>
                </a:lnTo>
                <a:lnTo>
                  <a:pt x="429" y="50529"/>
                </a:lnTo>
                <a:lnTo>
                  <a:pt x="336" y="50436"/>
                </a:lnTo>
                <a:lnTo>
                  <a:pt x="280" y="50380"/>
                </a:lnTo>
                <a:lnTo>
                  <a:pt x="224" y="50306"/>
                </a:lnTo>
                <a:lnTo>
                  <a:pt x="187" y="50306"/>
                </a:lnTo>
                <a:lnTo>
                  <a:pt x="149" y="50287"/>
                </a:lnTo>
                <a:close/>
                <a:moveTo>
                  <a:pt x="67026" y="50306"/>
                </a:moveTo>
                <a:lnTo>
                  <a:pt x="66951" y="50325"/>
                </a:lnTo>
                <a:lnTo>
                  <a:pt x="66914" y="50343"/>
                </a:lnTo>
                <a:lnTo>
                  <a:pt x="66895" y="50380"/>
                </a:lnTo>
                <a:lnTo>
                  <a:pt x="66877" y="50418"/>
                </a:lnTo>
                <a:lnTo>
                  <a:pt x="66895" y="50455"/>
                </a:lnTo>
                <a:lnTo>
                  <a:pt x="66932" y="50492"/>
                </a:lnTo>
                <a:lnTo>
                  <a:pt x="67007" y="50585"/>
                </a:lnTo>
                <a:lnTo>
                  <a:pt x="67119" y="50678"/>
                </a:lnTo>
                <a:lnTo>
                  <a:pt x="67249" y="50753"/>
                </a:lnTo>
                <a:lnTo>
                  <a:pt x="67398" y="50846"/>
                </a:lnTo>
                <a:lnTo>
                  <a:pt x="67268" y="50939"/>
                </a:lnTo>
                <a:lnTo>
                  <a:pt x="67119" y="51069"/>
                </a:lnTo>
                <a:lnTo>
                  <a:pt x="67044" y="51144"/>
                </a:lnTo>
                <a:lnTo>
                  <a:pt x="67026" y="51218"/>
                </a:lnTo>
                <a:lnTo>
                  <a:pt x="67026" y="51256"/>
                </a:lnTo>
                <a:lnTo>
                  <a:pt x="67044" y="51293"/>
                </a:lnTo>
                <a:lnTo>
                  <a:pt x="67063" y="51311"/>
                </a:lnTo>
                <a:lnTo>
                  <a:pt x="67119" y="51349"/>
                </a:lnTo>
                <a:lnTo>
                  <a:pt x="67193" y="51349"/>
                </a:lnTo>
                <a:lnTo>
                  <a:pt x="67268" y="51330"/>
                </a:lnTo>
                <a:lnTo>
                  <a:pt x="67342" y="51293"/>
                </a:lnTo>
                <a:lnTo>
                  <a:pt x="67416" y="51237"/>
                </a:lnTo>
                <a:lnTo>
                  <a:pt x="67565" y="51125"/>
                </a:lnTo>
                <a:lnTo>
                  <a:pt x="67621" y="51088"/>
                </a:lnTo>
                <a:lnTo>
                  <a:pt x="67696" y="51069"/>
                </a:lnTo>
                <a:lnTo>
                  <a:pt x="67733" y="51107"/>
                </a:lnTo>
                <a:lnTo>
                  <a:pt x="67789" y="51162"/>
                </a:lnTo>
                <a:lnTo>
                  <a:pt x="67845" y="51218"/>
                </a:lnTo>
                <a:lnTo>
                  <a:pt x="67901" y="51218"/>
                </a:lnTo>
                <a:lnTo>
                  <a:pt x="67919" y="51181"/>
                </a:lnTo>
                <a:lnTo>
                  <a:pt x="67919" y="51144"/>
                </a:lnTo>
                <a:lnTo>
                  <a:pt x="67882" y="51069"/>
                </a:lnTo>
                <a:lnTo>
                  <a:pt x="67826" y="50995"/>
                </a:lnTo>
                <a:lnTo>
                  <a:pt x="67807" y="50958"/>
                </a:lnTo>
                <a:lnTo>
                  <a:pt x="67807" y="50939"/>
                </a:lnTo>
                <a:lnTo>
                  <a:pt x="67807" y="50902"/>
                </a:lnTo>
                <a:lnTo>
                  <a:pt x="67845" y="50865"/>
                </a:lnTo>
                <a:lnTo>
                  <a:pt x="67938" y="50809"/>
                </a:lnTo>
                <a:lnTo>
                  <a:pt x="68031" y="50734"/>
                </a:lnTo>
                <a:lnTo>
                  <a:pt x="68068" y="50697"/>
                </a:lnTo>
                <a:lnTo>
                  <a:pt x="68087" y="50660"/>
                </a:lnTo>
                <a:lnTo>
                  <a:pt x="68087" y="50604"/>
                </a:lnTo>
                <a:lnTo>
                  <a:pt x="68087" y="50548"/>
                </a:lnTo>
                <a:lnTo>
                  <a:pt x="68087" y="50529"/>
                </a:lnTo>
                <a:lnTo>
                  <a:pt x="68068" y="50511"/>
                </a:lnTo>
                <a:lnTo>
                  <a:pt x="68031" y="50492"/>
                </a:lnTo>
                <a:lnTo>
                  <a:pt x="67994" y="50511"/>
                </a:lnTo>
                <a:lnTo>
                  <a:pt x="67845" y="50585"/>
                </a:lnTo>
                <a:lnTo>
                  <a:pt x="67714" y="50660"/>
                </a:lnTo>
                <a:lnTo>
                  <a:pt x="67621" y="50678"/>
                </a:lnTo>
                <a:lnTo>
                  <a:pt x="67584" y="50660"/>
                </a:lnTo>
                <a:lnTo>
                  <a:pt x="67472" y="50548"/>
                </a:lnTo>
                <a:lnTo>
                  <a:pt x="67379" y="50474"/>
                </a:lnTo>
                <a:lnTo>
                  <a:pt x="67268" y="50380"/>
                </a:lnTo>
                <a:lnTo>
                  <a:pt x="67137" y="50325"/>
                </a:lnTo>
                <a:lnTo>
                  <a:pt x="67081" y="50306"/>
                </a:lnTo>
                <a:close/>
                <a:moveTo>
                  <a:pt x="77787" y="50325"/>
                </a:moveTo>
                <a:lnTo>
                  <a:pt x="77750" y="50343"/>
                </a:lnTo>
                <a:lnTo>
                  <a:pt x="77712" y="50362"/>
                </a:lnTo>
                <a:lnTo>
                  <a:pt x="77712" y="50418"/>
                </a:lnTo>
                <a:lnTo>
                  <a:pt x="77712" y="50474"/>
                </a:lnTo>
                <a:lnTo>
                  <a:pt x="77731" y="50529"/>
                </a:lnTo>
                <a:lnTo>
                  <a:pt x="77768" y="50567"/>
                </a:lnTo>
                <a:lnTo>
                  <a:pt x="77861" y="50660"/>
                </a:lnTo>
                <a:lnTo>
                  <a:pt x="78066" y="50809"/>
                </a:lnTo>
                <a:lnTo>
                  <a:pt x="77936" y="50883"/>
                </a:lnTo>
                <a:lnTo>
                  <a:pt x="77787" y="50995"/>
                </a:lnTo>
                <a:lnTo>
                  <a:pt x="77712" y="51051"/>
                </a:lnTo>
                <a:lnTo>
                  <a:pt x="77675" y="51125"/>
                </a:lnTo>
                <a:lnTo>
                  <a:pt x="77656" y="51200"/>
                </a:lnTo>
                <a:lnTo>
                  <a:pt x="77675" y="51237"/>
                </a:lnTo>
                <a:lnTo>
                  <a:pt x="77694" y="51274"/>
                </a:lnTo>
                <a:lnTo>
                  <a:pt x="77750" y="51330"/>
                </a:lnTo>
                <a:lnTo>
                  <a:pt x="77824" y="51349"/>
                </a:lnTo>
                <a:lnTo>
                  <a:pt x="77898" y="51330"/>
                </a:lnTo>
                <a:lnTo>
                  <a:pt x="77973" y="51293"/>
                </a:lnTo>
                <a:lnTo>
                  <a:pt x="78122" y="51181"/>
                </a:lnTo>
                <a:lnTo>
                  <a:pt x="78234" y="51107"/>
                </a:lnTo>
                <a:lnTo>
                  <a:pt x="78308" y="51069"/>
                </a:lnTo>
                <a:lnTo>
                  <a:pt x="78364" y="51069"/>
                </a:lnTo>
                <a:lnTo>
                  <a:pt x="78401" y="51088"/>
                </a:lnTo>
                <a:lnTo>
                  <a:pt x="78476" y="51144"/>
                </a:lnTo>
                <a:lnTo>
                  <a:pt x="78550" y="51200"/>
                </a:lnTo>
                <a:lnTo>
                  <a:pt x="78606" y="51218"/>
                </a:lnTo>
                <a:lnTo>
                  <a:pt x="78662" y="51218"/>
                </a:lnTo>
                <a:lnTo>
                  <a:pt x="78680" y="51181"/>
                </a:lnTo>
                <a:lnTo>
                  <a:pt x="78699" y="51144"/>
                </a:lnTo>
                <a:lnTo>
                  <a:pt x="78699" y="51088"/>
                </a:lnTo>
                <a:lnTo>
                  <a:pt x="78680" y="51051"/>
                </a:lnTo>
                <a:lnTo>
                  <a:pt x="78643" y="50995"/>
                </a:lnTo>
                <a:lnTo>
                  <a:pt x="78587" y="50920"/>
                </a:lnTo>
                <a:lnTo>
                  <a:pt x="78569" y="50883"/>
                </a:lnTo>
                <a:lnTo>
                  <a:pt x="78569" y="50846"/>
                </a:lnTo>
                <a:lnTo>
                  <a:pt x="78569" y="50827"/>
                </a:lnTo>
                <a:lnTo>
                  <a:pt x="78587" y="50790"/>
                </a:lnTo>
                <a:lnTo>
                  <a:pt x="78662" y="50734"/>
                </a:lnTo>
                <a:lnTo>
                  <a:pt x="78718" y="50660"/>
                </a:lnTo>
                <a:lnTo>
                  <a:pt x="78736" y="50604"/>
                </a:lnTo>
                <a:lnTo>
                  <a:pt x="78755" y="50567"/>
                </a:lnTo>
                <a:lnTo>
                  <a:pt x="78736" y="50511"/>
                </a:lnTo>
                <a:lnTo>
                  <a:pt x="78699" y="50492"/>
                </a:lnTo>
                <a:lnTo>
                  <a:pt x="78587" y="50492"/>
                </a:lnTo>
                <a:lnTo>
                  <a:pt x="78476" y="50548"/>
                </a:lnTo>
                <a:lnTo>
                  <a:pt x="78401" y="50585"/>
                </a:lnTo>
                <a:lnTo>
                  <a:pt x="78345" y="50585"/>
                </a:lnTo>
                <a:lnTo>
                  <a:pt x="78289" y="50567"/>
                </a:lnTo>
                <a:lnTo>
                  <a:pt x="78196" y="50511"/>
                </a:lnTo>
                <a:lnTo>
                  <a:pt x="78085" y="50418"/>
                </a:lnTo>
                <a:lnTo>
                  <a:pt x="77973" y="50362"/>
                </a:lnTo>
                <a:lnTo>
                  <a:pt x="77880" y="50325"/>
                </a:lnTo>
                <a:close/>
                <a:moveTo>
                  <a:pt x="5437" y="50287"/>
                </a:moveTo>
                <a:lnTo>
                  <a:pt x="5418" y="50306"/>
                </a:lnTo>
                <a:lnTo>
                  <a:pt x="5400" y="50325"/>
                </a:lnTo>
                <a:lnTo>
                  <a:pt x="5400" y="50343"/>
                </a:lnTo>
                <a:lnTo>
                  <a:pt x="5437" y="50399"/>
                </a:lnTo>
                <a:lnTo>
                  <a:pt x="5549" y="50548"/>
                </a:lnTo>
                <a:lnTo>
                  <a:pt x="5753" y="50771"/>
                </a:lnTo>
                <a:lnTo>
                  <a:pt x="5660" y="50846"/>
                </a:lnTo>
                <a:lnTo>
                  <a:pt x="5530" y="50976"/>
                </a:lnTo>
                <a:lnTo>
                  <a:pt x="5493" y="51032"/>
                </a:lnTo>
                <a:lnTo>
                  <a:pt x="5456" y="51107"/>
                </a:lnTo>
                <a:lnTo>
                  <a:pt x="5456" y="51162"/>
                </a:lnTo>
                <a:lnTo>
                  <a:pt x="5493" y="51218"/>
                </a:lnTo>
                <a:lnTo>
                  <a:pt x="5549" y="51256"/>
                </a:lnTo>
                <a:lnTo>
                  <a:pt x="5605" y="51256"/>
                </a:lnTo>
                <a:lnTo>
                  <a:pt x="5679" y="51237"/>
                </a:lnTo>
                <a:lnTo>
                  <a:pt x="5735" y="51181"/>
                </a:lnTo>
                <a:lnTo>
                  <a:pt x="5847" y="51088"/>
                </a:lnTo>
                <a:lnTo>
                  <a:pt x="5940" y="50995"/>
                </a:lnTo>
                <a:lnTo>
                  <a:pt x="6014" y="51107"/>
                </a:lnTo>
                <a:lnTo>
                  <a:pt x="6126" y="51256"/>
                </a:lnTo>
                <a:lnTo>
                  <a:pt x="6182" y="51330"/>
                </a:lnTo>
                <a:lnTo>
                  <a:pt x="6256" y="51367"/>
                </a:lnTo>
                <a:lnTo>
                  <a:pt x="6331" y="51367"/>
                </a:lnTo>
                <a:lnTo>
                  <a:pt x="6386" y="51330"/>
                </a:lnTo>
                <a:lnTo>
                  <a:pt x="6442" y="51256"/>
                </a:lnTo>
                <a:lnTo>
                  <a:pt x="6442" y="51181"/>
                </a:lnTo>
                <a:lnTo>
                  <a:pt x="6424" y="51107"/>
                </a:lnTo>
                <a:lnTo>
                  <a:pt x="6368" y="51013"/>
                </a:lnTo>
                <a:lnTo>
                  <a:pt x="6256" y="50865"/>
                </a:lnTo>
                <a:lnTo>
                  <a:pt x="6144" y="50753"/>
                </a:lnTo>
                <a:lnTo>
                  <a:pt x="6312" y="50548"/>
                </a:lnTo>
                <a:lnTo>
                  <a:pt x="6405" y="50418"/>
                </a:lnTo>
                <a:lnTo>
                  <a:pt x="6424" y="50362"/>
                </a:lnTo>
                <a:lnTo>
                  <a:pt x="6424" y="50325"/>
                </a:lnTo>
                <a:lnTo>
                  <a:pt x="6386" y="50306"/>
                </a:lnTo>
                <a:lnTo>
                  <a:pt x="6349" y="50325"/>
                </a:lnTo>
                <a:lnTo>
                  <a:pt x="6238" y="50399"/>
                </a:lnTo>
                <a:lnTo>
                  <a:pt x="6051" y="50529"/>
                </a:lnTo>
                <a:lnTo>
                  <a:pt x="5995" y="50548"/>
                </a:lnTo>
                <a:lnTo>
                  <a:pt x="5958" y="50567"/>
                </a:lnTo>
                <a:lnTo>
                  <a:pt x="5865" y="50511"/>
                </a:lnTo>
                <a:lnTo>
                  <a:pt x="5772" y="50436"/>
                </a:lnTo>
                <a:lnTo>
                  <a:pt x="5679" y="50380"/>
                </a:lnTo>
                <a:lnTo>
                  <a:pt x="5530" y="50306"/>
                </a:lnTo>
                <a:lnTo>
                  <a:pt x="5437" y="50287"/>
                </a:lnTo>
                <a:close/>
                <a:moveTo>
                  <a:pt x="8137" y="50287"/>
                </a:moveTo>
                <a:lnTo>
                  <a:pt x="8099" y="50306"/>
                </a:lnTo>
                <a:lnTo>
                  <a:pt x="8118" y="50343"/>
                </a:lnTo>
                <a:lnTo>
                  <a:pt x="8137" y="50380"/>
                </a:lnTo>
                <a:lnTo>
                  <a:pt x="8248" y="50511"/>
                </a:lnTo>
                <a:lnTo>
                  <a:pt x="8453" y="50697"/>
                </a:lnTo>
                <a:lnTo>
                  <a:pt x="8304" y="50790"/>
                </a:lnTo>
                <a:lnTo>
                  <a:pt x="8137" y="50902"/>
                </a:lnTo>
                <a:lnTo>
                  <a:pt x="8062" y="50976"/>
                </a:lnTo>
                <a:lnTo>
                  <a:pt x="8025" y="51032"/>
                </a:lnTo>
                <a:lnTo>
                  <a:pt x="8025" y="51069"/>
                </a:lnTo>
                <a:lnTo>
                  <a:pt x="8025" y="51107"/>
                </a:lnTo>
                <a:lnTo>
                  <a:pt x="8043" y="51144"/>
                </a:lnTo>
                <a:lnTo>
                  <a:pt x="8081" y="51181"/>
                </a:lnTo>
                <a:lnTo>
                  <a:pt x="8155" y="51237"/>
                </a:lnTo>
                <a:lnTo>
                  <a:pt x="8230" y="51237"/>
                </a:lnTo>
                <a:lnTo>
                  <a:pt x="8304" y="51218"/>
                </a:lnTo>
                <a:lnTo>
                  <a:pt x="8397" y="51181"/>
                </a:lnTo>
                <a:lnTo>
                  <a:pt x="8546" y="51069"/>
                </a:lnTo>
                <a:lnTo>
                  <a:pt x="8658" y="50958"/>
                </a:lnTo>
                <a:lnTo>
                  <a:pt x="8732" y="51088"/>
                </a:lnTo>
                <a:lnTo>
                  <a:pt x="8844" y="51237"/>
                </a:lnTo>
                <a:lnTo>
                  <a:pt x="8919" y="51311"/>
                </a:lnTo>
                <a:lnTo>
                  <a:pt x="8974" y="51349"/>
                </a:lnTo>
                <a:lnTo>
                  <a:pt x="9049" y="51367"/>
                </a:lnTo>
                <a:lnTo>
                  <a:pt x="9086" y="51349"/>
                </a:lnTo>
                <a:lnTo>
                  <a:pt x="9123" y="51330"/>
                </a:lnTo>
                <a:lnTo>
                  <a:pt x="9161" y="51256"/>
                </a:lnTo>
                <a:lnTo>
                  <a:pt x="9161" y="51181"/>
                </a:lnTo>
                <a:lnTo>
                  <a:pt x="9123" y="51107"/>
                </a:lnTo>
                <a:lnTo>
                  <a:pt x="9086" y="51032"/>
                </a:lnTo>
                <a:lnTo>
                  <a:pt x="8956" y="50883"/>
                </a:lnTo>
                <a:lnTo>
                  <a:pt x="8844" y="50771"/>
                </a:lnTo>
                <a:lnTo>
                  <a:pt x="8919" y="50697"/>
                </a:lnTo>
                <a:lnTo>
                  <a:pt x="9012" y="50585"/>
                </a:lnTo>
                <a:lnTo>
                  <a:pt x="9049" y="50511"/>
                </a:lnTo>
                <a:lnTo>
                  <a:pt x="9067" y="50455"/>
                </a:lnTo>
                <a:lnTo>
                  <a:pt x="9067" y="50399"/>
                </a:lnTo>
                <a:lnTo>
                  <a:pt x="9030" y="50362"/>
                </a:lnTo>
                <a:lnTo>
                  <a:pt x="8974" y="50343"/>
                </a:lnTo>
                <a:lnTo>
                  <a:pt x="8919" y="50362"/>
                </a:lnTo>
                <a:lnTo>
                  <a:pt x="8863" y="50380"/>
                </a:lnTo>
                <a:lnTo>
                  <a:pt x="8788" y="50418"/>
                </a:lnTo>
                <a:lnTo>
                  <a:pt x="8676" y="50511"/>
                </a:lnTo>
                <a:lnTo>
                  <a:pt x="8621" y="50529"/>
                </a:lnTo>
                <a:lnTo>
                  <a:pt x="8565" y="50548"/>
                </a:lnTo>
                <a:lnTo>
                  <a:pt x="8490" y="50492"/>
                </a:lnTo>
                <a:lnTo>
                  <a:pt x="8341" y="50380"/>
                </a:lnTo>
                <a:lnTo>
                  <a:pt x="8192" y="50306"/>
                </a:lnTo>
                <a:lnTo>
                  <a:pt x="8137" y="50287"/>
                </a:lnTo>
                <a:close/>
                <a:moveTo>
                  <a:pt x="59876" y="50306"/>
                </a:moveTo>
                <a:lnTo>
                  <a:pt x="59839" y="50325"/>
                </a:lnTo>
                <a:lnTo>
                  <a:pt x="59764" y="50399"/>
                </a:lnTo>
                <a:lnTo>
                  <a:pt x="59690" y="50492"/>
                </a:lnTo>
                <a:lnTo>
                  <a:pt x="59616" y="50548"/>
                </a:lnTo>
                <a:lnTo>
                  <a:pt x="59560" y="50548"/>
                </a:lnTo>
                <a:lnTo>
                  <a:pt x="59485" y="50529"/>
                </a:lnTo>
                <a:lnTo>
                  <a:pt x="59336" y="50436"/>
                </a:lnTo>
                <a:lnTo>
                  <a:pt x="59225" y="50380"/>
                </a:lnTo>
                <a:lnTo>
                  <a:pt x="59094" y="50325"/>
                </a:lnTo>
                <a:lnTo>
                  <a:pt x="59020" y="50325"/>
                </a:lnTo>
                <a:lnTo>
                  <a:pt x="58964" y="50343"/>
                </a:lnTo>
                <a:lnTo>
                  <a:pt x="58908" y="50380"/>
                </a:lnTo>
                <a:lnTo>
                  <a:pt x="58871" y="50436"/>
                </a:lnTo>
                <a:lnTo>
                  <a:pt x="58852" y="50511"/>
                </a:lnTo>
                <a:lnTo>
                  <a:pt x="58871" y="50585"/>
                </a:lnTo>
                <a:lnTo>
                  <a:pt x="58908" y="50641"/>
                </a:lnTo>
                <a:lnTo>
                  <a:pt x="58982" y="50697"/>
                </a:lnTo>
                <a:lnTo>
                  <a:pt x="59113" y="50790"/>
                </a:lnTo>
                <a:lnTo>
                  <a:pt x="59243" y="50846"/>
                </a:lnTo>
                <a:lnTo>
                  <a:pt x="59113" y="50939"/>
                </a:lnTo>
                <a:lnTo>
                  <a:pt x="58982" y="51051"/>
                </a:lnTo>
                <a:lnTo>
                  <a:pt x="58927" y="51125"/>
                </a:lnTo>
                <a:lnTo>
                  <a:pt x="58889" y="51200"/>
                </a:lnTo>
                <a:lnTo>
                  <a:pt x="58908" y="51256"/>
                </a:lnTo>
                <a:lnTo>
                  <a:pt x="58964" y="51330"/>
                </a:lnTo>
                <a:lnTo>
                  <a:pt x="59020" y="51349"/>
                </a:lnTo>
                <a:lnTo>
                  <a:pt x="59094" y="51367"/>
                </a:lnTo>
                <a:lnTo>
                  <a:pt x="59150" y="51349"/>
                </a:lnTo>
                <a:lnTo>
                  <a:pt x="59225" y="51311"/>
                </a:lnTo>
                <a:lnTo>
                  <a:pt x="59373" y="51218"/>
                </a:lnTo>
                <a:lnTo>
                  <a:pt x="59467" y="51125"/>
                </a:lnTo>
                <a:lnTo>
                  <a:pt x="59560" y="51069"/>
                </a:lnTo>
                <a:lnTo>
                  <a:pt x="59616" y="51051"/>
                </a:lnTo>
                <a:lnTo>
                  <a:pt x="59690" y="51069"/>
                </a:lnTo>
                <a:lnTo>
                  <a:pt x="59783" y="51107"/>
                </a:lnTo>
                <a:lnTo>
                  <a:pt x="59895" y="51125"/>
                </a:lnTo>
                <a:lnTo>
                  <a:pt x="59951" y="51125"/>
                </a:lnTo>
                <a:lnTo>
                  <a:pt x="60006" y="51107"/>
                </a:lnTo>
                <a:lnTo>
                  <a:pt x="60062" y="51069"/>
                </a:lnTo>
                <a:lnTo>
                  <a:pt x="60081" y="51013"/>
                </a:lnTo>
                <a:lnTo>
                  <a:pt x="60062" y="50958"/>
                </a:lnTo>
                <a:lnTo>
                  <a:pt x="60025" y="50902"/>
                </a:lnTo>
                <a:lnTo>
                  <a:pt x="59932" y="50809"/>
                </a:lnTo>
                <a:lnTo>
                  <a:pt x="59839" y="50753"/>
                </a:lnTo>
                <a:lnTo>
                  <a:pt x="59932" y="50641"/>
                </a:lnTo>
                <a:lnTo>
                  <a:pt x="60006" y="50492"/>
                </a:lnTo>
                <a:lnTo>
                  <a:pt x="60025" y="50418"/>
                </a:lnTo>
                <a:lnTo>
                  <a:pt x="60025" y="50362"/>
                </a:lnTo>
                <a:lnTo>
                  <a:pt x="59988" y="50325"/>
                </a:lnTo>
                <a:lnTo>
                  <a:pt x="59913" y="50306"/>
                </a:lnTo>
                <a:close/>
                <a:moveTo>
                  <a:pt x="83149" y="50287"/>
                </a:moveTo>
                <a:lnTo>
                  <a:pt x="83074" y="50306"/>
                </a:lnTo>
                <a:lnTo>
                  <a:pt x="83018" y="50362"/>
                </a:lnTo>
                <a:lnTo>
                  <a:pt x="82963" y="50436"/>
                </a:lnTo>
                <a:lnTo>
                  <a:pt x="82963" y="50511"/>
                </a:lnTo>
                <a:lnTo>
                  <a:pt x="82981" y="50567"/>
                </a:lnTo>
                <a:lnTo>
                  <a:pt x="83018" y="50623"/>
                </a:lnTo>
                <a:lnTo>
                  <a:pt x="83130" y="50716"/>
                </a:lnTo>
                <a:lnTo>
                  <a:pt x="83372" y="50902"/>
                </a:lnTo>
                <a:lnTo>
                  <a:pt x="83242" y="50976"/>
                </a:lnTo>
                <a:lnTo>
                  <a:pt x="83186" y="51032"/>
                </a:lnTo>
                <a:lnTo>
                  <a:pt x="83130" y="51088"/>
                </a:lnTo>
                <a:lnTo>
                  <a:pt x="83093" y="51144"/>
                </a:lnTo>
                <a:lnTo>
                  <a:pt x="83093" y="51200"/>
                </a:lnTo>
                <a:lnTo>
                  <a:pt x="83130" y="51256"/>
                </a:lnTo>
                <a:lnTo>
                  <a:pt x="83223" y="51293"/>
                </a:lnTo>
                <a:lnTo>
                  <a:pt x="83316" y="51293"/>
                </a:lnTo>
                <a:lnTo>
                  <a:pt x="83391" y="51256"/>
                </a:lnTo>
                <a:lnTo>
                  <a:pt x="83465" y="51200"/>
                </a:lnTo>
                <a:lnTo>
                  <a:pt x="83540" y="51162"/>
                </a:lnTo>
                <a:lnTo>
                  <a:pt x="83633" y="51144"/>
                </a:lnTo>
                <a:lnTo>
                  <a:pt x="83707" y="51181"/>
                </a:lnTo>
                <a:lnTo>
                  <a:pt x="83745" y="51218"/>
                </a:lnTo>
                <a:lnTo>
                  <a:pt x="83800" y="51256"/>
                </a:lnTo>
                <a:lnTo>
                  <a:pt x="83856" y="51293"/>
                </a:lnTo>
                <a:lnTo>
                  <a:pt x="83912" y="51330"/>
                </a:lnTo>
                <a:lnTo>
                  <a:pt x="84024" y="51367"/>
                </a:lnTo>
                <a:lnTo>
                  <a:pt x="84061" y="51349"/>
                </a:lnTo>
                <a:lnTo>
                  <a:pt x="84080" y="51349"/>
                </a:lnTo>
                <a:lnTo>
                  <a:pt x="84098" y="51330"/>
                </a:lnTo>
                <a:lnTo>
                  <a:pt x="84098" y="51293"/>
                </a:lnTo>
                <a:lnTo>
                  <a:pt x="84080" y="51218"/>
                </a:lnTo>
                <a:lnTo>
                  <a:pt x="83987" y="51051"/>
                </a:lnTo>
                <a:lnTo>
                  <a:pt x="83931" y="50920"/>
                </a:lnTo>
                <a:lnTo>
                  <a:pt x="83931" y="50883"/>
                </a:lnTo>
                <a:lnTo>
                  <a:pt x="83949" y="50846"/>
                </a:lnTo>
                <a:lnTo>
                  <a:pt x="84005" y="50771"/>
                </a:lnTo>
                <a:lnTo>
                  <a:pt x="84080" y="50697"/>
                </a:lnTo>
                <a:lnTo>
                  <a:pt x="84136" y="50623"/>
                </a:lnTo>
                <a:lnTo>
                  <a:pt x="84136" y="50567"/>
                </a:lnTo>
                <a:lnTo>
                  <a:pt x="84136" y="50492"/>
                </a:lnTo>
                <a:lnTo>
                  <a:pt x="84136" y="50455"/>
                </a:lnTo>
                <a:lnTo>
                  <a:pt x="84117" y="50436"/>
                </a:lnTo>
                <a:lnTo>
                  <a:pt x="84080" y="50436"/>
                </a:lnTo>
                <a:lnTo>
                  <a:pt x="84042" y="50455"/>
                </a:lnTo>
                <a:lnTo>
                  <a:pt x="83931" y="50548"/>
                </a:lnTo>
                <a:lnTo>
                  <a:pt x="83856" y="50604"/>
                </a:lnTo>
                <a:lnTo>
                  <a:pt x="83800" y="50623"/>
                </a:lnTo>
                <a:lnTo>
                  <a:pt x="83726" y="50660"/>
                </a:lnTo>
                <a:lnTo>
                  <a:pt x="83670" y="50641"/>
                </a:lnTo>
                <a:lnTo>
                  <a:pt x="83558" y="50529"/>
                </a:lnTo>
                <a:lnTo>
                  <a:pt x="83372" y="50362"/>
                </a:lnTo>
                <a:lnTo>
                  <a:pt x="83260" y="50306"/>
                </a:lnTo>
                <a:lnTo>
                  <a:pt x="83205" y="50287"/>
                </a:lnTo>
                <a:close/>
                <a:moveTo>
                  <a:pt x="3538" y="50269"/>
                </a:moveTo>
                <a:lnTo>
                  <a:pt x="3482" y="50306"/>
                </a:lnTo>
                <a:lnTo>
                  <a:pt x="3426" y="50343"/>
                </a:lnTo>
                <a:lnTo>
                  <a:pt x="3314" y="50455"/>
                </a:lnTo>
                <a:lnTo>
                  <a:pt x="3221" y="50548"/>
                </a:lnTo>
                <a:lnTo>
                  <a:pt x="3203" y="50604"/>
                </a:lnTo>
                <a:lnTo>
                  <a:pt x="3166" y="50623"/>
                </a:lnTo>
                <a:lnTo>
                  <a:pt x="3128" y="50623"/>
                </a:lnTo>
                <a:lnTo>
                  <a:pt x="3072" y="50585"/>
                </a:lnTo>
                <a:lnTo>
                  <a:pt x="2905" y="50492"/>
                </a:lnTo>
                <a:lnTo>
                  <a:pt x="2756" y="50474"/>
                </a:lnTo>
                <a:lnTo>
                  <a:pt x="2681" y="50474"/>
                </a:lnTo>
                <a:lnTo>
                  <a:pt x="2626" y="50511"/>
                </a:lnTo>
                <a:lnTo>
                  <a:pt x="2570" y="50567"/>
                </a:lnTo>
                <a:lnTo>
                  <a:pt x="2570" y="50641"/>
                </a:lnTo>
                <a:lnTo>
                  <a:pt x="2588" y="50697"/>
                </a:lnTo>
                <a:lnTo>
                  <a:pt x="2644" y="50753"/>
                </a:lnTo>
                <a:lnTo>
                  <a:pt x="2775" y="50827"/>
                </a:lnTo>
                <a:lnTo>
                  <a:pt x="2868" y="50902"/>
                </a:lnTo>
                <a:lnTo>
                  <a:pt x="2979" y="50958"/>
                </a:lnTo>
                <a:lnTo>
                  <a:pt x="2924" y="51162"/>
                </a:lnTo>
                <a:lnTo>
                  <a:pt x="2905" y="51274"/>
                </a:lnTo>
                <a:lnTo>
                  <a:pt x="2924" y="51330"/>
                </a:lnTo>
                <a:lnTo>
                  <a:pt x="2979" y="51367"/>
                </a:lnTo>
                <a:lnTo>
                  <a:pt x="3035" y="51386"/>
                </a:lnTo>
                <a:lnTo>
                  <a:pt x="3091" y="51367"/>
                </a:lnTo>
                <a:lnTo>
                  <a:pt x="3128" y="51330"/>
                </a:lnTo>
                <a:lnTo>
                  <a:pt x="3147" y="51274"/>
                </a:lnTo>
                <a:lnTo>
                  <a:pt x="3203" y="51181"/>
                </a:lnTo>
                <a:lnTo>
                  <a:pt x="3240" y="51125"/>
                </a:lnTo>
                <a:lnTo>
                  <a:pt x="3277" y="51107"/>
                </a:lnTo>
                <a:lnTo>
                  <a:pt x="3333" y="51107"/>
                </a:lnTo>
                <a:lnTo>
                  <a:pt x="3408" y="51144"/>
                </a:lnTo>
                <a:lnTo>
                  <a:pt x="3557" y="51256"/>
                </a:lnTo>
                <a:lnTo>
                  <a:pt x="3650" y="51293"/>
                </a:lnTo>
                <a:lnTo>
                  <a:pt x="3724" y="51330"/>
                </a:lnTo>
                <a:lnTo>
                  <a:pt x="3836" y="51330"/>
                </a:lnTo>
                <a:lnTo>
                  <a:pt x="3854" y="51293"/>
                </a:lnTo>
                <a:lnTo>
                  <a:pt x="3892" y="51274"/>
                </a:lnTo>
                <a:lnTo>
                  <a:pt x="3892" y="51237"/>
                </a:lnTo>
                <a:lnTo>
                  <a:pt x="3892" y="51162"/>
                </a:lnTo>
                <a:lnTo>
                  <a:pt x="3836" y="51088"/>
                </a:lnTo>
                <a:lnTo>
                  <a:pt x="3780" y="51032"/>
                </a:lnTo>
                <a:lnTo>
                  <a:pt x="3612" y="50902"/>
                </a:lnTo>
                <a:lnTo>
                  <a:pt x="3482" y="50827"/>
                </a:lnTo>
                <a:lnTo>
                  <a:pt x="3594" y="50716"/>
                </a:lnTo>
                <a:lnTo>
                  <a:pt x="3705" y="50567"/>
                </a:lnTo>
                <a:lnTo>
                  <a:pt x="3724" y="50492"/>
                </a:lnTo>
                <a:lnTo>
                  <a:pt x="3743" y="50436"/>
                </a:lnTo>
                <a:lnTo>
                  <a:pt x="3724" y="50362"/>
                </a:lnTo>
                <a:lnTo>
                  <a:pt x="3668" y="50306"/>
                </a:lnTo>
                <a:lnTo>
                  <a:pt x="3594" y="50269"/>
                </a:lnTo>
                <a:close/>
                <a:moveTo>
                  <a:pt x="26829" y="50232"/>
                </a:moveTo>
                <a:lnTo>
                  <a:pt x="26792" y="50250"/>
                </a:lnTo>
                <a:lnTo>
                  <a:pt x="26773" y="50287"/>
                </a:lnTo>
                <a:lnTo>
                  <a:pt x="26773" y="50343"/>
                </a:lnTo>
                <a:lnTo>
                  <a:pt x="26792" y="50399"/>
                </a:lnTo>
                <a:lnTo>
                  <a:pt x="26810" y="50455"/>
                </a:lnTo>
                <a:lnTo>
                  <a:pt x="26848" y="50511"/>
                </a:lnTo>
                <a:lnTo>
                  <a:pt x="26941" y="50623"/>
                </a:lnTo>
                <a:lnTo>
                  <a:pt x="27146" y="50790"/>
                </a:lnTo>
                <a:lnTo>
                  <a:pt x="26997" y="50883"/>
                </a:lnTo>
                <a:lnTo>
                  <a:pt x="26848" y="50976"/>
                </a:lnTo>
                <a:lnTo>
                  <a:pt x="26792" y="51032"/>
                </a:lnTo>
                <a:lnTo>
                  <a:pt x="26736" y="51107"/>
                </a:lnTo>
                <a:lnTo>
                  <a:pt x="26699" y="51181"/>
                </a:lnTo>
                <a:lnTo>
                  <a:pt x="26680" y="51256"/>
                </a:lnTo>
                <a:lnTo>
                  <a:pt x="26680" y="51349"/>
                </a:lnTo>
                <a:lnTo>
                  <a:pt x="26699" y="51386"/>
                </a:lnTo>
                <a:lnTo>
                  <a:pt x="26717" y="51404"/>
                </a:lnTo>
                <a:lnTo>
                  <a:pt x="26792" y="51404"/>
                </a:lnTo>
                <a:lnTo>
                  <a:pt x="26866" y="51386"/>
                </a:lnTo>
                <a:lnTo>
                  <a:pt x="26941" y="51349"/>
                </a:lnTo>
                <a:lnTo>
                  <a:pt x="27034" y="51311"/>
                </a:lnTo>
                <a:lnTo>
                  <a:pt x="27146" y="51218"/>
                </a:lnTo>
                <a:lnTo>
                  <a:pt x="27257" y="51107"/>
                </a:lnTo>
                <a:lnTo>
                  <a:pt x="27313" y="51051"/>
                </a:lnTo>
                <a:lnTo>
                  <a:pt x="27369" y="51013"/>
                </a:lnTo>
                <a:lnTo>
                  <a:pt x="27406" y="51032"/>
                </a:lnTo>
                <a:lnTo>
                  <a:pt x="27444" y="51051"/>
                </a:lnTo>
                <a:lnTo>
                  <a:pt x="27518" y="51125"/>
                </a:lnTo>
                <a:lnTo>
                  <a:pt x="27611" y="51218"/>
                </a:lnTo>
                <a:lnTo>
                  <a:pt x="27686" y="51274"/>
                </a:lnTo>
                <a:lnTo>
                  <a:pt x="27741" y="51311"/>
                </a:lnTo>
                <a:lnTo>
                  <a:pt x="27816" y="51330"/>
                </a:lnTo>
                <a:lnTo>
                  <a:pt x="27834" y="51330"/>
                </a:lnTo>
                <a:lnTo>
                  <a:pt x="27872" y="51311"/>
                </a:lnTo>
                <a:lnTo>
                  <a:pt x="27890" y="51274"/>
                </a:lnTo>
                <a:lnTo>
                  <a:pt x="27890" y="51237"/>
                </a:lnTo>
                <a:lnTo>
                  <a:pt x="27890" y="51200"/>
                </a:lnTo>
                <a:lnTo>
                  <a:pt x="27853" y="51144"/>
                </a:lnTo>
                <a:lnTo>
                  <a:pt x="27779" y="51032"/>
                </a:lnTo>
                <a:lnTo>
                  <a:pt x="27611" y="50865"/>
                </a:lnTo>
                <a:lnTo>
                  <a:pt x="27704" y="50809"/>
                </a:lnTo>
                <a:lnTo>
                  <a:pt x="27853" y="50697"/>
                </a:lnTo>
                <a:lnTo>
                  <a:pt x="27928" y="50623"/>
                </a:lnTo>
                <a:lnTo>
                  <a:pt x="27983" y="50567"/>
                </a:lnTo>
                <a:lnTo>
                  <a:pt x="27983" y="50529"/>
                </a:lnTo>
                <a:lnTo>
                  <a:pt x="27946" y="50511"/>
                </a:lnTo>
                <a:lnTo>
                  <a:pt x="27797" y="50548"/>
                </a:lnTo>
                <a:lnTo>
                  <a:pt x="27630" y="50585"/>
                </a:lnTo>
                <a:lnTo>
                  <a:pt x="27481" y="50623"/>
                </a:lnTo>
                <a:lnTo>
                  <a:pt x="27369" y="50623"/>
                </a:lnTo>
                <a:lnTo>
                  <a:pt x="27313" y="50585"/>
                </a:lnTo>
                <a:lnTo>
                  <a:pt x="27276" y="50548"/>
                </a:lnTo>
                <a:lnTo>
                  <a:pt x="27183" y="50455"/>
                </a:lnTo>
                <a:lnTo>
                  <a:pt x="27108" y="50343"/>
                </a:lnTo>
                <a:lnTo>
                  <a:pt x="27053" y="50306"/>
                </a:lnTo>
                <a:lnTo>
                  <a:pt x="27015" y="50269"/>
                </a:lnTo>
                <a:lnTo>
                  <a:pt x="26904" y="50232"/>
                </a:lnTo>
                <a:close/>
                <a:moveTo>
                  <a:pt x="49115" y="50250"/>
                </a:moveTo>
                <a:lnTo>
                  <a:pt x="49040" y="50269"/>
                </a:lnTo>
                <a:lnTo>
                  <a:pt x="48947" y="50343"/>
                </a:lnTo>
                <a:lnTo>
                  <a:pt x="48873" y="50418"/>
                </a:lnTo>
                <a:lnTo>
                  <a:pt x="48817" y="50474"/>
                </a:lnTo>
                <a:lnTo>
                  <a:pt x="48761" y="50492"/>
                </a:lnTo>
                <a:lnTo>
                  <a:pt x="48724" y="50492"/>
                </a:lnTo>
                <a:lnTo>
                  <a:pt x="48668" y="50455"/>
                </a:lnTo>
                <a:lnTo>
                  <a:pt x="48575" y="50362"/>
                </a:lnTo>
                <a:lnTo>
                  <a:pt x="48463" y="50287"/>
                </a:lnTo>
                <a:lnTo>
                  <a:pt x="48445" y="50269"/>
                </a:lnTo>
                <a:lnTo>
                  <a:pt x="48407" y="50269"/>
                </a:lnTo>
                <a:lnTo>
                  <a:pt x="48407" y="50306"/>
                </a:lnTo>
                <a:lnTo>
                  <a:pt x="48426" y="50325"/>
                </a:lnTo>
                <a:lnTo>
                  <a:pt x="48482" y="50380"/>
                </a:lnTo>
                <a:lnTo>
                  <a:pt x="48575" y="50492"/>
                </a:lnTo>
                <a:lnTo>
                  <a:pt x="48649" y="50604"/>
                </a:lnTo>
                <a:lnTo>
                  <a:pt x="48631" y="50623"/>
                </a:lnTo>
                <a:lnTo>
                  <a:pt x="48575" y="50697"/>
                </a:lnTo>
                <a:lnTo>
                  <a:pt x="48482" y="50753"/>
                </a:lnTo>
                <a:lnTo>
                  <a:pt x="48389" y="50790"/>
                </a:lnTo>
                <a:lnTo>
                  <a:pt x="48296" y="50846"/>
                </a:lnTo>
                <a:lnTo>
                  <a:pt x="48221" y="50902"/>
                </a:lnTo>
                <a:lnTo>
                  <a:pt x="48165" y="50958"/>
                </a:lnTo>
                <a:lnTo>
                  <a:pt x="48147" y="51032"/>
                </a:lnTo>
                <a:lnTo>
                  <a:pt x="48147" y="51069"/>
                </a:lnTo>
                <a:lnTo>
                  <a:pt x="48165" y="51107"/>
                </a:lnTo>
                <a:lnTo>
                  <a:pt x="48184" y="51144"/>
                </a:lnTo>
                <a:lnTo>
                  <a:pt x="48240" y="51162"/>
                </a:lnTo>
                <a:lnTo>
                  <a:pt x="48314" y="51162"/>
                </a:lnTo>
                <a:lnTo>
                  <a:pt x="48389" y="51144"/>
                </a:lnTo>
                <a:lnTo>
                  <a:pt x="48482" y="51107"/>
                </a:lnTo>
                <a:lnTo>
                  <a:pt x="48575" y="51069"/>
                </a:lnTo>
                <a:lnTo>
                  <a:pt x="48724" y="50939"/>
                </a:lnTo>
                <a:lnTo>
                  <a:pt x="48836" y="50846"/>
                </a:lnTo>
                <a:lnTo>
                  <a:pt x="48929" y="50995"/>
                </a:lnTo>
                <a:lnTo>
                  <a:pt x="49059" y="51218"/>
                </a:lnTo>
                <a:lnTo>
                  <a:pt x="49134" y="51311"/>
                </a:lnTo>
                <a:lnTo>
                  <a:pt x="49208" y="51386"/>
                </a:lnTo>
                <a:lnTo>
                  <a:pt x="49282" y="51404"/>
                </a:lnTo>
                <a:lnTo>
                  <a:pt x="49320" y="51404"/>
                </a:lnTo>
                <a:lnTo>
                  <a:pt x="49338" y="51386"/>
                </a:lnTo>
                <a:lnTo>
                  <a:pt x="49376" y="51367"/>
                </a:lnTo>
                <a:lnTo>
                  <a:pt x="49376" y="51330"/>
                </a:lnTo>
                <a:lnTo>
                  <a:pt x="49357" y="51237"/>
                </a:lnTo>
                <a:lnTo>
                  <a:pt x="49320" y="51144"/>
                </a:lnTo>
                <a:lnTo>
                  <a:pt x="49245" y="51032"/>
                </a:lnTo>
                <a:lnTo>
                  <a:pt x="49078" y="50846"/>
                </a:lnTo>
                <a:lnTo>
                  <a:pt x="48966" y="50716"/>
                </a:lnTo>
                <a:lnTo>
                  <a:pt x="49040" y="50585"/>
                </a:lnTo>
                <a:lnTo>
                  <a:pt x="49134" y="50399"/>
                </a:lnTo>
                <a:lnTo>
                  <a:pt x="49152" y="50325"/>
                </a:lnTo>
                <a:lnTo>
                  <a:pt x="49152" y="50269"/>
                </a:lnTo>
                <a:lnTo>
                  <a:pt x="49134" y="50250"/>
                </a:lnTo>
                <a:close/>
                <a:moveTo>
                  <a:pt x="56357" y="50250"/>
                </a:moveTo>
                <a:lnTo>
                  <a:pt x="56246" y="50269"/>
                </a:lnTo>
                <a:lnTo>
                  <a:pt x="56227" y="50269"/>
                </a:lnTo>
                <a:lnTo>
                  <a:pt x="56190" y="50306"/>
                </a:lnTo>
                <a:lnTo>
                  <a:pt x="56190" y="50325"/>
                </a:lnTo>
                <a:lnTo>
                  <a:pt x="56190" y="50362"/>
                </a:lnTo>
                <a:lnTo>
                  <a:pt x="56227" y="50455"/>
                </a:lnTo>
                <a:lnTo>
                  <a:pt x="56264" y="50511"/>
                </a:lnTo>
                <a:lnTo>
                  <a:pt x="56320" y="50567"/>
                </a:lnTo>
                <a:lnTo>
                  <a:pt x="56432" y="50641"/>
                </a:lnTo>
                <a:lnTo>
                  <a:pt x="56562" y="50734"/>
                </a:lnTo>
                <a:lnTo>
                  <a:pt x="56674" y="50809"/>
                </a:lnTo>
                <a:lnTo>
                  <a:pt x="56544" y="50902"/>
                </a:lnTo>
                <a:lnTo>
                  <a:pt x="56376" y="51013"/>
                </a:lnTo>
                <a:lnTo>
                  <a:pt x="56301" y="51069"/>
                </a:lnTo>
                <a:lnTo>
                  <a:pt x="56246" y="51144"/>
                </a:lnTo>
                <a:lnTo>
                  <a:pt x="56208" y="51218"/>
                </a:lnTo>
                <a:lnTo>
                  <a:pt x="56208" y="51293"/>
                </a:lnTo>
                <a:lnTo>
                  <a:pt x="56246" y="51349"/>
                </a:lnTo>
                <a:lnTo>
                  <a:pt x="56283" y="51386"/>
                </a:lnTo>
                <a:lnTo>
                  <a:pt x="56320" y="51404"/>
                </a:lnTo>
                <a:lnTo>
                  <a:pt x="56357" y="51404"/>
                </a:lnTo>
                <a:lnTo>
                  <a:pt x="56469" y="51367"/>
                </a:lnTo>
                <a:lnTo>
                  <a:pt x="56581" y="51311"/>
                </a:lnTo>
                <a:lnTo>
                  <a:pt x="56786" y="51125"/>
                </a:lnTo>
                <a:lnTo>
                  <a:pt x="56879" y="51069"/>
                </a:lnTo>
                <a:lnTo>
                  <a:pt x="56935" y="51051"/>
                </a:lnTo>
                <a:lnTo>
                  <a:pt x="56972" y="51069"/>
                </a:lnTo>
                <a:lnTo>
                  <a:pt x="56990" y="51088"/>
                </a:lnTo>
                <a:lnTo>
                  <a:pt x="57065" y="51162"/>
                </a:lnTo>
                <a:lnTo>
                  <a:pt x="57121" y="51237"/>
                </a:lnTo>
                <a:lnTo>
                  <a:pt x="57158" y="51237"/>
                </a:lnTo>
                <a:lnTo>
                  <a:pt x="57195" y="51218"/>
                </a:lnTo>
                <a:lnTo>
                  <a:pt x="57232" y="51181"/>
                </a:lnTo>
                <a:lnTo>
                  <a:pt x="57232" y="51144"/>
                </a:lnTo>
                <a:lnTo>
                  <a:pt x="57177" y="51069"/>
                </a:lnTo>
                <a:lnTo>
                  <a:pt x="57121" y="50995"/>
                </a:lnTo>
                <a:lnTo>
                  <a:pt x="57102" y="50958"/>
                </a:lnTo>
                <a:lnTo>
                  <a:pt x="57083" y="50920"/>
                </a:lnTo>
                <a:lnTo>
                  <a:pt x="57102" y="50883"/>
                </a:lnTo>
                <a:lnTo>
                  <a:pt x="57139" y="50846"/>
                </a:lnTo>
                <a:lnTo>
                  <a:pt x="57232" y="50753"/>
                </a:lnTo>
                <a:lnTo>
                  <a:pt x="57325" y="50660"/>
                </a:lnTo>
                <a:lnTo>
                  <a:pt x="57363" y="50623"/>
                </a:lnTo>
                <a:lnTo>
                  <a:pt x="57381" y="50567"/>
                </a:lnTo>
                <a:lnTo>
                  <a:pt x="57381" y="50492"/>
                </a:lnTo>
                <a:lnTo>
                  <a:pt x="57344" y="50418"/>
                </a:lnTo>
                <a:lnTo>
                  <a:pt x="57325" y="50380"/>
                </a:lnTo>
                <a:lnTo>
                  <a:pt x="57251" y="50380"/>
                </a:lnTo>
                <a:lnTo>
                  <a:pt x="57214" y="50399"/>
                </a:lnTo>
                <a:lnTo>
                  <a:pt x="57065" y="50511"/>
                </a:lnTo>
                <a:lnTo>
                  <a:pt x="56972" y="50585"/>
                </a:lnTo>
                <a:lnTo>
                  <a:pt x="56897" y="50623"/>
                </a:lnTo>
                <a:lnTo>
                  <a:pt x="56823" y="50623"/>
                </a:lnTo>
                <a:lnTo>
                  <a:pt x="56748" y="50529"/>
                </a:lnTo>
                <a:lnTo>
                  <a:pt x="56562" y="50362"/>
                </a:lnTo>
                <a:lnTo>
                  <a:pt x="56469" y="50287"/>
                </a:lnTo>
                <a:lnTo>
                  <a:pt x="56413" y="50269"/>
                </a:lnTo>
                <a:lnTo>
                  <a:pt x="56357" y="50250"/>
                </a:lnTo>
                <a:close/>
                <a:moveTo>
                  <a:pt x="91452" y="50585"/>
                </a:moveTo>
                <a:lnTo>
                  <a:pt x="91397" y="50604"/>
                </a:lnTo>
                <a:lnTo>
                  <a:pt x="91341" y="50641"/>
                </a:lnTo>
                <a:lnTo>
                  <a:pt x="91322" y="50678"/>
                </a:lnTo>
                <a:lnTo>
                  <a:pt x="91322" y="50716"/>
                </a:lnTo>
                <a:lnTo>
                  <a:pt x="91322" y="50771"/>
                </a:lnTo>
                <a:lnTo>
                  <a:pt x="91322" y="50827"/>
                </a:lnTo>
                <a:lnTo>
                  <a:pt x="91341" y="50865"/>
                </a:lnTo>
                <a:lnTo>
                  <a:pt x="91378" y="50920"/>
                </a:lnTo>
                <a:lnTo>
                  <a:pt x="91378" y="50958"/>
                </a:lnTo>
                <a:lnTo>
                  <a:pt x="91341" y="51032"/>
                </a:lnTo>
                <a:lnTo>
                  <a:pt x="91266" y="51107"/>
                </a:lnTo>
                <a:lnTo>
                  <a:pt x="91173" y="51162"/>
                </a:lnTo>
                <a:lnTo>
                  <a:pt x="91099" y="51218"/>
                </a:lnTo>
                <a:lnTo>
                  <a:pt x="91061" y="51274"/>
                </a:lnTo>
                <a:lnTo>
                  <a:pt x="91043" y="51311"/>
                </a:lnTo>
                <a:lnTo>
                  <a:pt x="91024" y="51367"/>
                </a:lnTo>
                <a:lnTo>
                  <a:pt x="91024" y="51423"/>
                </a:lnTo>
                <a:lnTo>
                  <a:pt x="91043" y="51460"/>
                </a:lnTo>
                <a:lnTo>
                  <a:pt x="91061" y="51479"/>
                </a:lnTo>
                <a:lnTo>
                  <a:pt x="91099" y="51498"/>
                </a:lnTo>
                <a:lnTo>
                  <a:pt x="91136" y="51516"/>
                </a:lnTo>
                <a:lnTo>
                  <a:pt x="91229" y="51498"/>
                </a:lnTo>
                <a:lnTo>
                  <a:pt x="91266" y="51479"/>
                </a:lnTo>
                <a:lnTo>
                  <a:pt x="91322" y="51442"/>
                </a:lnTo>
                <a:lnTo>
                  <a:pt x="91415" y="51367"/>
                </a:lnTo>
                <a:lnTo>
                  <a:pt x="91508" y="51274"/>
                </a:lnTo>
                <a:lnTo>
                  <a:pt x="91545" y="51256"/>
                </a:lnTo>
                <a:lnTo>
                  <a:pt x="91583" y="51256"/>
                </a:lnTo>
                <a:lnTo>
                  <a:pt x="91620" y="51274"/>
                </a:lnTo>
                <a:lnTo>
                  <a:pt x="91676" y="51311"/>
                </a:lnTo>
                <a:lnTo>
                  <a:pt x="91788" y="51423"/>
                </a:lnTo>
                <a:lnTo>
                  <a:pt x="91843" y="51460"/>
                </a:lnTo>
                <a:lnTo>
                  <a:pt x="91899" y="51498"/>
                </a:lnTo>
                <a:lnTo>
                  <a:pt x="91955" y="51479"/>
                </a:lnTo>
                <a:lnTo>
                  <a:pt x="91992" y="51442"/>
                </a:lnTo>
                <a:lnTo>
                  <a:pt x="91992" y="51404"/>
                </a:lnTo>
                <a:lnTo>
                  <a:pt x="91974" y="51349"/>
                </a:lnTo>
                <a:lnTo>
                  <a:pt x="91899" y="51256"/>
                </a:lnTo>
                <a:lnTo>
                  <a:pt x="91825" y="51162"/>
                </a:lnTo>
                <a:lnTo>
                  <a:pt x="91806" y="51107"/>
                </a:lnTo>
                <a:lnTo>
                  <a:pt x="91806" y="51069"/>
                </a:lnTo>
                <a:lnTo>
                  <a:pt x="91825" y="51032"/>
                </a:lnTo>
                <a:lnTo>
                  <a:pt x="91899" y="50976"/>
                </a:lnTo>
                <a:lnTo>
                  <a:pt x="92011" y="50865"/>
                </a:lnTo>
                <a:lnTo>
                  <a:pt x="92104" y="50753"/>
                </a:lnTo>
                <a:lnTo>
                  <a:pt x="92179" y="50623"/>
                </a:lnTo>
                <a:lnTo>
                  <a:pt x="92179" y="50623"/>
                </a:lnTo>
                <a:lnTo>
                  <a:pt x="92104" y="50641"/>
                </a:lnTo>
                <a:lnTo>
                  <a:pt x="91936" y="50697"/>
                </a:lnTo>
                <a:lnTo>
                  <a:pt x="91676" y="50827"/>
                </a:lnTo>
                <a:lnTo>
                  <a:pt x="91620" y="50734"/>
                </a:lnTo>
                <a:lnTo>
                  <a:pt x="91564" y="50641"/>
                </a:lnTo>
                <a:lnTo>
                  <a:pt x="91545" y="50604"/>
                </a:lnTo>
                <a:lnTo>
                  <a:pt x="91490" y="50585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DDED4"/>
              </a:buClr>
              <a:buSzPts val="4800"/>
              <a:buNone/>
              <a:defRPr sz="4800">
                <a:solidFill>
                  <a:srgbClr val="ADDED4"/>
                </a:solidFill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/>
          <p:nvPr/>
        </p:nvSpPr>
        <p:spPr>
          <a:xfrm>
            <a:off x="3752613" y="2875113"/>
            <a:ext cx="1638687" cy="155249"/>
          </a:xfrm>
          <a:custGeom>
            <a:avLst/>
            <a:gdLst/>
            <a:ahLst/>
            <a:cxnLst/>
            <a:rect l="0" t="0" r="0" b="0"/>
            <a:pathLst>
              <a:path w="13574" h="1286" extrusionOk="0">
                <a:moveTo>
                  <a:pt x="12549" y="1"/>
                </a:moveTo>
                <a:lnTo>
                  <a:pt x="12475" y="19"/>
                </a:lnTo>
                <a:lnTo>
                  <a:pt x="12419" y="75"/>
                </a:lnTo>
                <a:lnTo>
                  <a:pt x="12363" y="112"/>
                </a:lnTo>
                <a:lnTo>
                  <a:pt x="12252" y="261"/>
                </a:lnTo>
                <a:lnTo>
                  <a:pt x="12140" y="410"/>
                </a:lnTo>
                <a:lnTo>
                  <a:pt x="12028" y="578"/>
                </a:lnTo>
                <a:lnTo>
                  <a:pt x="11935" y="727"/>
                </a:lnTo>
                <a:lnTo>
                  <a:pt x="11823" y="839"/>
                </a:lnTo>
                <a:lnTo>
                  <a:pt x="11768" y="876"/>
                </a:lnTo>
                <a:lnTo>
                  <a:pt x="11693" y="894"/>
                </a:lnTo>
                <a:lnTo>
                  <a:pt x="11637" y="894"/>
                </a:lnTo>
                <a:lnTo>
                  <a:pt x="11581" y="876"/>
                </a:lnTo>
                <a:lnTo>
                  <a:pt x="11507" y="839"/>
                </a:lnTo>
                <a:lnTo>
                  <a:pt x="11451" y="801"/>
                </a:lnTo>
                <a:lnTo>
                  <a:pt x="11358" y="690"/>
                </a:lnTo>
                <a:lnTo>
                  <a:pt x="11246" y="541"/>
                </a:lnTo>
                <a:lnTo>
                  <a:pt x="11060" y="261"/>
                </a:lnTo>
                <a:lnTo>
                  <a:pt x="10967" y="168"/>
                </a:lnTo>
                <a:lnTo>
                  <a:pt x="10930" y="131"/>
                </a:lnTo>
                <a:lnTo>
                  <a:pt x="10874" y="112"/>
                </a:lnTo>
                <a:lnTo>
                  <a:pt x="10837" y="112"/>
                </a:lnTo>
                <a:lnTo>
                  <a:pt x="10781" y="131"/>
                </a:lnTo>
                <a:lnTo>
                  <a:pt x="10650" y="187"/>
                </a:lnTo>
                <a:lnTo>
                  <a:pt x="10501" y="299"/>
                </a:lnTo>
                <a:lnTo>
                  <a:pt x="10371" y="429"/>
                </a:lnTo>
                <a:lnTo>
                  <a:pt x="10111" y="708"/>
                </a:lnTo>
                <a:lnTo>
                  <a:pt x="9943" y="894"/>
                </a:lnTo>
                <a:lnTo>
                  <a:pt x="9775" y="671"/>
                </a:lnTo>
                <a:lnTo>
                  <a:pt x="9571" y="392"/>
                </a:lnTo>
                <a:lnTo>
                  <a:pt x="9477" y="261"/>
                </a:lnTo>
                <a:lnTo>
                  <a:pt x="9366" y="150"/>
                </a:lnTo>
                <a:lnTo>
                  <a:pt x="9273" y="75"/>
                </a:lnTo>
                <a:lnTo>
                  <a:pt x="9217" y="38"/>
                </a:lnTo>
                <a:lnTo>
                  <a:pt x="9124" y="38"/>
                </a:lnTo>
                <a:lnTo>
                  <a:pt x="9087" y="57"/>
                </a:lnTo>
                <a:lnTo>
                  <a:pt x="8956" y="150"/>
                </a:lnTo>
                <a:lnTo>
                  <a:pt x="8826" y="280"/>
                </a:lnTo>
                <a:lnTo>
                  <a:pt x="8658" y="448"/>
                </a:lnTo>
                <a:lnTo>
                  <a:pt x="8211" y="950"/>
                </a:lnTo>
                <a:lnTo>
                  <a:pt x="8081" y="745"/>
                </a:lnTo>
                <a:lnTo>
                  <a:pt x="7895" y="466"/>
                </a:lnTo>
                <a:lnTo>
                  <a:pt x="7690" y="224"/>
                </a:lnTo>
                <a:lnTo>
                  <a:pt x="7597" y="131"/>
                </a:lnTo>
                <a:lnTo>
                  <a:pt x="7523" y="75"/>
                </a:lnTo>
                <a:lnTo>
                  <a:pt x="7430" y="75"/>
                </a:lnTo>
                <a:lnTo>
                  <a:pt x="7336" y="94"/>
                </a:lnTo>
                <a:lnTo>
                  <a:pt x="7262" y="150"/>
                </a:lnTo>
                <a:lnTo>
                  <a:pt x="7169" y="224"/>
                </a:lnTo>
                <a:lnTo>
                  <a:pt x="7020" y="392"/>
                </a:lnTo>
                <a:lnTo>
                  <a:pt x="6871" y="559"/>
                </a:lnTo>
                <a:lnTo>
                  <a:pt x="6778" y="652"/>
                </a:lnTo>
                <a:lnTo>
                  <a:pt x="6685" y="727"/>
                </a:lnTo>
                <a:lnTo>
                  <a:pt x="6610" y="764"/>
                </a:lnTo>
                <a:lnTo>
                  <a:pt x="6536" y="783"/>
                </a:lnTo>
                <a:lnTo>
                  <a:pt x="6480" y="764"/>
                </a:lnTo>
                <a:lnTo>
                  <a:pt x="6406" y="708"/>
                </a:lnTo>
                <a:lnTo>
                  <a:pt x="6219" y="522"/>
                </a:lnTo>
                <a:lnTo>
                  <a:pt x="6126" y="373"/>
                </a:lnTo>
                <a:lnTo>
                  <a:pt x="6052" y="243"/>
                </a:lnTo>
                <a:lnTo>
                  <a:pt x="5996" y="168"/>
                </a:lnTo>
                <a:lnTo>
                  <a:pt x="5940" y="131"/>
                </a:lnTo>
                <a:lnTo>
                  <a:pt x="5884" y="94"/>
                </a:lnTo>
                <a:lnTo>
                  <a:pt x="5810" y="75"/>
                </a:lnTo>
                <a:lnTo>
                  <a:pt x="5717" y="75"/>
                </a:lnTo>
                <a:lnTo>
                  <a:pt x="5605" y="131"/>
                </a:lnTo>
                <a:lnTo>
                  <a:pt x="5475" y="205"/>
                </a:lnTo>
                <a:lnTo>
                  <a:pt x="5344" y="280"/>
                </a:lnTo>
                <a:lnTo>
                  <a:pt x="4935" y="596"/>
                </a:lnTo>
                <a:lnTo>
                  <a:pt x="4711" y="745"/>
                </a:lnTo>
                <a:lnTo>
                  <a:pt x="4618" y="801"/>
                </a:lnTo>
                <a:lnTo>
                  <a:pt x="4544" y="820"/>
                </a:lnTo>
                <a:lnTo>
                  <a:pt x="4469" y="820"/>
                </a:lnTo>
                <a:lnTo>
                  <a:pt x="4395" y="801"/>
                </a:lnTo>
                <a:lnTo>
                  <a:pt x="4302" y="727"/>
                </a:lnTo>
                <a:lnTo>
                  <a:pt x="4190" y="615"/>
                </a:lnTo>
                <a:lnTo>
                  <a:pt x="4115" y="522"/>
                </a:lnTo>
                <a:lnTo>
                  <a:pt x="4078" y="448"/>
                </a:lnTo>
                <a:lnTo>
                  <a:pt x="4004" y="317"/>
                </a:lnTo>
                <a:lnTo>
                  <a:pt x="3948" y="261"/>
                </a:lnTo>
                <a:lnTo>
                  <a:pt x="3892" y="224"/>
                </a:lnTo>
                <a:lnTo>
                  <a:pt x="3725" y="224"/>
                </a:lnTo>
                <a:lnTo>
                  <a:pt x="3631" y="261"/>
                </a:lnTo>
                <a:lnTo>
                  <a:pt x="3538" y="317"/>
                </a:lnTo>
                <a:lnTo>
                  <a:pt x="3427" y="392"/>
                </a:lnTo>
                <a:lnTo>
                  <a:pt x="3334" y="485"/>
                </a:lnTo>
                <a:lnTo>
                  <a:pt x="3147" y="671"/>
                </a:lnTo>
                <a:lnTo>
                  <a:pt x="3017" y="839"/>
                </a:lnTo>
                <a:lnTo>
                  <a:pt x="2756" y="541"/>
                </a:lnTo>
                <a:lnTo>
                  <a:pt x="2626" y="410"/>
                </a:lnTo>
                <a:lnTo>
                  <a:pt x="2477" y="317"/>
                </a:lnTo>
                <a:lnTo>
                  <a:pt x="2421" y="280"/>
                </a:lnTo>
                <a:lnTo>
                  <a:pt x="2347" y="261"/>
                </a:lnTo>
                <a:lnTo>
                  <a:pt x="2198" y="261"/>
                </a:lnTo>
                <a:lnTo>
                  <a:pt x="2123" y="280"/>
                </a:lnTo>
                <a:lnTo>
                  <a:pt x="2030" y="299"/>
                </a:lnTo>
                <a:lnTo>
                  <a:pt x="1937" y="354"/>
                </a:lnTo>
                <a:lnTo>
                  <a:pt x="1844" y="429"/>
                </a:lnTo>
                <a:lnTo>
                  <a:pt x="1714" y="541"/>
                </a:lnTo>
                <a:lnTo>
                  <a:pt x="1621" y="634"/>
                </a:lnTo>
                <a:lnTo>
                  <a:pt x="1565" y="690"/>
                </a:lnTo>
                <a:lnTo>
                  <a:pt x="1509" y="745"/>
                </a:lnTo>
                <a:lnTo>
                  <a:pt x="1453" y="745"/>
                </a:lnTo>
                <a:lnTo>
                  <a:pt x="1379" y="727"/>
                </a:lnTo>
                <a:lnTo>
                  <a:pt x="1137" y="578"/>
                </a:lnTo>
                <a:lnTo>
                  <a:pt x="839" y="354"/>
                </a:lnTo>
                <a:lnTo>
                  <a:pt x="671" y="261"/>
                </a:lnTo>
                <a:lnTo>
                  <a:pt x="597" y="243"/>
                </a:lnTo>
                <a:lnTo>
                  <a:pt x="485" y="243"/>
                </a:lnTo>
                <a:lnTo>
                  <a:pt x="429" y="280"/>
                </a:lnTo>
                <a:lnTo>
                  <a:pt x="317" y="410"/>
                </a:lnTo>
                <a:lnTo>
                  <a:pt x="206" y="578"/>
                </a:lnTo>
                <a:lnTo>
                  <a:pt x="113" y="764"/>
                </a:lnTo>
                <a:lnTo>
                  <a:pt x="38" y="950"/>
                </a:lnTo>
                <a:lnTo>
                  <a:pt x="1" y="1099"/>
                </a:lnTo>
                <a:lnTo>
                  <a:pt x="1" y="1174"/>
                </a:lnTo>
                <a:lnTo>
                  <a:pt x="1" y="1211"/>
                </a:lnTo>
                <a:lnTo>
                  <a:pt x="38" y="1229"/>
                </a:lnTo>
                <a:lnTo>
                  <a:pt x="75" y="1248"/>
                </a:lnTo>
                <a:lnTo>
                  <a:pt x="150" y="1211"/>
                </a:lnTo>
                <a:lnTo>
                  <a:pt x="206" y="1155"/>
                </a:lnTo>
                <a:lnTo>
                  <a:pt x="262" y="1062"/>
                </a:lnTo>
                <a:lnTo>
                  <a:pt x="299" y="987"/>
                </a:lnTo>
                <a:lnTo>
                  <a:pt x="392" y="801"/>
                </a:lnTo>
                <a:lnTo>
                  <a:pt x="448" y="727"/>
                </a:lnTo>
                <a:lnTo>
                  <a:pt x="504" y="671"/>
                </a:lnTo>
                <a:lnTo>
                  <a:pt x="597" y="634"/>
                </a:lnTo>
                <a:lnTo>
                  <a:pt x="671" y="652"/>
                </a:lnTo>
                <a:lnTo>
                  <a:pt x="764" y="690"/>
                </a:lnTo>
                <a:lnTo>
                  <a:pt x="876" y="745"/>
                </a:lnTo>
                <a:lnTo>
                  <a:pt x="1062" y="876"/>
                </a:lnTo>
                <a:lnTo>
                  <a:pt x="1248" y="1006"/>
                </a:lnTo>
                <a:lnTo>
                  <a:pt x="1434" y="1099"/>
                </a:lnTo>
                <a:lnTo>
                  <a:pt x="1565" y="1118"/>
                </a:lnTo>
                <a:lnTo>
                  <a:pt x="1602" y="1118"/>
                </a:lnTo>
                <a:lnTo>
                  <a:pt x="1639" y="1099"/>
                </a:lnTo>
                <a:lnTo>
                  <a:pt x="1695" y="1043"/>
                </a:lnTo>
                <a:lnTo>
                  <a:pt x="1825" y="857"/>
                </a:lnTo>
                <a:lnTo>
                  <a:pt x="1919" y="764"/>
                </a:lnTo>
                <a:lnTo>
                  <a:pt x="2049" y="652"/>
                </a:lnTo>
                <a:lnTo>
                  <a:pt x="2123" y="615"/>
                </a:lnTo>
                <a:lnTo>
                  <a:pt x="2198" y="596"/>
                </a:lnTo>
                <a:lnTo>
                  <a:pt x="2254" y="578"/>
                </a:lnTo>
                <a:lnTo>
                  <a:pt x="2310" y="596"/>
                </a:lnTo>
                <a:lnTo>
                  <a:pt x="2403" y="634"/>
                </a:lnTo>
                <a:lnTo>
                  <a:pt x="2496" y="690"/>
                </a:lnTo>
                <a:lnTo>
                  <a:pt x="2645" y="876"/>
                </a:lnTo>
                <a:lnTo>
                  <a:pt x="2738" y="969"/>
                </a:lnTo>
                <a:lnTo>
                  <a:pt x="2849" y="1062"/>
                </a:lnTo>
                <a:lnTo>
                  <a:pt x="2924" y="1081"/>
                </a:lnTo>
                <a:lnTo>
                  <a:pt x="2998" y="1099"/>
                </a:lnTo>
                <a:lnTo>
                  <a:pt x="3054" y="1099"/>
                </a:lnTo>
                <a:lnTo>
                  <a:pt x="3110" y="1081"/>
                </a:lnTo>
                <a:lnTo>
                  <a:pt x="3240" y="1006"/>
                </a:lnTo>
                <a:lnTo>
                  <a:pt x="3334" y="894"/>
                </a:lnTo>
                <a:lnTo>
                  <a:pt x="3557" y="634"/>
                </a:lnTo>
                <a:lnTo>
                  <a:pt x="3669" y="522"/>
                </a:lnTo>
                <a:lnTo>
                  <a:pt x="3818" y="410"/>
                </a:lnTo>
                <a:lnTo>
                  <a:pt x="3948" y="634"/>
                </a:lnTo>
                <a:lnTo>
                  <a:pt x="4022" y="764"/>
                </a:lnTo>
                <a:lnTo>
                  <a:pt x="4115" y="894"/>
                </a:lnTo>
                <a:lnTo>
                  <a:pt x="4227" y="1006"/>
                </a:lnTo>
                <a:lnTo>
                  <a:pt x="4339" y="1099"/>
                </a:lnTo>
                <a:lnTo>
                  <a:pt x="4469" y="1155"/>
                </a:lnTo>
                <a:lnTo>
                  <a:pt x="4581" y="1155"/>
                </a:lnTo>
                <a:lnTo>
                  <a:pt x="4693" y="1118"/>
                </a:lnTo>
                <a:lnTo>
                  <a:pt x="4842" y="1043"/>
                </a:lnTo>
                <a:lnTo>
                  <a:pt x="5009" y="913"/>
                </a:lnTo>
                <a:lnTo>
                  <a:pt x="5195" y="783"/>
                </a:lnTo>
                <a:lnTo>
                  <a:pt x="5549" y="503"/>
                </a:lnTo>
                <a:lnTo>
                  <a:pt x="5698" y="373"/>
                </a:lnTo>
                <a:lnTo>
                  <a:pt x="5810" y="299"/>
                </a:lnTo>
                <a:lnTo>
                  <a:pt x="5940" y="522"/>
                </a:lnTo>
                <a:lnTo>
                  <a:pt x="6126" y="801"/>
                </a:lnTo>
                <a:lnTo>
                  <a:pt x="6238" y="932"/>
                </a:lnTo>
                <a:lnTo>
                  <a:pt x="6350" y="1043"/>
                </a:lnTo>
                <a:lnTo>
                  <a:pt x="6461" y="1118"/>
                </a:lnTo>
                <a:lnTo>
                  <a:pt x="6517" y="1136"/>
                </a:lnTo>
                <a:lnTo>
                  <a:pt x="6573" y="1155"/>
                </a:lnTo>
                <a:lnTo>
                  <a:pt x="6629" y="1136"/>
                </a:lnTo>
                <a:lnTo>
                  <a:pt x="6685" y="1118"/>
                </a:lnTo>
                <a:lnTo>
                  <a:pt x="6796" y="1043"/>
                </a:lnTo>
                <a:lnTo>
                  <a:pt x="6908" y="932"/>
                </a:lnTo>
                <a:lnTo>
                  <a:pt x="7039" y="783"/>
                </a:lnTo>
                <a:lnTo>
                  <a:pt x="7262" y="485"/>
                </a:lnTo>
                <a:lnTo>
                  <a:pt x="7430" y="280"/>
                </a:lnTo>
                <a:lnTo>
                  <a:pt x="7560" y="522"/>
                </a:lnTo>
                <a:lnTo>
                  <a:pt x="7765" y="857"/>
                </a:lnTo>
                <a:lnTo>
                  <a:pt x="7876" y="1025"/>
                </a:lnTo>
                <a:lnTo>
                  <a:pt x="7988" y="1174"/>
                </a:lnTo>
                <a:lnTo>
                  <a:pt x="8100" y="1267"/>
                </a:lnTo>
                <a:lnTo>
                  <a:pt x="8137" y="1285"/>
                </a:lnTo>
                <a:lnTo>
                  <a:pt x="8230" y="1285"/>
                </a:lnTo>
                <a:lnTo>
                  <a:pt x="8305" y="1248"/>
                </a:lnTo>
                <a:lnTo>
                  <a:pt x="8435" y="1155"/>
                </a:lnTo>
                <a:lnTo>
                  <a:pt x="8565" y="1025"/>
                </a:lnTo>
                <a:lnTo>
                  <a:pt x="8714" y="876"/>
                </a:lnTo>
                <a:lnTo>
                  <a:pt x="8975" y="541"/>
                </a:lnTo>
                <a:lnTo>
                  <a:pt x="9180" y="299"/>
                </a:lnTo>
                <a:lnTo>
                  <a:pt x="9310" y="522"/>
                </a:lnTo>
                <a:lnTo>
                  <a:pt x="9496" y="839"/>
                </a:lnTo>
                <a:lnTo>
                  <a:pt x="9608" y="969"/>
                </a:lnTo>
                <a:lnTo>
                  <a:pt x="9720" y="1081"/>
                </a:lnTo>
                <a:lnTo>
                  <a:pt x="9831" y="1174"/>
                </a:lnTo>
                <a:lnTo>
                  <a:pt x="9887" y="1192"/>
                </a:lnTo>
                <a:lnTo>
                  <a:pt x="9980" y="1192"/>
                </a:lnTo>
                <a:lnTo>
                  <a:pt x="10017" y="1174"/>
                </a:lnTo>
                <a:lnTo>
                  <a:pt x="10129" y="1081"/>
                </a:lnTo>
                <a:lnTo>
                  <a:pt x="10390" y="820"/>
                </a:lnTo>
                <a:lnTo>
                  <a:pt x="10650" y="522"/>
                </a:lnTo>
                <a:lnTo>
                  <a:pt x="10837" y="336"/>
                </a:lnTo>
                <a:lnTo>
                  <a:pt x="10986" y="559"/>
                </a:lnTo>
                <a:lnTo>
                  <a:pt x="11190" y="820"/>
                </a:lnTo>
                <a:lnTo>
                  <a:pt x="11302" y="950"/>
                </a:lnTo>
                <a:lnTo>
                  <a:pt x="11432" y="1043"/>
                </a:lnTo>
                <a:lnTo>
                  <a:pt x="11544" y="1118"/>
                </a:lnTo>
                <a:lnTo>
                  <a:pt x="11600" y="1136"/>
                </a:lnTo>
                <a:lnTo>
                  <a:pt x="11656" y="1155"/>
                </a:lnTo>
                <a:lnTo>
                  <a:pt x="11730" y="1136"/>
                </a:lnTo>
                <a:lnTo>
                  <a:pt x="11786" y="1118"/>
                </a:lnTo>
                <a:lnTo>
                  <a:pt x="11916" y="1043"/>
                </a:lnTo>
                <a:lnTo>
                  <a:pt x="12047" y="932"/>
                </a:lnTo>
                <a:lnTo>
                  <a:pt x="12177" y="801"/>
                </a:lnTo>
                <a:lnTo>
                  <a:pt x="12419" y="503"/>
                </a:lnTo>
                <a:lnTo>
                  <a:pt x="12605" y="280"/>
                </a:lnTo>
                <a:lnTo>
                  <a:pt x="12940" y="690"/>
                </a:lnTo>
                <a:lnTo>
                  <a:pt x="13034" y="801"/>
                </a:lnTo>
                <a:lnTo>
                  <a:pt x="13145" y="894"/>
                </a:lnTo>
                <a:lnTo>
                  <a:pt x="13238" y="969"/>
                </a:lnTo>
                <a:lnTo>
                  <a:pt x="13313" y="1006"/>
                </a:lnTo>
                <a:lnTo>
                  <a:pt x="13406" y="1006"/>
                </a:lnTo>
                <a:lnTo>
                  <a:pt x="13518" y="969"/>
                </a:lnTo>
                <a:lnTo>
                  <a:pt x="13555" y="950"/>
                </a:lnTo>
                <a:lnTo>
                  <a:pt x="13573" y="913"/>
                </a:lnTo>
                <a:lnTo>
                  <a:pt x="13555" y="857"/>
                </a:lnTo>
                <a:lnTo>
                  <a:pt x="13518" y="801"/>
                </a:lnTo>
                <a:lnTo>
                  <a:pt x="13331" y="634"/>
                </a:lnTo>
                <a:lnTo>
                  <a:pt x="13071" y="354"/>
                </a:lnTo>
                <a:lnTo>
                  <a:pt x="12940" y="224"/>
                </a:lnTo>
                <a:lnTo>
                  <a:pt x="12810" y="112"/>
                </a:lnTo>
                <a:lnTo>
                  <a:pt x="12698" y="19"/>
                </a:lnTo>
                <a:lnTo>
                  <a:pt x="12661" y="1"/>
                </a:lnTo>
                <a:close/>
              </a:path>
            </a:pathLst>
          </a:custGeom>
          <a:solidFill>
            <a:srgbClr val="ADDE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DDED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117200" y="115225"/>
            <a:ext cx="8909558" cy="4913024"/>
          </a:xfrm>
          <a:custGeom>
            <a:avLst/>
            <a:gdLst/>
            <a:ahLst/>
            <a:cxnLst/>
            <a:rect l="0" t="0" r="0" b="0"/>
            <a:pathLst>
              <a:path w="92849" h="51200" extrusionOk="0">
                <a:moveTo>
                  <a:pt x="15026" y="1005"/>
                </a:moveTo>
                <a:lnTo>
                  <a:pt x="15026" y="1005"/>
                </a:lnTo>
                <a:lnTo>
                  <a:pt x="15026" y="1005"/>
                </a:lnTo>
                <a:close/>
                <a:moveTo>
                  <a:pt x="15026" y="1005"/>
                </a:moveTo>
                <a:lnTo>
                  <a:pt x="14970" y="1099"/>
                </a:lnTo>
                <a:lnTo>
                  <a:pt x="14978" y="1087"/>
                </a:lnTo>
                <a:lnTo>
                  <a:pt x="15026" y="1005"/>
                </a:lnTo>
                <a:close/>
                <a:moveTo>
                  <a:pt x="14970" y="1099"/>
                </a:moveTo>
                <a:lnTo>
                  <a:pt x="14970" y="1099"/>
                </a:lnTo>
                <a:lnTo>
                  <a:pt x="14970" y="1099"/>
                </a:lnTo>
                <a:close/>
                <a:moveTo>
                  <a:pt x="37907" y="112"/>
                </a:moveTo>
                <a:lnTo>
                  <a:pt x="37851" y="130"/>
                </a:lnTo>
                <a:lnTo>
                  <a:pt x="37758" y="168"/>
                </a:lnTo>
                <a:lnTo>
                  <a:pt x="37535" y="298"/>
                </a:lnTo>
                <a:lnTo>
                  <a:pt x="37274" y="503"/>
                </a:lnTo>
                <a:lnTo>
                  <a:pt x="37013" y="708"/>
                </a:lnTo>
                <a:lnTo>
                  <a:pt x="36771" y="931"/>
                </a:lnTo>
                <a:lnTo>
                  <a:pt x="36474" y="1210"/>
                </a:lnTo>
                <a:lnTo>
                  <a:pt x="36436" y="1266"/>
                </a:lnTo>
                <a:lnTo>
                  <a:pt x="36436" y="1285"/>
                </a:lnTo>
                <a:lnTo>
                  <a:pt x="36455" y="1285"/>
                </a:lnTo>
                <a:lnTo>
                  <a:pt x="36548" y="1266"/>
                </a:lnTo>
                <a:lnTo>
                  <a:pt x="36660" y="1210"/>
                </a:lnTo>
                <a:lnTo>
                  <a:pt x="36902" y="1099"/>
                </a:lnTo>
                <a:lnTo>
                  <a:pt x="37051" y="1005"/>
                </a:lnTo>
                <a:lnTo>
                  <a:pt x="37274" y="857"/>
                </a:lnTo>
                <a:lnTo>
                  <a:pt x="37591" y="633"/>
                </a:lnTo>
                <a:lnTo>
                  <a:pt x="37740" y="521"/>
                </a:lnTo>
                <a:lnTo>
                  <a:pt x="37851" y="391"/>
                </a:lnTo>
                <a:lnTo>
                  <a:pt x="37944" y="279"/>
                </a:lnTo>
                <a:lnTo>
                  <a:pt x="37963" y="242"/>
                </a:lnTo>
                <a:lnTo>
                  <a:pt x="37982" y="186"/>
                </a:lnTo>
                <a:lnTo>
                  <a:pt x="37963" y="130"/>
                </a:lnTo>
                <a:lnTo>
                  <a:pt x="37907" y="112"/>
                </a:lnTo>
                <a:close/>
                <a:moveTo>
                  <a:pt x="26885" y="1396"/>
                </a:moveTo>
                <a:lnTo>
                  <a:pt x="26867" y="1452"/>
                </a:lnTo>
                <a:lnTo>
                  <a:pt x="26885" y="1415"/>
                </a:lnTo>
                <a:lnTo>
                  <a:pt x="26885" y="1396"/>
                </a:lnTo>
                <a:close/>
                <a:moveTo>
                  <a:pt x="34537" y="149"/>
                </a:moveTo>
                <a:lnTo>
                  <a:pt x="34481" y="168"/>
                </a:lnTo>
                <a:lnTo>
                  <a:pt x="34388" y="205"/>
                </a:lnTo>
                <a:lnTo>
                  <a:pt x="34314" y="279"/>
                </a:lnTo>
                <a:lnTo>
                  <a:pt x="34109" y="466"/>
                </a:lnTo>
                <a:lnTo>
                  <a:pt x="33904" y="708"/>
                </a:lnTo>
                <a:lnTo>
                  <a:pt x="33532" y="1192"/>
                </a:lnTo>
                <a:lnTo>
                  <a:pt x="33364" y="1452"/>
                </a:lnTo>
                <a:lnTo>
                  <a:pt x="33625" y="1229"/>
                </a:lnTo>
                <a:lnTo>
                  <a:pt x="34072" y="838"/>
                </a:lnTo>
                <a:lnTo>
                  <a:pt x="34295" y="633"/>
                </a:lnTo>
                <a:lnTo>
                  <a:pt x="34481" y="428"/>
                </a:lnTo>
                <a:lnTo>
                  <a:pt x="34556" y="354"/>
                </a:lnTo>
                <a:lnTo>
                  <a:pt x="34593" y="279"/>
                </a:lnTo>
                <a:lnTo>
                  <a:pt x="34612" y="223"/>
                </a:lnTo>
                <a:lnTo>
                  <a:pt x="34593" y="186"/>
                </a:lnTo>
                <a:lnTo>
                  <a:pt x="34537" y="149"/>
                </a:lnTo>
                <a:close/>
                <a:moveTo>
                  <a:pt x="22361" y="242"/>
                </a:moveTo>
                <a:lnTo>
                  <a:pt x="22287" y="261"/>
                </a:lnTo>
                <a:lnTo>
                  <a:pt x="22193" y="317"/>
                </a:lnTo>
                <a:lnTo>
                  <a:pt x="22119" y="410"/>
                </a:lnTo>
                <a:lnTo>
                  <a:pt x="22045" y="503"/>
                </a:lnTo>
                <a:lnTo>
                  <a:pt x="21877" y="745"/>
                </a:lnTo>
                <a:lnTo>
                  <a:pt x="21747" y="1005"/>
                </a:lnTo>
                <a:lnTo>
                  <a:pt x="21654" y="1229"/>
                </a:lnTo>
                <a:lnTo>
                  <a:pt x="21560" y="1452"/>
                </a:lnTo>
                <a:lnTo>
                  <a:pt x="21784" y="1266"/>
                </a:lnTo>
                <a:lnTo>
                  <a:pt x="22138" y="912"/>
                </a:lnTo>
                <a:lnTo>
                  <a:pt x="22324" y="708"/>
                </a:lnTo>
                <a:lnTo>
                  <a:pt x="22454" y="540"/>
                </a:lnTo>
                <a:lnTo>
                  <a:pt x="22491" y="466"/>
                </a:lnTo>
                <a:lnTo>
                  <a:pt x="22529" y="391"/>
                </a:lnTo>
                <a:lnTo>
                  <a:pt x="22529" y="335"/>
                </a:lnTo>
                <a:lnTo>
                  <a:pt x="22510" y="298"/>
                </a:lnTo>
                <a:lnTo>
                  <a:pt x="22436" y="242"/>
                </a:lnTo>
                <a:close/>
                <a:moveTo>
                  <a:pt x="33364" y="1452"/>
                </a:moveTo>
                <a:lnTo>
                  <a:pt x="33364" y="1452"/>
                </a:lnTo>
                <a:lnTo>
                  <a:pt x="33364" y="1452"/>
                </a:lnTo>
                <a:close/>
                <a:moveTo>
                  <a:pt x="66858" y="242"/>
                </a:moveTo>
                <a:lnTo>
                  <a:pt x="66784" y="261"/>
                </a:lnTo>
                <a:lnTo>
                  <a:pt x="66691" y="317"/>
                </a:lnTo>
                <a:lnTo>
                  <a:pt x="66616" y="410"/>
                </a:lnTo>
                <a:lnTo>
                  <a:pt x="66542" y="503"/>
                </a:lnTo>
                <a:lnTo>
                  <a:pt x="66393" y="745"/>
                </a:lnTo>
                <a:lnTo>
                  <a:pt x="66262" y="1005"/>
                </a:lnTo>
                <a:lnTo>
                  <a:pt x="66151" y="1229"/>
                </a:lnTo>
                <a:lnTo>
                  <a:pt x="66076" y="1452"/>
                </a:lnTo>
                <a:lnTo>
                  <a:pt x="66281" y="1266"/>
                </a:lnTo>
                <a:lnTo>
                  <a:pt x="66653" y="912"/>
                </a:lnTo>
                <a:lnTo>
                  <a:pt x="66821" y="708"/>
                </a:lnTo>
                <a:lnTo>
                  <a:pt x="66951" y="540"/>
                </a:lnTo>
                <a:lnTo>
                  <a:pt x="67007" y="466"/>
                </a:lnTo>
                <a:lnTo>
                  <a:pt x="67026" y="391"/>
                </a:lnTo>
                <a:lnTo>
                  <a:pt x="67026" y="335"/>
                </a:lnTo>
                <a:lnTo>
                  <a:pt x="67007" y="298"/>
                </a:lnTo>
                <a:lnTo>
                  <a:pt x="66933" y="242"/>
                </a:lnTo>
                <a:close/>
                <a:moveTo>
                  <a:pt x="36771" y="354"/>
                </a:moveTo>
                <a:lnTo>
                  <a:pt x="36678" y="372"/>
                </a:lnTo>
                <a:lnTo>
                  <a:pt x="36585" y="428"/>
                </a:lnTo>
                <a:lnTo>
                  <a:pt x="36343" y="596"/>
                </a:lnTo>
                <a:lnTo>
                  <a:pt x="36101" y="801"/>
                </a:lnTo>
                <a:lnTo>
                  <a:pt x="35636" y="1229"/>
                </a:lnTo>
                <a:lnTo>
                  <a:pt x="35375" y="1471"/>
                </a:lnTo>
                <a:lnTo>
                  <a:pt x="35673" y="1303"/>
                </a:lnTo>
                <a:lnTo>
                  <a:pt x="36231" y="987"/>
                </a:lnTo>
                <a:lnTo>
                  <a:pt x="36511" y="801"/>
                </a:lnTo>
                <a:lnTo>
                  <a:pt x="36753" y="633"/>
                </a:lnTo>
                <a:lnTo>
                  <a:pt x="36827" y="559"/>
                </a:lnTo>
                <a:lnTo>
                  <a:pt x="36883" y="484"/>
                </a:lnTo>
                <a:lnTo>
                  <a:pt x="36920" y="428"/>
                </a:lnTo>
                <a:lnTo>
                  <a:pt x="36902" y="391"/>
                </a:lnTo>
                <a:lnTo>
                  <a:pt x="36846" y="354"/>
                </a:lnTo>
                <a:close/>
                <a:moveTo>
                  <a:pt x="61478" y="335"/>
                </a:moveTo>
                <a:lnTo>
                  <a:pt x="61384" y="372"/>
                </a:lnTo>
                <a:lnTo>
                  <a:pt x="61291" y="410"/>
                </a:lnTo>
                <a:lnTo>
                  <a:pt x="61217" y="484"/>
                </a:lnTo>
                <a:lnTo>
                  <a:pt x="61049" y="670"/>
                </a:lnTo>
                <a:lnTo>
                  <a:pt x="60900" y="875"/>
                </a:lnTo>
                <a:lnTo>
                  <a:pt x="60789" y="1099"/>
                </a:lnTo>
                <a:lnTo>
                  <a:pt x="60696" y="1285"/>
                </a:lnTo>
                <a:lnTo>
                  <a:pt x="60640" y="1415"/>
                </a:lnTo>
                <a:lnTo>
                  <a:pt x="60640" y="1471"/>
                </a:lnTo>
                <a:lnTo>
                  <a:pt x="60751" y="1396"/>
                </a:lnTo>
                <a:lnTo>
                  <a:pt x="60900" y="1266"/>
                </a:lnTo>
                <a:lnTo>
                  <a:pt x="61087" y="1099"/>
                </a:lnTo>
                <a:lnTo>
                  <a:pt x="61273" y="894"/>
                </a:lnTo>
                <a:lnTo>
                  <a:pt x="61440" y="689"/>
                </a:lnTo>
                <a:lnTo>
                  <a:pt x="61552" y="521"/>
                </a:lnTo>
                <a:lnTo>
                  <a:pt x="61589" y="447"/>
                </a:lnTo>
                <a:lnTo>
                  <a:pt x="61589" y="391"/>
                </a:lnTo>
                <a:lnTo>
                  <a:pt x="61589" y="354"/>
                </a:lnTo>
                <a:lnTo>
                  <a:pt x="61552" y="335"/>
                </a:lnTo>
                <a:close/>
                <a:moveTo>
                  <a:pt x="16962" y="335"/>
                </a:moveTo>
                <a:lnTo>
                  <a:pt x="16887" y="372"/>
                </a:lnTo>
                <a:lnTo>
                  <a:pt x="16794" y="410"/>
                </a:lnTo>
                <a:lnTo>
                  <a:pt x="16701" y="484"/>
                </a:lnTo>
                <a:lnTo>
                  <a:pt x="16552" y="670"/>
                </a:lnTo>
                <a:lnTo>
                  <a:pt x="16403" y="875"/>
                </a:lnTo>
                <a:lnTo>
                  <a:pt x="16273" y="1099"/>
                </a:lnTo>
                <a:lnTo>
                  <a:pt x="16198" y="1285"/>
                </a:lnTo>
                <a:lnTo>
                  <a:pt x="16143" y="1415"/>
                </a:lnTo>
                <a:lnTo>
                  <a:pt x="16143" y="1471"/>
                </a:lnTo>
                <a:lnTo>
                  <a:pt x="16236" y="1396"/>
                </a:lnTo>
                <a:lnTo>
                  <a:pt x="16403" y="1266"/>
                </a:lnTo>
                <a:lnTo>
                  <a:pt x="16589" y="1099"/>
                </a:lnTo>
                <a:lnTo>
                  <a:pt x="16776" y="894"/>
                </a:lnTo>
                <a:lnTo>
                  <a:pt x="16925" y="689"/>
                </a:lnTo>
                <a:lnTo>
                  <a:pt x="17055" y="521"/>
                </a:lnTo>
                <a:lnTo>
                  <a:pt x="17073" y="447"/>
                </a:lnTo>
                <a:lnTo>
                  <a:pt x="17092" y="391"/>
                </a:lnTo>
                <a:lnTo>
                  <a:pt x="17092" y="354"/>
                </a:lnTo>
                <a:lnTo>
                  <a:pt x="17055" y="335"/>
                </a:lnTo>
                <a:close/>
                <a:moveTo>
                  <a:pt x="46229" y="298"/>
                </a:moveTo>
                <a:lnTo>
                  <a:pt x="46174" y="317"/>
                </a:lnTo>
                <a:lnTo>
                  <a:pt x="46118" y="354"/>
                </a:lnTo>
                <a:lnTo>
                  <a:pt x="46062" y="428"/>
                </a:lnTo>
                <a:lnTo>
                  <a:pt x="45931" y="614"/>
                </a:lnTo>
                <a:lnTo>
                  <a:pt x="45801" y="857"/>
                </a:lnTo>
                <a:lnTo>
                  <a:pt x="45689" y="1099"/>
                </a:lnTo>
                <a:lnTo>
                  <a:pt x="45615" y="1303"/>
                </a:lnTo>
                <a:lnTo>
                  <a:pt x="45578" y="1434"/>
                </a:lnTo>
                <a:lnTo>
                  <a:pt x="45578" y="1471"/>
                </a:lnTo>
                <a:lnTo>
                  <a:pt x="45596" y="1471"/>
                </a:lnTo>
                <a:lnTo>
                  <a:pt x="45764" y="1266"/>
                </a:lnTo>
                <a:lnTo>
                  <a:pt x="46043" y="912"/>
                </a:lnTo>
                <a:lnTo>
                  <a:pt x="46174" y="708"/>
                </a:lnTo>
                <a:lnTo>
                  <a:pt x="46267" y="540"/>
                </a:lnTo>
                <a:lnTo>
                  <a:pt x="46304" y="391"/>
                </a:lnTo>
                <a:lnTo>
                  <a:pt x="46304" y="354"/>
                </a:lnTo>
                <a:lnTo>
                  <a:pt x="46285" y="317"/>
                </a:lnTo>
                <a:lnTo>
                  <a:pt x="46229" y="298"/>
                </a:lnTo>
                <a:close/>
                <a:moveTo>
                  <a:pt x="60640" y="1471"/>
                </a:moveTo>
                <a:lnTo>
                  <a:pt x="60640" y="1471"/>
                </a:lnTo>
                <a:lnTo>
                  <a:pt x="60640" y="1471"/>
                </a:lnTo>
                <a:close/>
                <a:moveTo>
                  <a:pt x="20201" y="372"/>
                </a:moveTo>
                <a:lnTo>
                  <a:pt x="20145" y="410"/>
                </a:lnTo>
                <a:lnTo>
                  <a:pt x="20071" y="466"/>
                </a:lnTo>
                <a:lnTo>
                  <a:pt x="19922" y="614"/>
                </a:lnTo>
                <a:lnTo>
                  <a:pt x="19773" y="819"/>
                </a:lnTo>
                <a:lnTo>
                  <a:pt x="19624" y="1043"/>
                </a:lnTo>
                <a:lnTo>
                  <a:pt x="19494" y="1247"/>
                </a:lnTo>
                <a:lnTo>
                  <a:pt x="19419" y="1415"/>
                </a:lnTo>
                <a:lnTo>
                  <a:pt x="19382" y="1508"/>
                </a:lnTo>
                <a:lnTo>
                  <a:pt x="19401" y="1508"/>
                </a:lnTo>
                <a:lnTo>
                  <a:pt x="19457" y="1471"/>
                </a:lnTo>
                <a:lnTo>
                  <a:pt x="19624" y="1322"/>
                </a:lnTo>
                <a:lnTo>
                  <a:pt x="19885" y="1080"/>
                </a:lnTo>
                <a:lnTo>
                  <a:pt x="20015" y="950"/>
                </a:lnTo>
                <a:lnTo>
                  <a:pt x="20183" y="763"/>
                </a:lnTo>
                <a:lnTo>
                  <a:pt x="20257" y="652"/>
                </a:lnTo>
                <a:lnTo>
                  <a:pt x="20313" y="559"/>
                </a:lnTo>
                <a:lnTo>
                  <a:pt x="20313" y="466"/>
                </a:lnTo>
                <a:lnTo>
                  <a:pt x="20313" y="428"/>
                </a:lnTo>
                <a:lnTo>
                  <a:pt x="20294" y="391"/>
                </a:lnTo>
                <a:lnTo>
                  <a:pt x="20257" y="372"/>
                </a:lnTo>
                <a:close/>
                <a:moveTo>
                  <a:pt x="38745" y="410"/>
                </a:moveTo>
                <a:lnTo>
                  <a:pt x="38652" y="428"/>
                </a:lnTo>
                <a:lnTo>
                  <a:pt x="38559" y="521"/>
                </a:lnTo>
                <a:lnTo>
                  <a:pt x="38447" y="614"/>
                </a:lnTo>
                <a:lnTo>
                  <a:pt x="38242" y="819"/>
                </a:lnTo>
                <a:lnTo>
                  <a:pt x="38131" y="950"/>
                </a:lnTo>
                <a:lnTo>
                  <a:pt x="38037" y="1080"/>
                </a:lnTo>
                <a:lnTo>
                  <a:pt x="37907" y="1285"/>
                </a:lnTo>
                <a:lnTo>
                  <a:pt x="37851" y="1396"/>
                </a:lnTo>
                <a:lnTo>
                  <a:pt x="37814" y="1471"/>
                </a:lnTo>
                <a:lnTo>
                  <a:pt x="37814" y="1508"/>
                </a:lnTo>
                <a:lnTo>
                  <a:pt x="37870" y="1508"/>
                </a:lnTo>
                <a:lnTo>
                  <a:pt x="38093" y="1322"/>
                </a:lnTo>
                <a:lnTo>
                  <a:pt x="38447" y="1005"/>
                </a:lnTo>
                <a:lnTo>
                  <a:pt x="38615" y="819"/>
                </a:lnTo>
                <a:lnTo>
                  <a:pt x="38764" y="652"/>
                </a:lnTo>
                <a:lnTo>
                  <a:pt x="38801" y="577"/>
                </a:lnTo>
                <a:lnTo>
                  <a:pt x="38838" y="521"/>
                </a:lnTo>
                <a:lnTo>
                  <a:pt x="38838" y="466"/>
                </a:lnTo>
                <a:lnTo>
                  <a:pt x="38819" y="428"/>
                </a:lnTo>
                <a:lnTo>
                  <a:pt x="38782" y="410"/>
                </a:lnTo>
                <a:close/>
                <a:moveTo>
                  <a:pt x="41966" y="149"/>
                </a:moveTo>
                <a:lnTo>
                  <a:pt x="41891" y="186"/>
                </a:lnTo>
                <a:lnTo>
                  <a:pt x="41798" y="242"/>
                </a:lnTo>
                <a:lnTo>
                  <a:pt x="41705" y="335"/>
                </a:lnTo>
                <a:lnTo>
                  <a:pt x="41612" y="447"/>
                </a:lnTo>
                <a:lnTo>
                  <a:pt x="41445" y="708"/>
                </a:lnTo>
                <a:lnTo>
                  <a:pt x="41277" y="987"/>
                </a:lnTo>
                <a:lnTo>
                  <a:pt x="41147" y="1247"/>
                </a:lnTo>
                <a:lnTo>
                  <a:pt x="41016" y="1508"/>
                </a:lnTo>
                <a:lnTo>
                  <a:pt x="41240" y="1285"/>
                </a:lnTo>
                <a:lnTo>
                  <a:pt x="41649" y="857"/>
                </a:lnTo>
                <a:lnTo>
                  <a:pt x="41836" y="633"/>
                </a:lnTo>
                <a:lnTo>
                  <a:pt x="42003" y="428"/>
                </a:lnTo>
                <a:lnTo>
                  <a:pt x="42115" y="261"/>
                </a:lnTo>
                <a:lnTo>
                  <a:pt x="42133" y="223"/>
                </a:lnTo>
                <a:lnTo>
                  <a:pt x="42133" y="186"/>
                </a:lnTo>
                <a:lnTo>
                  <a:pt x="42059" y="149"/>
                </a:lnTo>
                <a:close/>
                <a:moveTo>
                  <a:pt x="64699" y="372"/>
                </a:moveTo>
                <a:lnTo>
                  <a:pt x="64643" y="410"/>
                </a:lnTo>
                <a:lnTo>
                  <a:pt x="64587" y="466"/>
                </a:lnTo>
                <a:lnTo>
                  <a:pt x="64438" y="614"/>
                </a:lnTo>
                <a:lnTo>
                  <a:pt x="64270" y="819"/>
                </a:lnTo>
                <a:lnTo>
                  <a:pt x="64121" y="1043"/>
                </a:lnTo>
                <a:lnTo>
                  <a:pt x="64010" y="1247"/>
                </a:lnTo>
                <a:lnTo>
                  <a:pt x="63917" y="1415"/>
                </a:lnTo>
                <a:lnTo>
                  <a:pt x="63879" y="1508"/>
                </a:lnTo>
                <a:lnTo>
                  <a:pt x="63917" y="1508"/>
                </a:lnTo>
                <a:lnTo>
                  <a:pt x="63954" y="1471"/>
                </a:lnTo>
                <a:lnTo>
                  <a:pt x="64140" y="1322"/>
                </a:lnTo>
                <a:lnTo>
                  <a:pt x="64401" y="1080"/>
                </a:lnTo>
                <a:lnTo>
                  <a:pt x="64512" y="950"/>
                </a:lnTo>
                <a:lnTo>
                  <a:pt x="64680" y="763"/>
                </a:lnTo>
                <a:lnTo>
                  <a:pt x="64754" y="652"/>
                </a:lnTo>
                <a:lnTo>
                  <a:pt x="64810" y="559"/>
                </a:lnTo>
                <a:lnTo>
                  <a:pt x="64829" y="466"/>
                </a:lnTo>
                <a:lnTo>
                  <a:pt x="64810" y="428"/>
                </a:lnTo>
                <a:lnTo>
                  <a:pt x="64792" y="391"/>
                </a:lnTo>
                <a:lnTo>
                  <a:pt x="64754" y="372"/>
                </a:lnTo>
                <a:close/>
                <a:moveTo>
                  <a:pt x="2924" y="149"/>
                </a:moveTo>
                <a:lnTo>
                  <a:pt x="2812" y="186"/>
                </a:lnTo>
                <a:lnTo>
                  <a:pt x="2700" y="223"/>
                </a:lnTo>
                <a:lnTo>
                  <a:pt x="2607" y="298"/>
                </a:lnTo>
                <a:lnTo>
                  <a:pt x="2533" y="372"/>
                </a:lnTo>
                <a:lnTo>
                  <a:pt x="2440" y="466"/>
                </a:lnTo>
                <a:lnTo>
                  <a:pt x="2365" y="559"/>
                </a:lnTo>
                <a:lnTo>
                  <a:pt x="2235" y="782"/>
                </a:lnTo>
                <a:lnTo>
                  <a:pt x="2123" y="1005"/>
                </a:lnTo>
                <a:lnTo>
                  <a:pt x="2030" y="1229"/>
                </a:lnTo>
                <a:lnTo>
                  <a:pt x="1956" y="1396"/>
                </a:lnTo>
                <a:lnTo>
                  <a:pt x="1881" y="1527"/>
                </a:lnTo>
                <a:lnTo>
                  <a:pt x="2272" y="1080"/>
                </a:lnTo>
                <a:lnTo>
                  <a:pt x="2477" y="875"/>
                </a:lnTo>
                <a:lnTo>
                  <a:pt x="2682" y="670"/>
                </a:lnTo>
                <a:lnTo>
                  <a:pt x="2849" y="521"/>
                </a:lnTo>
                <a:lnTo>
                  <a:pt x="3054" y="335"/>
                </a:lnTo>
                <a:lnTo>
                  <a:pt x="3110" y="261"/>
                </a:lnTo>
                <a:lnTo>
                  <a:pt x="3129" y="223"/>
                </a:lnTo>
                <a:lnTo>
                  <a:pt x="3129" y="186"/>
                </a:lnTo>
                <a:lnTo>
                  <a:pt x="3110" y="168"/>
                </a:lnTo>
                <a:lnTo>
                  <a:pt x="3073" y="149"/>
                </a:lnTo>
                <a:close/>
                <a:moveTo>
                  <a:pt x="47421" y="149"/>
                </a:moveTo>
                <a:lnTo>
                  <a:pt x="47309" y="186"/>
                </a:lnTo>
                <a:lnTo>
                  <a:pt x="47216" y="223"/>
                </a:lnTo>
                <a:lnTo>
                  <a:pt x="47123" y="298"/>
                </a:lnTo>
                <a:lnTo>
                  <a:pt x="47030" y="372"/>
                </a:lnTo>
                <a:lnTo>
                  <a:pt x="46937" y="466"/>
                </a:lnTo>
                <a:lnTo>
                  <a:pt x="46881" y="559"/>
                </a:lnTo>
                <a:lnTo>
                  <a:pt x="46751" y="782"/>
                </a:lnTo>
                <a:lnTo>
                  <a:pt x="46639" y="1005"/>
                </a:lnTo>
                <a:lnTo>
                  <a:pt x="46546" y="1229"/>
                </a:lnTo>
                <a:lnTo>
                  <a:pt x="46453" y="1396"/>
                </a:lnTo>
                <a:lnTo>
                  <a:pt x="46378" y="1527"/>
                </a:lnTo>
                <a:lnTo>
                  <a:pt x="46769" y="1080"/>
                </a:lnTo>
                <a:lnTo>
                  <a:pt x="46974" y="875"/>
                </a:lnTo>
                <a:lnTo>
                  <a:pt x="47179" y="670"/>
                </a:lnTo>
                <a:lnTo>
                  <a:pt x="47346" y="521"/>
                </a:lnTo>
                <a:lnTo>
                  <a:pt x="47551" y="335"/>
                </a:lnTo>
                <a:lnTo>
                  <a:pt x="47607" y="261"/>
                </a:lnTo>
                <a:lnTo>
                  <a:pt x="47626" y="223"/>
                </a:lnTo>
                <a:lnTo>
                  <a:pt x="47626" y="186"/>
                </a:lnTo>
                <a:lnTo>
                  <a:pt x="47607" y="168"/>
                </a:lnTo>
                <a:lnTo>
                  <a:pt x="47570" y="149"/>
                </a:lnTo>
                <a:close/>
                <a:moveTo>
                  <a:pt x="16105" y="56"/>
                </a:moveTo>
                <a:lnTo>
                  <a:pt x="16050" y="75"/>
                </a:lnTo>
                <a:lnTo>
                  <a:pt x="15919" y="149"/>
                </a:lnTo>
                <a:lnTo>
                  <a:pt x="15789" y="261"/>
                </a:lnTo>
                <a:lnTo>
                  <a:pt x="15565" y="484"/>
                </a:lnTo>
                <a:lnTo>
                  <a:pt x="15416" y="614"/>
                </a:lnTo>
                <a:lnTo>
                  <a:pt x="15193" y="857"/>
                </a:lnTo>
                <a:lnTo>
                  <a:pt x="15063" y="968"/>
                </a:lnTo>
                <a:lnTo>
                  <a:pt x="14978" y="1087"/>
                </a:lnTo>
                <a:lnTo>
                  <a:pt x="14895" y="1229"/>
                </a:lnTo>
                <a:lnTo>
                  <a:pt x="14839" y="1359"/>
                </a:lnTo>
                <a:lnTo>
                  <a:pt x="14802" y="1471"/>
                </a:lnTo>
                <a:lnTo>
                  <a:pt x="14802" y="1508"/>
                </a:lnTo>
                <a:lnTo>
                  <a:pt x="14802" y="1527"/>
                </a:lnTo>
                <a:lnTo>
                  <a:pt x="14839" y="1508"/>
                </a:lnTo>
                <a:lnTo>
                  <a:pt x="14895" y="1490"/>
                </a:lnTo>
                <a:lnTo>
                  <a:pt x="15193" y="1247"/>
                </a:lnTo>
                <a:lnTo>
                  <a:pt x="15677" y="819"/>
                </a:lnTo>
                <a:lnTo>
                  <a:pt x="15919" y="596"/>
                </a:lnTo>
                <a:lnTo>
                  <a:pt x="16105" y="391"/>
                </a:lnTo>
                <a:lnTo>
                  <a:pt x="16161" y="298"/>
                </a:lnTo>
                <a:lnTo>
                  <a:pt x="16217" y="223"/>
                </a:lnTo>
                <a:lnTo>
                  <a:pt x="16236" y="149"/>
                </a:lnTo>
                <a:lnTo>
                  <a:pt x="16217" y="93"/>
                </a:lnTo>
                <a:lnTo>
                  <a:pt x="16180" y="75"/>
                </a:lnTo>
                <a:lnTo>
                  <a:pt x="16143" y="56"/>
                </a:lnTo>
                <a:close/>
                <a:moveTo>
                  <a:pt x="35543" y="261"/>
                </a:moveTo>
                <a:lnTo>
                  <a:pt x="35450" y="279"/>
                </a:lnTo>
                <a:lnTo>
                  <a:pt x="35338" y="335"/>
                </a:lnTo>
                <a:lnTo>
                  <a:pt x="35245" y="410"/>
                </a:lnTo>
                <a:lnTo>
                  <a:pt x="35133" y="503"/>
                </a:lnTo>
                <a:lnTo>
                  <a:pt x="34947" y="689"/>
                </a:lnTo>
                <a:lnTo>
                  <a:pt x="34798" y="838"/>
                </a:lnTo>
                <a:lnTo>
                  <a:pt x="34686" y="1005"/>
                </a:lnTo>
                <a:lnTo>
                  <a:pt x="34519" y="1247"/>
                </a:lnTo>
                <a:lnTo>
                  <a:pt x="34407" y="1471"/>
                </a:lnTo>
                <a:lnTo>
                  <a:pt x="34388" y="1527"/>
                </a:lnTo>
                <a:lnTo>
                  <a:pt x="34407" y="1527"/>
                </a:lnTo>
                <a:lnTo>
                  <a:pt x="35338" y="745"/>
                </a:lnTo>
                <a:lnTo>
                  <a:pt x="35505" y="614"/>
                </a:lnTo>
                <a:lnTo>
                  <a:pt x="35598" y="521"/>
                </a:lnTo>
                <a:lnTo>
                  <a:pt x="35692" y="447"/>
                </a:lnTo>
                <a:lnTo>
                  <a:pt x="35747" y="372"/>
                </a:lnTo>
                <a:lnTo>
                  <a:pt x="35747" y="335"/>
                </a:lnTo>
                <a:lnTo>
                  <a:pt x="35747" y="298"/>
                </a:lnTo>
                <a:lnTo>
                  <a:pt x="35729" y="279"/>
                </a:lnTo>
                <a:lnTo>
                  <a:pt x="35692" y="261"/>
                </a:lnTo>
                <a:close/>
                <a:moveTo>
                  <a:pt x="42971" y="261"/>
                </a:moveTo>
                <a:lnTo>
                  <a:pt x="42860" y="317"/>
                </a:lnTo>
                <a:lnTo>
                  <a:pt x="42748" y="410"/>
                </a:lnTo>
                <a:lnTo>
                  <a:pt x="42636" y="521"/>
                </a:lnTo>
                <a:lnTo>
                  <a:pt x="42450" y="763"/>
                </a:lnTo>
                <a:lnTo>
                  <a:pt x="42320" y="931"/>
                </a:lnTo>
                <a:lnTo>
                  <a:pt x="42264" y="1080"/>
                </a:lnTo>
                <a:lnTo>
                  <a:pt x="42171" y="1322"/>
                </a:lnTo>
                <a:lnTo>
                  <a:pt x="42152" y="1434"/>
                </a:lnTo>
                <a:lnTo>
                  <a:pt x="42152" y="1508"/>
                </a:lnTo>
                <a:lnTo>
                  <a:pt x="42152" y="1527"/>
                </a:lnTo>
                <a:lnTo>
                  <a:pt x="42171" y="1527"/>
                </a:lnTo>
                <a:lnTo>
                  <a:pt x="42245" y="1490"/>
                </a:lnTo>
                <a:lnTo>
                  <a:pt x="42487" y="1229"/>
                </a:lnTo>
                <a:lnTo>
                  <a:pt x="42655" y="1043"/>
                </a:lnTo>
                <a:lnTo>
                  <a:pt x="42841" y="838"/>
                </a:lnTo>
                <a:lnTo>
                  <a:pt x="42990" y="633"/>
                </a:lnTo>
                <a:lnTo>
                  <a:pt x="43102" y="466"/>
                </a:lnTo>
                <a:lnTo>
                  <a:pt x="43120" y="391"/>
                </a:lnTo>
                <a:lnTo>
                  <a:pt x="43139" y="335"/>
                </a:lnTo>
                <a:lnTo>
                  <a:pt x="43120" y="279"/>
                </a:lnTo>
                <a:lnTo>
                  <a:pt x="43064" y="261"/>
                </a:lnTo>
                <a:close/>
                <a:moveTo>
                  <a:pt x="46378" y="1527"/>
                </a:moveTo>
                <a:lnTo>
                  <a:pt x="46378" y="1527"/>
                </a:lnTo>
                <a:lnTo>
                  <a:pt x="46378" y="1527"/>
                </a:lnTo>
                <a:close/>
                <a:moveTo>
                  <a:pt x="60603" y="56"/>
                </a:moveTo>
                <a:lnTo>
                  <a:pt x="60547" y="75"/>
                </a:lnTo>
                <a:lnTo>
                  <a:pt x="60435" y="149"/>
                </a:lnTo>
                <a:lnTo>
                  <a:pt x="60305" y="261"/>
                </a:lnTo>
                <a:lnTo>
                  <a:pt x="60063" y="484"/>
                </a:lnTo>
                <a:lnTo>
                  <a:pt x="59914" y="614"/>
                </a:lnTo>
                <a:lnTo>
                  <a:pt x="59690" y="857"/>
                </a:lnTo>
                <a:lnTo>
                  <a:pt x="59579" y="968"/>
                </a:lnTo>
                <a:lnTo>
                  <a:pt x="59485" y="1099"/>
                </a:lnTo>
                <a:lnTo>
                  <a:pt x="59523" y="1005"/>
                </a:lnTo>
                <a:lnTo>
                  <a:pt x="59411" y="1229"/>
                </a:lnTo>
                <a:lnTo>
                  <a:pt x="59336" y="1359"/>
                </a:lnTo>
                <a:lnTo>
                  <a:pt x="59299" y="1471"/>
                </a:lnTo>
                <a:lnTo>
                  <a:pt x="59299" y="1508"/>
                </a:lnTo>
                <a:lnTo>
                  <a:pt x="59318" y="1527"/>
                </a:lnTo>
                <a:lnTo>
                  <a:pt x="59355" y="1508"/>
                </a:lnTo>
                <a:lnTo>
                  <a:pt x="59392" y="1490"/>
                </a:lnTo>
                <a:lnTo>
                  <a:pt x="59690" y="1247"/>
                </a:lnTo>
                <a:lnTo>
                  <a:pt x="60174" y="819"/>
                </a:lnTo>
                <a:lnTo>
                  <a:pt x="60416" y="596"/>
                </a:lnTo>
                <a:lnTo>
                  <a:pt x="60603" y="391"/>
                </a:lnTo>
                <a:lnTo>
                  <a:pt x="60677" y="298"/>
                </a:lnTo>
                <a:lnTo>
                  <a:pt x="60714" y="223"/>
                </a:lnTo>
                <a:lnTo>
                  <a:pt x="60733" y="149"/>
                </a:lnTo>
                <a:lnTo>
                  <a:pt x="60714" y="93"/>
                </a:lnTo>
                <a:lnTo>
                  <a:pt x="60696" y="75"/>
                </a:lnTo>
                <a:lnTo>
                  <a:pt x="60658" y="56"/>
                </a:lnTo>
                <a:close/>
                <a:moveTo>
                  <a:pt x="4004" y="242"/>
                </a:moveTo>
                <a:lnTo>
                  <a:pt x="3929" y="279"/>
                </a:lnTo>
                <a:lnTo>
                  <a:pt x="3836" y="335"/>
                </a:lnTo>
                <a:lnTo>
                  <a:pt x="3762" y="410"/>
                </a:lnTo>
                <a:lnTo>
                  <a:pt x="3594" y="614"/>
                </a:lnTo>
                <a:lnTo>
                  <a:pt x="3426" y="857"/>
                </a:lnTo>
                <a:lnTo>
                  <a:pt x="3278" y="1099"/>
                </a:lnTo>
                <a:lnTo>
                  <a:pt x="3166" y="1322"/>
                </a:lnTo>
                <a:lnTo>
                  <a:pt x="3035" y="1545"/>
                </a:lnTo>
                <a:lnTo>
                  <a:pt x="3296" y="1322"/>
                </a:lnTo>
                <a:lnTo>
                  <a:pt x="3520" y="1117"/>
                </a:lnTo>
                <a:lnTo>
                  <a:pt x="3724" y="912"/>
                </a:lnTo>
                <a:lnTo>
                  <a:pt x="3929" y="689"/>
                </a:lnTo>
                <a:lnTo>
                  <a:pt x="4078" y="484"/>
                </a:lnTo>
                <a:lnTo>
                  <a:pt x="4115" y="410"/>
                </a:lnTo>
                <a:lnTo>
                  <a:pt x="4134" y="335"/>
                </a:lnTo>
                <a:lnTo>
                  <a:pt x="4115" y="279"/>
                </a:lnTo>
                <a:lnTo>
                  <a:pt x="4078" y="261"/>
                </a:lnTo>
                <a:lnTo>
                  <a:pt x="4004" y="242"/>
                </a:lnTo>
                <a:close/>
                <a:moveTo>
                  <a:pt x="40756" y="447"/>
                </a:moveTo>
                <a:lnTo>
                  <a:pt x="40644" y="466"/>
                </a:lnTo>
                <a:lnTo>
                  <a:pt x="40569" y="484"/>
                </a:lnTo>
                <a:lnTo>
                  <a:pt x="40495" y="540"/>
                </a:lnTo>
                <a:lnTo>
                  <a:pt x="40421" y="596"/>
                </a:lnTo>
                <a:lnTo>
                  <a:pt x="40365" y="689"/>
                </a:lnTo>
                <a:lnTo>
                  <a:pt x="40309" y="763"/>
                </a:lnTo>
                <a:lnTo>
                  <a:pt x="40234" y="950"/>
                </a:lnTo>
                <a:lnTo>
                  <a:pt x="40179" y="1154"/>
                </a:lnTo>
                <a:lnTo>
                  <a:pt x="40141" y="1341"/>
                </a:lnTo>
                <a:lnTo>
                  <a:pt x="40104" y="1471"/>
                </a:lnTo>
                <a:lnTo>
                  <a:pt x="40067" y="1545"/>
                </a:lnTo>
                <a:lnTo>
                  <a:pt x="40067" y="1545"/>
                </a:lnTo>
                <a:lnTo>
                  <a:pt x="40309" y="1303"/>
                </a:lnTo>
                <a:lnTo>
                  <a:pt x="40476" y="1117"/>
                </a:lnTo>
                <a:lnTo>
                  <a:pt x="40663" y="931"/>
                </a:lnTo>
                <a:lnTo>
                  <a:pt x="40793" y="763"/>
                </a:lnTo>
                <a:lnTo>
                  <a:pt x="40849" y="670"/>
                </a:lnTo>
                <a:lnTo>
                  <a:pt x="40867" y="596"/>
                </a:lnTo>
                <a:lnTo>
                  <a:pt x="40886" y="540"/>
                </a:lnTo>
                <a:lnTo>
                  <a:pt x="40867" y="503"/>
                </a:lnTo>
                <a:lnTo>
                  <a:pt x="40830" y="466"/>
                </a:lnTo>
                <a:lnTo>
                  <a:pt x="40756" y="447"/>
                </a:lnTo>
                <a:close/>
                <a:moveTo>
                  <a:pt x="48501" y="242"/>
                </a:moveTo>
                <a:lnTo>
                  <a:pt x="48426" y="279"/>
                </a:lnTo>
                <a:lnTo>
                  <a:pt x="48352" y="335"/>
                </a:lnTo>
                <a:lnTo>
                  <a:pt x="48259" y="410"/>
                </a:lnTo>
                <a:lnTo>
                  <a:pt x="48091" y="614"/>
                </a:lnTo>
                <a:lnTo>
                  <a:pt x="47924" y="857"/>
                </a:lnTo>
                <a:lnTo>
                  <a:pt x="47775" y="1099"/>
                </a:lnTo>
                <a:lnTo>
                  <a:pt x="47663" y="1322"/>
                </a:lnTo>
                <a:lnTo>
                  <a:pt x="47551" y="1545"/>
                </a:lnTo>
                <a:lnTo>
                  <a:pt x="47551" y="1545"/>
                </a:lnTo>
                <a:lnTo>
                  <a:pt x="47812" y="1322"/>
                </a:lnTo>
                <a:lnTo>
                  <a:pt x="48017" y="1117"/>
                </a:lnTo>
                <a:lnTo>
                  <a:pt x="48240" y="912"/>
                </a:lnTo>
                <a:lnTo>
                  <a:pt x="48426" y="689"/>
                </a:lnTo>
                <a:lnTo>
                  <a:pt x="48575" y="484"/>
                </a:lnTo>
                <a:lnTo>
                  <a:pt x="48612" y="410"/>
                </a:lnTo>
                <a:lnTo>
                  <a:pt x="48631" y="335"/>
                </a:lnTo>
                <a:lnTo>
                  <a:pt x="48631" y="279"/>
                </a:lnTo>
                <a:lnTo>
                  <a:pt x="48575" y="261"/>
                </a:lnTo>
                <a:lnTo>
                  <a:pt x="48501" y="242"/>
                </a:lnTo>
                <a:close/>
                <a:moveTo>
                  <a:pt x="3035" y="1545"/>
                </a:moveTo>
                <a:lnTo>
                  <a:pt x="3035" y="1545"/>
                </a:lnTo>
                <a:lnTo>
                  <a:pt x="3035" y="1545"/>
                </a:lnTo>
                <a:close/>
                <a:moveTo>
                  <a:pt x="23683" y="168"/>
                </a:moveTo>
                <a:lnTo>
                  <a:pt x="23571" y="186"/>
                </a:lnTo>
                <a:lnTo>
                  <a:pt x="23478" y="242"/>
                </a:lnTo>
                <a:lnTo>
                  <a:pt x="23348" y="335"/>
                </a:lnTo>
                <a:lnTo>
                  <a:pt x="23236" y="447"/>
                </a:lnTo>
                <a:lnTo>
                  <a:pt x="22975" y="726"/>
                </a:lnTo>
                <a:lnTo>
                  <a:pt x="22752" y="1024"/>
                </a:lnTo>
                <a:lnTo>
                  <a:pt x="22566" y="1303"/>
                </a:lnTo>
                <a:lnTo>
                  <a:pt x="22454" y="1490"/>
                </a:lnTo>
                <a:lnTo>
                  <a:pt x="22436" y="1527"/>
                </a:lnTo>
                <a:lnTo>
                  <a:pt x="22436" y="1545"/>
                </a:lnTo>
                <a:lnTo>
                  <a:pt x="22566" y="1471"/>
                </a:lnTo>
                <a:lnTo>
                  <a:pt x="22752" y="1322"/>
                </a:lnTo>
                <a:lnTo>
                  <a:pt x="23217" y="912"/>
                </a:lnTo>
                <a:lnTo>
                  <a:pt x="23459" y="708"/>
                </a:lnTo>
                <a:lnTo>
                  <a:pt x="23664" y="503"/>
                </a:lnTo>
                <a:lnTo>
                  <a:pt x="23776" y="335"/>
                </a:lnTo>
                <a:lnTo>
                  <a:pt x="23813" y="279"/>
                </a:lnTo>
                <a:lnTo>
                  <a:pt x="23813" y="242"/>
                </a:lnTo>
                <a:lnTo>
                  <a:pt x="23795" y="205"/>
                </a:lnTo>
                <a:lnTo>
                  <a:pt x="23757" y="186"/>
                </a:lnTo>
                <a:lnTo>
                  <a:pt x="23720" y="168"/>
                </a:lnTo>
                <a:close/>
                <a:moveTo>
                  <a:pt x="68180" y="168"/>
                </a:moveTo>
                <a:lnTo>
                  <a:pt x="68087" y="186"/>
                </a:lnTo>
                <a:lnTo>
                  <a:pt x="67975" y="242"/>
                </a:lnTo>
                <a:lnTo>
                  <a:pt x="67864" y="335"/>
                </a:lnTo>
                <a:lnTo>
                  <a:pt x="67733" y="447"/>
                </a:lnTo>
                <a:lnTo>
                  <a:pt x="67491" y="726"/>
                </a:lnTo>
                <a:lnTo>
                  <a:pt x="67249" y="1024"/>
                </a:lnTo>
                <a:lnTo>
                  <a:pt x="67063" y="1303"/>
                </a:lnTo>
                <a:lnTo>
                  <a:pt x="66951" y="1490"/>
                </a:lnTo>
                <a:lnTo>
                  <a:pt x="66933" y="1527"/>
                </a:lnTo>
                <a:lnTo>
                  <a:pt x="66933" y="1545"/>
                </a:lnTo>
                <a:lnTo>
                  <a:pt x="66951" y="1545"/>
                </a:lnTo>
                <a:lnTo>
                  <a:pt x="67063" y="1471"/>
                </a:lnTo>
                <a:lnTo>
                  <a:pt x="67249" y="1322"/>
                </a:lnTo>
                <a:lnTo>
                  <a:pt x="67733" y="912"/>
                </a:lnTo>
                <a:lnTo>
                  <a:pt x="67957" y="708"/>
                </a:lnTo>
                <a:lnTo>
                  <a:pt x="68161" y="503"/>
                </a:lnTo>
                <a:lnTo>
                  <a:pt x="68292" y="335"/>
                </a:lnTo>
                <a:lnTo>
                  <a:pt x="68310" y="279"/>
                </a:lnTo>
                <a:lnTo>
                  <a:pt x="68310" y="242"/>
                </a:lnTo>
                <a:lnTo>
                  <a:pt x="68292" y="205"/>
                </a:lnTo>
                <a:lnTo>
                  <a:pt x="68255" y="186"/>
                </a:lnTo>
                <a:lnTo>
                  <a:pt x="68217" y="168"/>
                </a:lnTo>
                <a:close/>
                <a:moveTo>
                  <a:pt x="6163" y="279"/>
                </a:moveTo>
                <a:lnTo>
                  <a:pt x="6089" y="317"/>
                </a:lnTo>
                <a:lnTo>
                  <a:pt x="5996" y="391"/>
                </a:lnTo>
                <a:lnTo>
                  <a:pt x="5828" y="577"/>
                </a:lnTo>
                <a:lnTo>
                  <a:pt x="5661" y="819"/>
                </a:lnTo>
                <a:lnTo>
                  <a:pt x="5493" y="1080"/>
                </a:lnTo>
                <a:lnTo>
                  <a:pt x="5363" y="1322"/>
                </a:lnTo>
                <a:lnTo>
                  <a:pt x="5214" y="1583"/>
                </a:lnTo>
                <a:lnTo>
                  <a:pt x="5493" y="1359"/>
                </a:lnTo>
                <a:lnTo>
                  <a:pt x="5698" y="1192"/>
                </a:lnTo>
                <a:lnTo>
                  <a:pt x="5903" y="987"/>
                </a:lnTo>
                <a:lnTo>
                  <a:pt x="6089" y="801"/>
                </a:lnTo>
                <a:lnTo>
                  <a:pt x="6238" y="614"/>
                </a:lnTo>
                <a:lnTo>
                  <a:pt x="6294" y="521"/>
                </a:lnTo>
                <a:lnTo>
                  <a:pt x="6312" y="447"/>
                </a:lnTo>
                <a:lnTo>
                  <a:pt x="6312" y="372"/>
                </a:lnTo>
                <a:lnTo>
                  <a:pt x="6275" y="317"/>
                </a:lnTo>
                <a:lnTo>
                  <a:pt x="6219" y="279"/>
                </a:lnTo>
                <a:close/>
                <a:moveTo>
                  <a:pt x="7299" y="0"/>
                </a:moveTo>
                <a:lnTo>
                  <a:pt x="7225" y="19"/>
                </a:lnTo>
                <a:lnTo>
                  <a:pt x="7131" y="37"/>
                </a:lnTo>
                <a:lnTo>
                  <a:pt x="7057" y="93"/>
                </a:lnTo>
                <a:lnTo>
                  <a:pt x="6983" y="168"/>
                </a:lnTo>
                <a:lnTo>
                  <a:pt x="6908" y="279"/>
                </a:lnTo>
                <a:lnTo>
                  <a:pt x="6759" y="521"/>
                </a:lnTo>
                <a:lnTo>
                  <a:pt x="6629" y="801"/>
                </a:lnTo>
                <a:lnTo>
                  <a:pt x="6443" y="1322"/>
                </a:lnTo>
                <a:lnTo>
                  <a:pt x="6368" y="1490"/>
                </a:lnTo>
                <a:lnTo>
                  <a:pt x="6331" y="1583"/>
                </a:lnTo>
                <a:lnTo>
                  <a:pt x="6331" y="1583"/>
                </a:lnTo>
                <a:lnTo>
                  <a:pt x="6536" y="1359"/>
                </a:lnTo>
                <a:lnTo>
                  <a:pt x="6722" y="1117"/>
                </a:lnTo>
                <a:lnTo>
                  <a:pt x="7094" y="633"/>
                </a:lnTo>
                <a:lnTo>
                  <a:pt x="7187" y="503"/>
                </a:lnTo>
                <a:lnTo>
                  <a:pt x="7262" y="410"/>
                </a:lnTo>
                <a:lnTo>
                  <a:pt x="7336" y="279"/>
                </a:lnTo>
                <a:lnTo>
                  <a:pt x="7392" y="168"/>
                </a:lnTo>
                <a:lnTo>
                  <a:pt x="7392" y="130"/>
                </a:lnTo>
                <a:lnTo>
                  <a:pt x="7392" y="75"/>
                </a:lnTo>
                <a:lnTo>
                  <a:pt x="7373" y="37"/>
                </a:lnTo>
                <a:lnTo>
                  <a:pt x="7355" y="19"/>
                </a:lnTo>
                <a:lnTo>
                  <a:pt x="7299" y="0"/>
                </a:lnTo>
                <a:close/>
                <a:moveTo>
                  <a:pt x="14932" y="279"/>
                </a:moveTo>
                <a:lnTo>
                  <a:pt x="14877" y="298"/>
                </a:lnTo>
                <a:lnTo>
                  <a:pt x="14802" y="335"/>
                </a:lnTo>
                <a:lnTo>
                  <a:pt x="14709" y="410"/>
                </a:lnTo>
                <a:lnTo>
                  <a:pt x="14541" y="614"/>
                </a:lnTo>
                <a:lnTo>
                  <a:pt x="14355" y="857"/>
                </a:lnTo>
                <a:lnTo>
                  <a:pt x="14188" y="1117"/>
                </a:lnTo>
                <a:lnTo>
                  <a:pt x="14039" y="1359"/>
                </a:lnTo>
                <a:lnTo>
                  <a:pt x="13908" y="1583"/>
                </a:lnTo>
                <a:lnTo>
                  <a:pt x="14132" y="1378"/>
                </a:lnTo>
                <a:lnTo>
                  <a:pt x="14560" y="987"/>
                </a:lnTo>
                <a:lnTo>
                  <a:pt x="14746" y="782"/>
                </a:lnTo>
                <a:lnTo>
                  <a:pt x="14914" y="577"/>
                </a:lnTo>
                <a:lnTo>
                  <a:pt x="14970" y="503"/>
                </a:lnTo>
                <a:lnTo>
                  <a:pt x="14988" y="428"/>
                </a:lnTo>
                <a:lnTo>
                  <a:pt x="15007" y="354"/>
                </a:lnTo>
                <a:lnTo>
                  <a:pt x="14988" y="317"/>
                </a:lnTo>
                <a:lnTo>
                  <a:pt x="14932" y="279"/>
                </a:lnTo>
                <a:close/>
                <a:moveTo>
                  <a:pt x="50660" y="279"/>
                </a:moveTo>
                <a:lnTo>
                  <a:pt x="50586" y="317"/>
                </a:lnTo>
                <a:lnTo>
                  <a:pt x="50512" y="391"/>
                </a:lnTo>
                <a:lnTo>
                  <a:pt x="50344" y="577"/>
                </a:lnTo>
                <a:lnTo>
                  <a:pt x="50158" y="819"/>
                </a:lnTo>
                <a:lnTo>
                  <a:pt x="50009" y="1080"/>
                </a:lnTo>
                <a:lnTo>
                  <a:pt x="49860" y="1322"/>
                </a:lnTo>
                <a:lnTo>
                  <a:pt x="49711" y="1583"/>
                </a:lnTo>
                <a:lnTo>
                  <a:pt x="49990" y="1359"/>
                </a:lnTo>
                <a:lnTo>
                  <a:pt x="50195" y="1192"/>
                </a:lnTo>
                <a:lnTo>
                  <a:pt x="50400" y="987"/>
                </a:lnTo>
                <a:lnTo>
                  <a:pt x="50605" y="801"/>
                </a:lnTo>
                <a:lnTo>
                  <a:pt x="50735" y="614"/>
                </a:lnTo>
                <a:lnTo>
                  <a:pt x="50791" y="521"/>
                </a:lnTo>
                <a:lnTo>
                  <a:pt x="50809" y="447"/>
                </a:lnTo>
                <a:lnTo>
                  <a:pt x="50809" y="372"/>
                </a:lnTo>
                <a:lnTo>
                  <a:pt x="50772" y="317"/>
                </a:lnTo>
                <a:lnTo>
                  <a:pt x="50716" y="279"/>
                </a:lnTo>
                <a:close/>
                <a:moveTo>
                  <a:pt x="51796" y="0"/>
                </a:moveTo>
                <a:lnTo>
                  <a:pt x="51722" y="19"/>
                </a:lnTo>
                <a:lnTo>
                  <a:pt x="51647" y="37"/>
                </a:lnTo>
                <a:lnTo>
                  <a:pt x="51554" y="93"/>
                </a:lnTo>
                <a:lnTo>
                  <a:pt x="51480" y="168"/>
                </a:lnTo>
                <a:lnTo>
                  <a:pt x="51405" y="279"/>
                </a:lnTo>
                <a:lnTo>
                  <a:pt x="51256" y="521"/>
                </a:lnTo>
                <a:lnTo>
                  <a:pt x="51145" y="801"/>
                </a:lnTo>
                <a:lnTo>
                  <a:pt x="50940" y="1322"/>
                </a:lnTo>
                <a:lnTo>
                  <a:pt x="50884" y="1490"/>
                </a:lnTo>
                <a:lnTo>
                  <a:pt x="50828" y="1583"/>
                </a:lnTo>
                <a:lnTo>
                  <a:pt x="51033" y="1359"/>
                </a:lnTo>
                <a:lnTo>
                  <a:pt x="51238" y="1117"/>
                </a:lnTo>
                <a:lnTo>
                  <a:pt x="51591" y="633"/>
                </a:lnTo>
                <a:lnTo>
                  <a:pt x="51684" y="503"/>
                </a:lnTo>
                <a:lnTo>
                  <a:pt x="51759" y="410"/>
                </a:lnTo>
                <a:lnTo>
                  <a:pt x="51833" y="279"/>
                </a:lnTo>
                <a:lnTo>
                  <a:pt x="51889" y="168"/>
                </a:lnTo>
                <a:lnTo>
                  <a:pt x="51908" y="130"/>
                </a:lnTo>
                <a:lnTo>
                  <a:pt x="51908" y="75"/>
                </a:lnTo>
                <a:lnTo>
                  <a:pt x="51889" y="37"/>
                </a:lnTo>
                <a:lnTo>
                  <a:pt x="51852" y="19"/>
                </a:lnTo>
                <a:lnTo>
                  <a:pt x="51796" y="0"/>
                </a:lnTo>
                <a:close/>
                <a:moveTo>
                  <a:pt x="59430" y="279"/>
                </a:moveTo>
                <a:lnTo>
                  <a:pt x="59374" y="298"/>
                </a:lnTo>
                <a:lnTo>
                  <a:pt x="59299" y="335"/>
                </a:lnTo>
                <a:lnTo>
                  <a:pt x="59225" y="410"/>
                </a:lnTo>
                <a:lnTo>
                  <a:pt x="59039" y="614"/>
                </a:lnTo>
                <a:lnTo>
                  <a:pt x="58852" y="857"/>
                </a:lnTo>
                <a:lnTo>
                  <a:pt x="58685" y="1117"/>
                </a:lnTo>
                <a:lnTo>
                  <a:pt x="58536" y="1359"/>
                </a:lnTo>
                <a:lnTo>
                  <a:pt x="58406" y="1583"/>
                </a:lnTo>
                <a:lnTo>
                  <a:pt x="58648" y="1378"/>
                </a:lnTo>
                <a:lnTo>
                  <a:pt x="59057" y="987"/>
                </a:lnTo>
                <a:lnTo>
                  <a:pt x="59243" y="782"/>
                </a:lnTo>
                <a:lnTo>
                  <a:pt x="59411" y="577"/>
                </a:lnTo>
                <a:lnTo>
                  <a:pt x="59467" y="503"/>
                </a:lnTo>
                <a:lnTo>
                  <a:pt x="59504" y="428"/>
                </a:lnTo>
                <a:lnTo>
                  <a:pt x="59504" y="354"/>
                </a:lnTo>
                <a:lnTo>
                  <a:pt x="59485" y="317"/>
                </a:lnTo>
                <a:lnTo>
                  <a:pt x="59430" y="279"/>
                </a:lnTo>
                <a:close/>
                <a:moveTo>
                  <a:pt x="5214" y="1583"/>
                </a:moveTo>
                <a:lnTo>
                  <a:pt x="5214" y="1583"/>
                </a:lnTo>
                <a:lnTo>
                  <a:pt x="5214" y="1583"/>
                </a:lnTo>
                <a:close/>
                <a:moveTo>
                  <a:pt x="13908" y="1583"/>
                </a:moveTo>
                <a:lnTo>
                  <a:pt x="13908" y="1583"/>
                </a:lnTo>
                <a:lnTo>
                  <a:pt x="13908" y="1583"/>
                </a:lnTo>
                <a:close/>
                <a:moveTo>
                  <a:pt x="45243" y="298"/>
                </a:moveTo>
                <a:lnTo>
                  <a:pt x="45150" y="354"/>
                </a:lnTo>
                <a:lnTo>
                  <a:pt x="45038" y="447"/>
                </a:lnTo>
                <a:lnTo>
                  <a:pt x="44945" y="559"/>
                </a:lnTo>
                <a:lnTo>
                  <a:pt x="44759" y="801"/>
                </a:lnTo>
                <a:lnTo>
                  <a:pt x="44647" y="968"/>
                </a:lnTo>
                <a:lnTo>
                  <a:pt x="44554" y="1099"/>
                </a:lnTo>
                <a:lnTo>
                  <a:pt x="44442" y="1341"/>
                </a:lnTo>
                <a:lnTo>
                  <a:pt x="44349" y="1527"/>
                </a:lnTo>
                <a:lnTo>
                  <a:pt x="44349" y="1583"/>
                </a:lnTo>
                <a:lnTo>
                  <a:pt x="44386" y="1564"/>
                </a:lnTo>
                <a:lnTo>
                  <a:pt x="44591" y="1359"/>
                </a:lnTo>
                <a:lnTo>
                  <a:pt x="44963" y="968"/>
                </a:lnTo>
                <a:lnTo>
                  <a:pt x="45131" y="745"/>
                </a:lnTo>
                <a:lnTo>
                  <a:pt x="45261" y="559"/>
                </a:lnTo>
                <a:lnTo>
                  <a:pt x="45317" y="484"/>
                </a:lnTo>
                <a:lnTo>
                  <a:pt x="45336" y="410"/>
                </a:lnTo>
                <a:lnTo>
                  <a:pt x="45336" y="354"/>
                </a:lnTo>
                <a:lnTo>
                  <a:pt x="45317" y="317"/>
                </a:lnTo>
                <a:lnTo>
                  <a:pt x="45280" y="298"/>
                </a:lnTo>
                <a:close/>
                <a:moveTo>
                  <a:pt x="49711" y="1583"/>
                </a:moveTo>
                <a:lnTo>
                  <a:pt x="49711" y="1583"/>
                </a:lnTo>
                <a:lnTo>
                  <a:pt x="49711" y="1583"/>
                </a:lnTo>
                <a:close/>
                <a:moveTo>
                  <a:pt x="50828" y="1583"/>
                </a:moveTo>
                <a:lnTo>
                  <a:pt x="50828" y="1583"/>
                </a:lnTo>
                <a:lnTo>
                  <a:pt x="50828" y="1583"/>
                </a:lnTo>
                <a:close/>
                <a:moveTo>
                  <a:pt x="58406" y="1583"/>
                </a:moveTo>
                <a:lnTo>
                  <a:pt x="58406" y="1583"/>
                </a:lnTo>
                <a:lnTo>
                  <a:pt x="58406" y="1583"/>
                </a:lnTo>
                <a:close/>
                <a:moveTo>
                  <a:pt x="13704" y="261"/>
                </a:moveTo>
                <a:lnTo>
                  <a:pt x="13592" y="298"/>
                </a:lnTo>
                <a:lnTo>
                  <a:pt x="13517" y="354"/>
                </a:lnTo>
                <a:lnTo>
                  <a:pt x="13424" y="428"/>
                </a:lnTo>
                <a:lnTo>
                  <a:pt x="13350" y="521"/>
                </a:lnTo>
                <a:lnTo>
                  <a:pt x="13275" y="633"/>
                </a:lnTo>
                <a:lnTo>
                  <a:pt x="13145" y="857"/>
                </a:lnTo>
                <a:lnTo>
                  <a:pt x="13033" y="1099"/>
                </a:lnTo>
                <a:lnTo>
                  <a:pt x="12940" y="1322"/>
                </a:lnTo>
                <a:lnTo>
                  <a:pt x="12866" y="1508"/>
                </a:lnTo>
                <a:lnTo>
                  <a:pt x="12829" y="1601"/>
                </a:lnTo>
                <a:lnTo>
                  <a:pt x="12829" y="1601"/>
                </a:lnTo>
                <a:lnTo>
                  <a:pt x="13089" y="1322"/>
                </a:lnTo>
                <a:lnTo>
                  <a:pt x="13499" y="875"/>
                </a:lnTo>
                <a:lnTo>
                  <a:pt x="13685" y="652"/>
                </a:lnTo>
                <a:lnTo>
                  <a:pt x="13815" y="466"/>
                </a:lnTo>
                <a:lnTo>
                  <a:pt x="13853" y="391"/>
                </a:lnTo>
                <a:lnTo>
                  <a:pt x="13871" y="317"/>
                </a:lnTo>
                <a:lnTo>
                  <a:pt x="13853" y="279"/>
                </a:lnTo>
                <a:lnTo>
                  <a:pt x="13797" y="261"/>
                </a:lnTo>
                <a:close/>
                <a:moveTo>
                  <a:pt x="58201" y="261"/>
                </a:moveTo>
                <a:lnTo>
                  <a:pt x="58108" y="298"/>
                </a:lnTo>
                <a:lnTo>
                  <a:pt x="58015" y="354"/>
                </a:lnTo>
                <a:lnTo>
                  <a:pt x="57922" y="428"/>
                </a:lnTo>
                <a:lnTo>
                  <a:pt x="57847" y="521"/>
                </a:lnTo>
                <a:lnTo>
                  <a:pt x="57773" y="633"/>
                </a:lnTo>
                <a:lnTo>
                  <a:pt x="57642" y="857"/>
                </a:lnTo>
                <a:lnTo>
                  <a:pt x="57531" y="1099"/>
                </a:lnTo>
                <a:lnTo>
                  <a:pt x="57437" y="1322"/>
                </a:lnTo>
                <a:lnTo>
                  <a:pt x="57382" y="1508"/>
                </a:lnTo>
                <a:lnTo>
                  <a:pt x="57326" y="1601"/>
                </a:lnTo>
                <a:lnTo>
                  <a:pt x="57586" y="1322"/>
                </a:lnTo>
                <a:lnTo>
                  <a:pt x="57996" y="875"/>
                </a:lnTo>
                <a:lnTo>
                  <a:pt x="58182" y="652"/>
                </a:lnTo>
                <a:lnTo>
                  <a:pt x="58331" y="466"/>
                </a:lnTo>
                <a:lnTo>
                  <a:pt x="58368" y="391"/>
                </a:lnTo>
                <a:lnTo>
                  <a:pt x="58368" y="317"/>
                </a:lnTo>
                <a:lnTo>
                  <a:pt x="58350" y="279"/>
                </a:lnTo>
                <a:lnTo>
                  <a:pt x="58294" y="261"/>
                </a:lnTo>
                <a:close/>
                <a:moveTo>
                  <a:pt x="57326" y="1601"/>
                </a:moveTo>
                <a:lnTo>
                  <a:pt x="57326" y="1601"/>
                </a:lnTo>
                <a:lnTo>
                  <a:pt x="57326" y="1601"/>
                </a:lnTo>
                <a:close/>
                <a:moveTo>
                  <a:pt x="11618" y="298"/>
                </a:moveTo>
                <a:lnTo>
                  <a:pt x="11507" y="317"/>
                </a:lnTo>
                <a:lnTo>
                  <a:pt x="11414" y="372"/>
                </a:lnTo>
                <a:lnTo>
                  <a:pt x="11302" y="447"/>
                </a:lnTo>
                <a:lnTo>
                  <a:pt x="11209" y="540"/>
                </a:lnTo>
                <a:lnTo>
                  <a:pt x="11116" y="652"/>
                </a:lnTo>
                <a:lnTo>
                  <a:pt x="10948" y="875"/>
                </a:lnTo>
                <a:lnTo>
                  <a:pt x="10799" y="1136"/>
                </a:lnTo>
                <a:lnTo>
                  <a:pt x="10669" y="1359"/>
                </a:lnTo>
                <a:lnTo>
                  <a:pt x="10594" y="1527"/>
                </a:lnTo>
                <a:lnTo>
                  <a:pt x="10539" y="1620"/>
                </a:lnTo>
                <a:lnTo>
                  <a:pt x="10762" y="1396"/>
                </a:lnTo>
                <a:lnTo>
                  <a:pt x="11004" y="1192"/>
                </a:lnTo>
                <a:lnTo>
                  <a:pt x="11507" y="782"/>
                </a:lnTo>
                <a:lnTo>
                  <a:pt x="11637" y="670"/>
                </a:lnTo>
                <a:lnTo>
                  <a:pt x="11730" y="614"/>
                </a:lnTo>
                <a:lnTo>
                  <a:pt x="11805" y="540"/>
                </a:lnTo>
                <a:lnTo>
                  <a:pt x="11860" y="466"/>
                </a:lnTo>
                <a:lnTo>
                  <a:pt x="11860" y="428"/>
                </a:lnTo>
                <a:lnTo>
                  <a:pt x="11860" y="410"/>
                </a:lnTo>
                <a:lnTo>
                  <a:pt x="11860" y="372"/>
                </a:lnTo>
                <a:lnTo>
                  <a:pt x="11823" y="354"/>
                </a:lnTo>
                <a:lnTo>
                  <a:pt x="11711" y="298"/>
                </a:lnTo>
                <a:close/>
                <a:moveTo>
                  <a:pt x="18228" y="372"/>
                </a:moveTo>
                <a:lnTo>
                  <a:pt x="18172" y="391"/>
                </a:lnTo>
                <a:lnTo>
                  <a:pt x="18097" y="428"/>
                </a:lnTo>
                <a:lnTo>
                  <a:pt x="18004" y="503"/>
                </a:lnTo>
                <a:lnTo>
                  <a:pt x="17818" y="689"/>
                </a:lnTo>
                <a:lnTo>
                  <a:pt x="17632" y="931"/>
                </a:lnTo>
                <a:lnTo>
                  <a:pt x="17278" y="1396"/>
                </a:lnTo>
                <a:lnTo>
                  <a:pt x="17129" y="1620"/>
                </a:lnTo>
                <a:lnTo>
                  <a:pt x="17129" y="1620"/>
                </a:lnTo>
                <a:lnTo>
                  <a:pt x="17390" y="1434"/>
                </a:lnTo>
                <a:lnTo>
                  <a:pt x="17613" y="1266"/>
                </a:lnTo>
                <a:lnTo>
                  <a:pt x="17837" y="1061"/>
                </a:lnTo>
                <a:lnTo>
                  <a:pt x="18042" y="875"/>
                </a:lnTo>
                <a:lnTo>
                  <a:pt x="18191" y="670"/>
                </a:lnTo>
                <a:lnTo>
                  <a:pt x="18246" y="596"/>
                </a:lnTo>
                <a:lnTo>
                  <a:pt x="18284" y="521"/>
                </a:lnTo>
                <a:lnTo>
                  <a:pt x="18284" y="447"/>
                </a:lnTo>
                <a:lnTo>
                  <a:pt x="18265" y="391"/>
                </a:lnTo>
                <a:lnTo>
                  <a:pt x="18228" y="372"/>
                </a:lnTo>
                <a:close/>
                <a:moveTo>
                  <a:pt x="19140" y="298"/>
                </a:moveTo>
                <a:lnTo>
                  <a:pt x="19084" y="317"/>
                </a:lnTo>
                <a:lnTo>
                  <a:pt x="19010" y="372"/>
                </a:lnTo>
                <a:lnTo>
                  <a:pt x="18898" y="466"/>
                </a:lnTo>
                <a:lnTo>
                  <a:pt x="18805" y="577"/>
                </a:lnTo>
                <a:lnTo>
                  <a:pt x="18637" y="838"/>
                </a:lnTo>
                <a:lnTo>
                  <a:pt x="18526" y="1005"/>
                </a:lnTo>
                <a:lnTo>
                  <a:pt x="18377" y="1378"/>
                </a:lnTo>
                <a:lnTo>
                  <a:pt x="18321" y="1583"/>
                </a:lnTo>
                <a:lnTo>
                  <a:pt x="18321" y="1620"/>
                </a:lnTo>
                <a:lnTo>
                  <a:pt x="18340" y="1601"/>
                </a:lnTo>
                <a:lnTo>
                  <a:pt x="18582" y="1303"/>
                </a:lnTo>
                <a:lnTo>
                  <a:pt x="18917" y="894"/>
                </a:lnTo>
                <a:lnTo>
                  <a:pt x="19066" y="689"/>
                </a:lnTo>
                <a:lnTo>
                  <a:pt x="19177" y="503"/>
                </a:lnTo>
                <a:lnTo>
                  <a:pt x="19215" y="428"/>
                </a:lnTo>
                <a:lnTo>
                  <a:pt x="19215" y="372"/>
                </a:lnTo>
                <a:lnTo>
                  <a:pt x="19215" y="317"/>
                </a:lnTo>
                <a:lnTo>
                  <a:pt x="19177" y="298"/>
                </a:lnTo>
                <a:close/>
                <a:moveTo>
                  <a:pt x="56116" y="298"/>
                </a:moveTo>
                <a:lnTo>
                  <a:pt x="56004" y="317"/>
                </a:lnTo>
                <a:lnTo>
                  <a:pt x="55911" y="372"/>
                </a:lnTo>
                <a:lnTo>
                  <a:pt x="55818" y="447"/>
                </a:lnTo>
                <a:lnTo>
                  <a:pt x="55706" y="540"/>
                </a:lnTo>
                <a:lnTo>
                  <a:pt x="55613" y="652"/>
                </a:lnTo>
                <a:lnTo>
                  <a:pt x="55445" y="875"/>
                </a:lnTo>
                <a:lnTo>
                  <a:pt x="55296" y="1136"/>
                </a:lnTo>
                <a:lnTo>
                  <a:pt x="55185" y="1359"/>
                </a:lnTo>
                <a:lnTo>
                  <a:pt x="55092" y="1527"/>
                </a:lnTo>
                <a:lnTo>
                  <a:pt x="55036" y="1620"/>
                </a:lnTo>
                <a:lnTo>
                  <a:pt x="55036" y="1620"/>
                </a:lnTo>
                <a:lnTo>
                  <a:pt x="55259" y="1396"/>
                </a:lnTo>
                <a:lnTo>
                  <a:pt x="55501" y="1192"/>
                </a:lnTo>
                <a:lnTo>
                  <a:pt x="56004" y="782"/>
                </a:lnTo>
                <a:lnTo>
                  <a:pt x="56134" y="670"/>
                </a:lnTo>
                <a:lnTo>
                  <a:pt x="56227" y="614"/>
                </a:lnTo>
                <a:lnTo>
                  <a:pt x="56302" y="540"/>
                </a:lnTo>
                <a:lnTo>
                  <a:pt x="56358" y="466"/>
                </a:lnTo>
                <a:lnTo>
                  <a:pt x="56376" y="428"/>
                </a:lnTo>
                <a:lnTo>
                  <a:pt x="56376" y="410"/>
                </a:lnTo>
                <a:lnTo>
                  <a:pt x="56358" y="372"/>
                </a:lnTo>
                <a:lnTo>
                  <a:pt x="56320" y="354"/>
                </a:lnTo>
                <a:lnTo>
                  <a:pt x="56227" y="298"/>
                </a:lnTo>
                <a:close/>
                <a:moveTo>
                  <a:pt x="62725" y="372"/>
                </a:moveTo>
                <a:lnTo>
                  <a:pt x="62669" y="391"/>
                </a:lnTo>
                <a:lnTo>
                  <a:pt x="62595" y="428"/>
                </a:lnTo>
                <a:lnTo>
                  <a:pt x="62520" y="503"/>
                </a:lnTo>
                <a:lnTo>
                  <a:pt x="62334" y="689"/>
                </a:lnTo>
                <a:lnTo>
                  <a:pt x="62129" y="931"/>
                </a:lnTo>
                <a:lnTo>
                  <a:pt x="61775" y="1396"/>
                </a:lnTo>
                <a:lnTo>
                  <a:pt x="61627" y="1620"/>
                </a:lnTo>
                <a:lnTo>
                  <a:pt x="61906" y="1434"/>
                </a:lnTo>
                <a:lnTo>
                  <a:pt x="62111" y="1266"/>
                </a:lnTo>
                <a:lnTo>
                  <a:pt x="62334" y="1061"/>
                </a:lnTo>
                <a:lnTo>
                  <a:pt x="62539" y="875"/>
                </a:lnTo>
                <a:lnTo>
                  <a:pt x="62706" y="670"/>
                </a:lnTo>
                <a:lnTo>
                  <a:pt x="62762" y="596"/>
                </a:lnTo>
                <a:lnTo>
                  <a:pt x="62781" y="521"/>
                </a:lnTo>
                <a:lnTo>
                  <a:pt x="62799" y="447"/>
                </a:lnTo>
                <a:lnTo>
                  <a:pt x="62762" y="391"/>
                </a:lnTo>
                <a:lnTo>
                  <a:pt x="62725" y="372"/>
                </a:lnTo>
                <a:close/>
                <a:moveTo>
                  <a:pt x="63637" y="298"/>
                </a:moveTo>
                <a:lnTo>
                  <a:pt x="63600" y="317"/>
                </a:lnTo>
                <a:lnTo>
                  <a:pt x="63507" y="372"/>
                </a:lnTo>
                <a:lnTo>
                  <a:pt x="63414" y="466"/>
                </a:lnTo>
                <a:lnTo>
                  <a:pt x="63321" y="577"/>
                </a:lnTo>
                <a:lnTo>
                  <a:pt x="63135" y="838"/>
                </a:lnTo>
                <a:lnTo>
                  <a:pt x="63041" y="1005"/>
                </a:lnTo>
                <a:lnTo>
                  <a:pt x="62893" y="1378"/>
                </a:lnTo>
                <a:lnTo>
                  <a:pt x="62818" y="1583"/>
                </a:lnTo>
                <a:lnTo>
                  <a:pt x="62818" y="1620"/>
                </a:lnTo>
                <a:lnTo>
                  <a:pt x="62837" y="1601"/>
                </a:lnTo>
                <a:lnTo>
                  <a:pt x="63079" y="1303"/>
                </a:lnTo>
                <a:lnTo>
                  <a:pt x="63414" y="894"/>
                </a:lnTo>
                <a:lnTo>
                  <a:pt x="63581" y="689"/>
                </a:lnTo>
                <a:lnTo>
                  <a:pt x="63675" y="503"/>
                </a:lnTo>
                <a:lnTo>
                  <a:pt x="63712" y="428"/>
                </a:lnTo>
                <a:lnTo>
                  <a:pt x="63730" y="372"/>
                </a:lnTo>
                <a:lnTo>
                  <a:pt x="63712" y="317"/>
                </a:lnTo>
                <a:lnTo>
                  <a:pt x="63675" y="298"/>
                </a:lnTo>
                <a:close/>
                <a:moveTo>
                  <a:pt x="66002" y="112"/>
                </a:moveTo>
                <a:lnTo>
                  <a:pt x="65946" y="130"/>
                </a:lnTo>
                <a:lnTo>
                  <a:pt x="65890" y="149"/>
                </a:lnTo>
                <a:lnTo>
                  <a:pt x="65760" y="242"/>
                </a:lnTo>
                <a:lnTo>
                  <a:pt x="65611" y="372"/>
                </a:lnTo>
                <a:lnTo>
                  <a:pt x="65350" y="652"/>
                </a:lnTo>
                <a:lnTo>
                  <a:pt x="65220" y="801"/>
                </a:lnTo>
                <a:lnTo>
                  <a:pt x="65015" y="1061"/>
                </a:lnTo>
                <a:lnTo>
                  <a:pt x="64922" y="1192"/>
                </a:lnTo>
                <a:lnTo>
                  <a:pt x="64885" y="1266"/>
                </a:lnTo>
                <a:lnTo>
                  <a:pt x="64866" y="1341"/>
                </a:lnTo>
                <a:lnTo>
                  <a:pt x="64866" y="1303"/>
                </a:lnTo>
                <a:lnTo>
                  <a:pt x="64847" y="1341"/>
                </a:lnTo>
                <a:lnTo>
                  <a:pt x="64810" y="1471"/>
                </a:lnTo>
                <a:lnTo>
                  <a:pt x="64810" y="1545"/>
                </a:lnTo>
                <a:lnTo>
                  <a:pt x="64810" y="1601"/>
                </a:lnTo>
                <a:lnTo>
                  <a:pt x="64829" y="1620"/>
                </a:lnTo>
                <a:lnTo>
                  <a:pt x="64829" y="1601"/>
                </a:lnTo>
                <a:lnTo>
                  <a:pt x="64885" y="1564"/>
                </a:lnTo>
                <a:lnTo>
                  <a:pt x="65555" y="857"/>
                </a:lnTo>
                <a:lnTo>
                  <a:pt x="65778" y="614"/>
                </a:lnTo>
                <a:lnTo>
                  <a:pt x="65946" y="410"/>
                </a:lnTo>
                <a:lnTo>
                  <a:pt x="66058" y="242"/>
                </a:lnTo>
                <a:lnTo>
                  <a:pt x="66076" y="186"/>
                </a:lnTo>
                <a:lnTo>
                  <a:pt x="66076" y="149"/>
                </a:lnTo>
                <a:lnTo>
                  <a:pt x="66039" y="130"/>
                </a:lnTo>
                <a:lnTo>
                  <a:pt x="66002" y="112"/>
                </a:lnTo>
                <a:close/>
                <a:moveTo>
                  <a:pt x="10539" y="1620"/>
                </a:moveTo>
                <a:lnTo>
                  <a:pt x="10539" y="1620"/>
                </a:lnTo>
                <a:lnTo>
                  <a:pt x="10539" y="1620"/>
                </a:lnTo>
                <a:close/>
                <a:moveTo>
                  <a:pt x="18321" y="1620"/>
                </a:moveTo>
                <a:lnTo>
                  <a:pt x="18321" y="1620"/>
                </a:lnTo>
                <a:lnTo>
                  <a:pt x="18321" y="1620"/>
                </a:lnTo>
                <a:close/>
                <a:moveTo>
                  <a:pt x="21505" y="112"/>
                </a:moveTo>
                <a:lnTo>
                  <a:pt x="21449" y="130"/>
                </a:lnTo>
                <a:lnTo>
                  <a:pt x="21393" y="149"/>
                </a:lnTo>
                <a:lnTo>
                  <a:pt x="21263" y="242"/>
                </a:lnTo>
                <a:lnTo>
                  <a:pt x="21114" y="372"/>
                </a:lnTo>
                <a:lnTo>
                  <a:pt x="20853" y="652"/>
                </a:lnTo>
                <a:lnTo>
                  <a:pt x="20723" y="801"/>
                </a:lnTo>
                <a:lnTo>
                  <a:pt x="20518" y="1061"/>
                </a:lnTo>
                <a:lnTo>
                  <a:pt x="20425" y="1192"/>
                </a:lnTo>
                <a:lnTo>
                  <a:pt x="20388" y="1266"/>
                </a:lnTo>
                <a:lnTo>
                  <a:pt x="20369" y="1341"/>
                </a:lnTo>
                <a:lnTo>
                  <a:pt x="20369" y="1303"/>
                </a:lnTo>
                <a:lnTo>
                  <a:pt x="20350" y="1341"/>
                </a:lnTo>
                <a:lnTo>
                  <a:pt x="20313" y="1471"/>
                </a:lnTo>
                <a:lnTo>
                  <a:pt x="20313" y="1545"/>
                </a:lnTo>
                <a:lnTo>
                  <a:pt x="20313" y="1601"/>
                </a:lnTo>
                <a:lnTo>
                  <a:pt x="20313" y="1620"/>
                </a:lnTo>
                <a:lnTo>
                  <a:pt x="20332" y="1601"/>
                </a:lnTo>
                <a:lnTo>
                  <a:pt x="20388" y="1564"/>
                </a:lnTo>
                <a:lnTo>
                  <a:pt x="21058" y="857"/>
                </a:lnTo>
                <a:lnTo>
                  <a:pt x="21263" y="614"/>
                </a:lnTo>
                <a:lnTo>
                  <a:pt x="21449" y="410"/>
                </a:lnTo>
                <a:lnTo>
                  <a:pt x="21560" y="242"/>
                </a:lnTo>
                <a:lnTo>
                  <a:pt x="21579" y="186"/>
                </a:lnTo>
                <a:lnTo>
                  <a:pt x="21579" y="149"/>
                </a:lnTo>
                <a:lnTo>
                  <a:pt x="21542" y="130"/>
                </a:lnTo>
                <a:lnTo>
                  <a:pt x="21505" y="112"/>
                </a:lnTo>
                <a:close/>
                <a:moveTo>
                  <a:pt x="61627" y="1620"/>
                </a:moveTo>
                <a:lnTo>
                  <a:pt x="61627" y="1620"/>
                </a:lnTo>
                <a:lnTo>
                  <a:pt x="61627" y="1620"/>
                </a:lnTo>
                <a:close/>
                <a:moveTo>
                  <a:pt x="62818" y="1620"/>
                </a:moveTo>
                <a:lnTo>
                  <a:pt x="62818" y="1620"/>
                </a:lnTo>
                <a:lnTo>
                  <a:pt x="62818" y="1620"/>
                </a:lnTo>
                <a:close/>
                <a:moveTo>
                  <a:pt x="64829" y="1620"/>
                </a:moveTo>
                <a:lnTo>
                  <a:pt x="64829" y="1620"/>
                </a:lnTo>
                <a:lnTo>
                  <a:pt x="64829" y="1620"/>
                </a:lnTo>
                <a:close/>
                <a:moveTo>
                  <a:pt x="8304" y="279"/>
                </a:moveTo>
                <a:lnTo>
                  <a:pt x="8211" y="298"/>
                </a:lnTo>
                <a:lnTo>
                  <a:pt x="8137" y="335"/>
                </a:lnTo>
                <a:lnTo>
                  <a:pt x="8044" y="410"/>
                </a:lnTo>
                <a:lnTo>
                  <a:pt x="7951" y="503"/>
                </a:lnTo>
                <a:lnTo>
                  <a:pt x="7764" y="689"/>
                </a:lnTo>
                <a:lnTo>
                  <a:pt x="7653" y="838"/>
                </a:lnTo>
                <a:lnTo>
                  <a:pt x="7448" y="1080"/>
                </a:lnTo>
                <a:lnTo>
                  <a:pt x="7373" y="1229"/>
                </a:lnTo>
                <a:lnTo>
                  <a:pt x="7336" y="1285"/>
                </a:lnTo>
                <a:lnTo>
                  <a:pt x="7336" y="1359"/>
                </a:lnTo>
                <a:lnTo>
                  <a:pt x="7318" y="1415"/>
                </a:lnTo>
                <a:lnTo>
                  <a:pt x="7318" y="1545"/>
                </a:lnTo>
                <a:lnTo>
                  <a:pt x="7336" y="1601"/>
                </a:lnTo>
                <a:lnTo>
                  <a:pt x="7355" y="1638"/>
                </a:lnTo>
                <a:lnTo>
                  <a:pt x="7392" y="1620"/>
                </a:lnTo>
                <a:lnTo>
                  <a:pt x="7467" y="1583"/>
                </a:lnTo>
                <a:lnTo>
                  <a:pt x="7746" y="1303"/>
                </a:lnTo>
                <a:lnTo>
                  <a:pt x="7951" y="1099"/>
                </a:lnTo>
                <a:lnTo>
                  <a:pt x="8174" y="875"/>
                </a:lnTo>
                <a:lnTo>
                  <a:pt x="8342" y="652"/>
                </a:lnTo>
                <a:lnTo>
                  <a:pt x="8397" y="559"/>
                </a:lnTo>
                <a:lnTo>
                  <a:pt x="8435" y="466"/>
                </a:lnTo>
                <a:lnTo>
                  <a:pt x="8453" y="391"/>
                </a:lnTo>
                <a:lnTo>
                  <a:pt x="8435" y="335"/>
                </a:lnTo>
                <a:lnTo>
                  <a:pt x="8397" y="298"/>
                </a:lnTo>
                <a:lnTo>
                  <a:pt x="8304" y="279"/>
                </a:lnTo>
                <a:close/>
                <a:moveTo>
                  <a:pt x="10576" y="466"/>
                </a:moveTo>
                <a:lnTo>
                  <a:pt x="10520" y="484"/>
                </a:lnTo>
                <a:lnTo>
                  <a:pt x="10445" y="521"/>
                </a:lnTo>
                <a:lnTo>
                  <a:pt x="10352" y="577"/>
                </a:lnTo>
                <a:lnTo>
                  <a:pt x="10259" y="670"/>
                </a:lnTo>
                <a:lnTo>
                  <a:pt x="10054" y="894"/>
                </a:lnTo>
                <a:lnTo>
                  <a:pt x="9850" y="1154"/>
                </a:lnTo>
                <a:lnTo>
                  <a:pt x="9682" y="1396"/>
                </a:lnTo>
                <a:lnTo>
                  <a:pt x="9552" y="1601"/>
                </a:lnTo>
                <a:lnTo>
                  <a:pt x="9533" y="1638"/>
                </a:lnTo>
                <a:lnTo>
                  <a:pt x="9570" y="1601"/>
                </a:lnTo>
                <a:lnTo>
                  <a:pt x="9719" y="1452"/>
                </a:lnTo>
                <a:lnTo>
                  <a:pt x="10129" y="1154"/>
                </a:lnTo>
                <a:lnTo>
                  <a:pt x="10352" y="1005"/>
                </a:lnTo>
                <a:lnTo>
                  <a:pt x="10520" y="857"/>
                </a:lnTo>
                <a:lnTo>
                  <a:pt x="10594" y="782"/>
                </a:lnTo>
                <a:lnTo>
                  <a:pt x="10632" y="708"/>
                </a:lnTo>
                <a:lnTo>
                  <a:pt x="10669" y="633"/>
                </a:lnTo>
                <a:lnTo>
                  <a:pt x="10669" y="577"/>
                </a:lnTo>
                <a:lnTo>
                  <a:pt x="10632" y="503"/>
                </a:lnTo>
                <a:lnTo>
                  <a:pt x="10576" y="466"/>
                </a:lnTo>
                <a:close/>
                <a:moveTo>
                  <a:pt x="39843" y="205"/>
                </a:moveTo>
                <a:lnTo>
                  <a:pt x="39788" y="223"/>
                </a:lnTo>
                <a:lnTo>
                  <a:pt x="39676" y="298"/>
                </a:lnTo>
                <a:lnTo>
                  <a:pt x="39564" y="391"/>
                </a:lnTo>
                <a:lnTo>
                  <a:pt x="39359" y="614"/>
                </a:lnTo>
                <a:lnTo>
                  <a:pt x="39229" y="763"/>
                </a:lnTo>
                <a:lnTo>
                  <a:pt x="39117" y="968"/>
                </a:lnTo>
                <a:lnTo>
                  <a:pt x="38950" y="1285"/>
                </a:lnTo>
                <a:lnTo>
                  <a:pt x="38894" y="1452"/>
                </a:lnTo>
                <a:lnTo>
                  <a:pt x="38857" y="1564"/>
                </a:lnTo>
                <a:lnTo>
                  <a:pt x="38838" y="1638"/>
                </a:lnTo>
                <a:lnTo>
                  <a:pt x="38857" y="1638"/>
                </a:lnTo>
                <a:lnTo>
                  <a:pt x="38894" y="1620"/>
                </a:lnTo>
                <a:lnTo>
                  <a:pt x="39117" y="1396"/>
                </a:lnTo>
                <a:lnTo>
                  <a:pt x="39508" y="931"/>
                </a:lnTo>
                <a:lnTo>
                  <a:pt x="39713" y="689"/>
                </a:lnTo>
                <a:lnTo>
                  <a:pt x="39862" y="484"/>
                </a:lnTo>
                <a:lnTo>
                  <a:pt x="39974" y="317"/>
                </a:lnTo>
                <a:lnTo>
                  <a:pt x="39992" y="261"/>
                </a:lnTo>
                <a:lnTo>
                  <a:pt x="39974" y="223"/>
                </a:lnTo>
                <a:lnTo>
                  <a:pt x="39936" y="205"/>
                </a:lnTo>
                <a:close/>
                <a:moveTo>
                  <a:pt x="52802" y="279"/>
                </a:moveTo>
                <a:lnTo>
                  <a:pt x="52727" y="298"/>
                </a:lnTo>
                <a:lnTo>
                  <a:pt x="52634" y="335"/>
                </a:lnTo>
                <a:lnTo>
                  <a:pt x="52541" y="410"/>
                </a:lnTo>
                <a:lnTo>
                  <a:pt x="52448" y="503"/>
                </a:lnTo>
                <a:lnTo>
                  <a:pt x="52280" y="689"/>
                </a:lnTo>
                <a:lnTo>
                  <a:pt x="52150" y="838"/>
                </a:lnTo>
                <a:lnTo>
                  <a:pt x="51945" y="1080"/>
                </a:lnTo>
                <a:lnTo>
                  <a:pt x="51871" y="1229"/>
                </a:lnTo>
                <a:lnTo>
                  <a:pt x="51852" y="1285"/>
                </a:lnTo>
                <a:lnTo>
                  <a:pt x="51833" y="1359"/>
                </a:lnTo>
                <a:lnTo>
                  <a:pt x="51815" y="1415"/>
                </a:lnTo>
                <a:lnTo>
                  <a:pt x="51815" y="1545"/>
                </a:lnTo>
                <a:lnTo>
                  <a:pt x="51833" y="1601"/>
                </a:lnTo>
                <a:lnTo>
                  <a:pt x="51852" y="1638"/>
                </a:lnTo>
                <a:lnTo>
                  <a:pt x="51889" y="1620"/>
                </a:lnTo>
                <a:lnTo>
                  <a:pt x="51964" y="1583"/>
                </a:lnTo>
                <a:lnTo>
                  <a:pt x="52262" y="1303"/>
                </a:lnTo>
                <a:lnTo>
                  <a:pt x="52466" y="1099"/>
                </a:lnTo>
                <a:lnTo>
                  <a:pt x="52671" y="875"/>
                </a:lnTo>
                <a:lnTo>
                  <a:pt x="52839" y="652"/>
                </a:lnTo>
                <a:lnTo>
                  <a:pt x="52895" y="559"/>
                </a:lnTo>
                <a:lnTo>
                  <a:pt x="52951" y="466"/>
                </a:lnTo>
                <a:lnTo>
                  <a:pt x="52951" y="391"/>
                </a:lnTo>
                <a:lnTo>
                  <a:pt x="52951" y="335"/>
                </a:lnTo>
                <a:lnTo>
                  <a:pt x="52895" y="298"/>
                </a:lnTo>
                <a:lnTo>
                  <a:pt x="52802" y="279"/>
                </a:lnTo>
                <a:close/>
                <a:moveTo>
                  <a:pt x="55092" y="466"/>
                </a:moveTo>
                <a:lnTo>
                  <a:pt x="55017" y="484"/>
                </a:lnTo>
                <a:lnTo>
                  <a:pt x="54943" y="521"/>
                </a:lnTo>
                <a:lnTo>
                  <a:pt x="54850" y="577"/>
                </a:lnTo>
                <a:lnTo>
                  <a:pt x="54756" y="670"/>
                </a:lnTo>
                <a:lnTo>
                  <a:pt x="54552" y="894"/>
                </a:lnTo>
                <a:lnTo>
                  <a:pt x="54347" y="1154"/>
                </a:lnTo>
                <a:lnTo>
                  <a:pt x="54179" y="1396"/>
                </a:lnTo>
                <a:lnTo>
                  <a:pt x="54049" y="1601"/>
                </a:lnTo>
                <a:lnTo>
                  <a:pt x="54030" y="1638"/>
                </a:lnTo>
                <a:lnTo>
                  <a:pt x="54068" y="1601"/>
                </a:lnTo>
                <a:lnTo>
                  <a:pt x="54217" y="1452"/>
                </a:lnTo>
                <a:lnTo>
                  <a:pt x="54645" y="1154"/>
                </a:lnTo>
                <a:lnTo>
                  <a:pt x="54850" y="1005"/>
                </a:lnTo>
                <a:lnTo>
                  <a:pt x="55017" y="857"/>
                </a:lnTo>
                <a:lnTo>
                  <a:pt x="55092" y="782"/>
                </a:lnTo>
                <a:lnTo>
                  <a:pt x="55129" y="708"/>
                </a:lnTo>
                <a:lnTo>
                  <a:pt x="55166" y="633"/>
                </a:lnTo>
                <a:lnTo>
                  <a:pt x="55166" y="577"/>
                </a:lnTo>
                <a:lnTo>
                  <a:pt x="55129" y="503"/>
                </a:lnTo>
                <a:lnTo>
                  <a:pt x="55092" y="466"/>
                </a:lnTo>
                <a:close/>
                <a:moveTo>
                  <a:pt x="78960" y="223"/>
                </a:moveTo>
                <a:lnTo>
                  <a:pt x="78867" y="298"/>
                </a:lnTo>
                <a:lnTo>
                  <a:pt x="78755" y="391"/>
                </a:lnTo>
                <a:lnTo>
                  <a:pt x="78643" y="521"/>
                </a:lnTo>
                <a:lnTo>
                  <a:pt x="78420" y="801"/>
                </a:lnTo>
                <a:lnTo>
                  <a:pt x="78308" y="950"/>
                </a:lnTo>
                <a:lnTo>
                  <a:pt x="78197" y="1099"/>
                </a:lnTo>
                <a:lnTo>
                  <a:pt x="78029" y="1359"/>
                </a:lnTo>
                <a:lnTo>
                  <a:pt x="77973" y="1490"/>
                </a:lnTo>
                <a:lnTo>
                  <a:pt x="77917" y="1583"/>
                </a:lnTo>
                <a:lnTo>
                  <a:pt x="77917" y="1620"/>
                </a:lnTo>
                <a:lnTo>
                  <a:pt x="77917" y="1638"/>
                </a:lnTo>
                <a:lnTo>
                  <a:pt x="77936" y="1638"/>
                </a:lnTo>
                <a:lnTo>
                  <a:pt x="77973" y="1620"/>
                </a:lnTo>
                <a:lnTo>
                  <a:pt x="78066" y="1545"/>
                </a:lnTo>
                <a:lnTo>
                  <a:pt x="78234" y="1396"/>
                </a:lnTo>
                <a:lnTo>
                  <a:pt x="78420" y="1210"/>
                </a:lnTo>
                <a:lnTo>
                  <a:pt x="78643" y="968"/>
                </a:lnTo>
                <a:lnTo>
                  <a:pt x="78830" y="745"/>
                </a:lnTo>
                <a:lnTo>
                  <a:pt x="78979" y="521"/>
                </a:lnTo>
                <a:lnTo>
                  <a:pt x="79034" y="428"/>
                </a:lnTo>
                <a:lnTo>
                  <a:pt x="79053" y="354"/>
                </a:lnTo>
                <a:lnTo>
                  <a:pt x="79053" y="279"/>
                </a:lnTo>
                <a:lnTo>
                  <a:pt x="79034" y="242"/>
                </a:lnTo>
                <a:lnTo>
                  <a:pt x="78997" y="223"/>
                </a:lnTo>
                <a:close/>
                <a:moveTo>
                  <a:pt x="87785" y="428"/>
                </a:moveTo>
                <a:lnTo>
                  <a:pt x="87692" y="447"/>
                </a:lnTo>
                <a:lnTo>
                  <a:pt x="87580" y="484"/>
                </a:lnTo>
                <a:lnTo>
                  <a:pt x="87468" y="559"/>
                </a:lnTo>
                <a:lnTo>
                  <a:pt x="87338" y="633"/>
                </a:lnTo>
                <a:lnTo>
                  <a:pt x="87077" y="857"/>
                </a:lnTo>
                <a:lnTo>
                  <a:pt x="86817" y="1099"/>
                </a:lnTo>
                <a:lnTo>
                  <a:pt x="86593" y="1322"/>
                </a:lnTo>
                <a:lnTo>
                  <a:pt x="86426" y="1508"/>
                </a:lnTo>
                <a:lnTo>
                  <a:pt x="86351" y="1638"/>
                </a:lnTo>
                <a:lnTo>
                  <a:pt x="86444" y="1564"/>
                </a:lnTo>
                <a:lnTo>
                  <a:pt x="86631" y="1415"/>
                </a:lnTo>
                <a:lnTo>
                  <a:pt x="87189" y="1061"/>
                </a:lnTo>
                <a:lnTo>
                  <a:pt x="87729" y="708"/>
                </a:lnTo>
                <a:lnTo>
                  <a:pt x="87897" y="577"/>
                </a:lnTo>
                <a:lnTo>
                  <a:pt x="87934" y="521"/>
                </a:lnTo>
                <a:lnTo>
                  <a:pt x="87934" y="503"/>
                </a:lnTo>
                <a:lnTo>
                  <a:pt x="87878" y="447"/>
                </a:lnTo>
                <a:lnTo>
                  <a:pt x="87785" y="428"/>
                </a:lnTo>
                <a:close/>
                <a:moveTo>
                  <a:pt x="54030" y="1638"/>
                </a:moveTo>
                <a:lnTo>
                  <a:pt x="54030" y="1638"/>
                </a:lnTo>
                <a:lnTo>
                  <a:pt x="54030" y="1638"/>
                </a:lnTo>
                <a:close/>
                <a:moveTo>
                  <a:pt x="49543" y="335"/>
                </a:moveTo>
                <a:lnTo>
                  <a:pt x="49450" y="372"/>
                </a:lnTo>
                <a:lnTo>
                  <a:pt x="49376" y="428"/>
                </a:lnTo>
                <a:lnTo>
                  <a:pt x="49283" y="521"/>
                </a:lnTo>
                <a:lnTo>
                  <a:pt x="49134" y="708"/>
                </a:lnTo>
                <a:lnTo>
                  <a:pt x="48985" y="950"/>
                </a:lnTo>
                <a:lnTo>
                  <a:pt x="48724" y="1415"/>
                </a:lnTo>
                <a:lnTo>
                  <a:pt x="48650" y="1583"/>
                </a:lnTo>
                <a:lnTo>
                  <a:pt x="48594" y="1676"/>
                </a:lnTo>
                <a:lnTo>
                  <a:pt x="48873" y="1396"/>
                </a:lnTo>
                <a:lnTo>
                  <a:pt x="49320" y="950"/>
                </a:lnTo>
                <a:lnTo>
                  <a:pt x="49506" y="726"/>
                </a:lnTo>
                <a:lnTo>
                  <a:pt x="49655" y="521"/>
                </a:lnTo>
                <a:lnTo>
                  <a:pt x="49692" y="447"/>
                </a:lnTo>
                <a:lnTo>
                  <a:pt x="49692" y="391"/>
                </a:lnTo>
                <a:lnTo>
                  <a:pt x="49674" y="354"/>
                </a:lnTo>
                <a:lnTo>
                  <a:pt x="49618" y="335"/>
                </a:lnTo>
                <a:close/>
                <a:moveTo>
                  <a:pt x="86668" y="223"/>
                </a:moveTo>
                <a:lnTo>
                  <a:pt x="86593" y="242"/>
                </a:lnTo>
                <a:lnTo>
                  <a:pt x="86519" y="279"/>
                </a:lnTo>
                <a:lnTo>
                  <a:pt x="86426" y="372"/>
                </a:lnTo>
                <a:lnTo>
                  <a:pt x="86202" y="596"/>
                </a:lnTo>
                <a:lnTo>
                  <a:pt x="85979" y="875"/>
                </a:lnTo>
                <a:lnTo>
                  <a:pt x="85774" y="1154"/>
                </a:lnTo>
                <a:lnTo>
                  <a:pt x="85588" y="1415"/>
                </a:lnTo>
                <a:lnTo>
                  <a:pt x="85420" y="1676"/>
                </a:lnTo>
                <a:lnTo>
                  <a:pt x="85718" y="1452"/>
                </a:lnTo>
                <a:lnTo>
                  <a:pt x="85942" y="1247"/>
                </a:lnTo>
                <a:lnTo>
                  <a:pt x="86202" y="1005"/>
                </a:lnTo>
                <a:lnTo>
                  <a:pt x="86444" y="763"/>
                </a:lnTo>
                <a:lnTo>
                  <a:pt x="86631" y="540"/>
                </a:lnTo>
                <a:lnTo>
                  <a:pt x="86686" y="447"/>
                </a:lnTo>
                <a:lnTo>
                  <a:pt x="86724" y="372"/>
                </a:lnTo>
                <a:lnTo>
                  <a:pt x="86742" y="298"/>
                </a:lnTo>
                <a:lnTo>
                  <a:pt x="86724" y="242"/>
                </a:lnTo>
                <a:lnTo>
                  <a:pt x="86705" y="223"/>
                </a:lnTo>
                <a:close/>
                <a:moveTo>
                  <a:pt x="5028" y="335"/>
                </a:moveTo>
                <a:lnTo>
                  <a:pt x="4953" y="372"/>
                </a:lnTo>
                <a:lnTo>
                  <a:pt x="4879" y="428"/>
                </a:lnTo>
                <a:lnTo>
                  <a:pt x="4786" y="521"/>
                </a:lnTo>
                <a:lnTo>
                  <a:pt x="4637" y="708"/>
                </a:lnTo>
                <a:lnTo>
                  <a:pt x="4488" y="950"/>
                </a:lnTo>
                <a:lnTo>
                  <a:pt x="4227" y="1415"/>
                </a:lnTo>
                <a:lnTo>
                  <a:pt x="4134" y="1583"/>
                </a:lnTo>
                <a:lnTo>
                  <a:pt x="4078" y="1676"/>
                </a:lnTo>
                <a:lnTo>
                  <a:pt x="4376" y="1396"/>
                </a:lnTo>
                <a:lnTo>
                  <a:pt x="4804" y="950"/>
                </a:lnTo>
                <a:lnTo>
                  <a:pt x="5009" y="726"/>
                </a:lnTo>
                <a:lnTo>
                  <a:pt x="5158" y="521"/>
                </a:lnTo>
                <a:lnTo>
                  <a:pt x="5177" y="447"/>
                </a:lnTo>
                <a:lnTo>
                  <a:pt x="5195" y="391"/>
                </a:lnTo>
                <a:lnTo>
                  <a:pt x="5177" y="354"/>
                </a:lnTo>
                <a:lnTo>
                  <a:pt x="5121" y="335"/>
                </a:lnTo>
                <a:close/>
                <a:moveTo>
                  <a:pt x="85420" y="1676"/>
                </a:moveTo>
                <a:lnTo>
                  <a:pt x="85420" y="1676"/>
                </a:lnTo>
                <a:lnTo>
                  <a:pt x="85420" y="1676"/>
                </a:lnTo>
                <a:close/>
                <a:moveTo>
                  <a:pt x="91229" y="317"/>
                </a:moveTo>
                <a:lnTo>
                  <a:pt x="91173" y="335"/>
                </a:lnTo>
                <a:lnTo>
                  <a:pt x="91080" y="372"/>
                </a:lnTo>
                <a:lnTo>
                  <a:pt x="90987" y="428"/>
                </a:lnTo>
                <a:lnTo>
                  <a:pt x="90727" y="614"/>
                </a:lnTo>
                <a:lnTo>
                  <a:pt x="90429" y="857"/>
                </a:lnTo>
                <a:lnTo>
                  <a:pt x="89870" y="1359"/>
                </a:lnTo>
                <a:lnTo>
                  <a:pt x="89554" y="1676"/>
                </a:lnTo>
                <a:lnTo>
                  <a:pt x="89647" y="1638"/>
                </a:lnTo>
                <a:lnTo>
                  <a:pt x="89907" y="1490"/>
                </a:lnTo>
                <a:lnTo>
                  <a:pt x="90205" y="1303"/>
                </a:lnTo>
                <a:lnTo>
                  <a:pt x="90410" y="1173"/>
                </a:lnTo>
                <a:lnTo>
                  <a:pt x="90615" y="1024"/>
                </a:lnTo>
                <a:lnTo>
                  <a:pt x="90913" y="819"/>
                </a:lnTo>
                <a:lnTo>
                  <a:pt x="91062" y="689"/>
                </a:lnTo>
                <a:lnTo>
                  <a:pt x="91173" y="577"/>
                </a:lnTo>
                <a:lnTo>
                  <a:pt x="91248" y="466"/>
                </a:lnTo>
                <a:lnTo>
                  <a:pt x="91266" y="410"/>
                </a:lnTo>
                <a:lnTo>
                  <a:pt x="91266" y="354"/>
                </a:lnTo>
                <a:lnTo>
                  <a:pt x="91248" y="335"/>
                </a:lnTo>
                <a:lnTo>
                  <a:pt x="91229" y="317"/>
                </a:lnTo>
                <a:close/>
                <a:moveTo>
                  <a:pt x="12735" y="261"/>
                </a:moveTo>
                <a:lnTo>
                  <a:pt x="12661" y="298"/>
                </a:lnTo>
                <a:lnTo>
                  <a:pt x="12549" y="372"/>
                </a:lnTo>
                <a:lnTo>
                  <a:pt x="12456" y="484"/>
                </a:lnTo>
                <a:lnTo>
                  <a:pt x="12345" y="614"/>
                </a:lnTo>
                <a:lnTo>
                  <a:pt x="12121" y="912"/>
                </a:lnTo>
                <a:lnTo>
                  <a:pt x="11935" y="1210"/>
                </a:lnTo>
                <a:lnTo>
                  <a:pt x="11786" y="1490"/>
                </a:lnTo>
                <a:lnTo>
                  <a:pt x="11711" y="1657"/>
                </a:lnTo>
                <a:lnTo>
                  <a:pt x="11693" y="1694"/>
                </a:lnTo>
                <a:lnTo>
                  <a:pt x="11693" y="1694"/>
                </a:lnTo>
                <a:lnTo>
                  <a:pt x="11730" y="1676"/>
                </a:lnTo>
                <a:lnTo>
                  <a:pt x="11972" y="1452"/>
                </a:lnTo>
                <a:lnTo>
                  <a:pt x="12400" y="1024"/>
                </a:lnTo>
                <a:lnTo>
                  <a:pt x="12605" y="801"/>
                </a:lnTo>
                <a:lnTo>
                  <a:pt x="12773" y="596"/>
                </a:lnTo>
                <a:lnTo>
                  <a:pt x="12866" y="410"/>
                </a:lnTo>
                <a:lnTo>
                  <a:pt x="12884" y="354"/>
                </a:lnTo>
                <a:lnTo>
                  <a:pt x="12866" y="317"/>
                </a:lnTo>
                <a:lnTo>
                  <a:pt x="12847" y="279"/>
                </a:lnTo>
                <a:lnTo>
                  <a:pt x="12810" y="261"/>
                </a:lnTo>
                <a:close/>
                <a:moveTo>
                  <a:pt x="24763" y="223"/>
                </a:moveTo>
                <a:lnTo>
                  <a:pt x="24707" y="261"/>
                </a:lnTo>
                <a:lnTo>
                  <a:pt x="24595" y="335"/>
                </a:lnTo>
                <a:lnTo>
                  <a:pt x="24465" y="428"/>
                </a:lnTo>
                <a:lnTo>
                  <a:pt x="24241" y="670"/>
                </a:lnTo>
                <a:lnTo>
                  <a:pt x="24093" y="819"/>
                </a:lnTo>
                <a:lnTo>
                  <a:pt x="23869" y="1061"/>
                </a:lnTo>
                <a:lnTo>
                  <a:pt x="23776" y="1192"/>
                </a:lnTo>
                <a:lnTo>
                  <a:pt x="23683" y="1341"/>
                </a:lnTo>
                <a:lnTo>
                  <a:pt x="23590" y="1396"/>
                </a:lnTo>
                <a:lnTo>
                  <a:pt x="23515" y="1490"/>
                </a:lnTo>
                <a:lnTo>
                  <a:pt x="23497" y="1564"/>
                </a:lnTo>
                <a:lnTo>
                  <a:pt x="23497" y="1657"/>
                </a:lnTo>
                <a:lnTo>
                  <a:pt x="23515" y="1676"/>
                </a:lnTo>
                <a:lnTo>
                  <a:pt x="23515" y="1694"/>
                </a:lnTo>
                <a:lnTo>
                  <a:pt x="23590" y="1694"/>
                </a:lnTo>
                <a:lnTo>
                  <a:pt x="23850" y="1434"/>
                </a:lnTo>
                <a:lnTo>
                  <a:pt x="24316" y="987"/>
                </a:lnTo>
                <a:lnTo>
                  <a:pt x="24558" y="745"/>
                </a:lnTo>
                <a:lnTo>
                  <a:pt x="24744" y="521"/>
                </a:lnTo>
                <a:lnTo>
                  <a:pt x="24856" y="354"/>
                </a:lnTo>
                <a:lnTo>
                  <a:pt x="24893" y="298"/>
                </a:lnTo>
                <a:lnTo>
                  <a:pt x="24874" y="261"/>
                </a:lnTo>
                <a:lnTo>
                  <a:pt x="24856" y="223"/>
                </a:lnTo>
                <a:close/>
                <a:moveTo>
                  <a:pt x="57251" y="261"/>
                </a:moveTo>
                <a:lnTo>
                  <a:pt x="57158" y="298"/>
                </a:lnTo>
                <a:lnTo>
                  <a:pt x="57065" y="372"/>
                </a:lnTo>
                <a:lnTo>
                  <a:pt x="56953" y="484"/>
                </a:lnTo>
                <a:lnTo>
                  <a:pt x="56842" y="614"/>
                </a:lnTo>
                <a:lnTo>
                  <a:pt x="56637" y="912"/>
                </a:lnTo>
                <a:lnTo>
                  <a:pt x="56432" y="1210"/>
                </a:lnTo>
                <a:lnTo>
                  <a:pt x="56283" y="1490"/>
                </a:lnTo>
                <a:lnTo>
                  <a:pt x="56209" y="1657"/>
                </a:lnTo>
                <a:lnTo>
                  <a:pt x="56209" y="1694"/>
                </a:lnTo>
                <a:lnTo>
                  <a:pt x="56227" y="1676"/>
                </a:lnTo>
                <a:lnTo>
                  <a:pt x="56469" y="1452"/>
                </a:lnTo>
                <a:lnTo>
                  <a:pt x="56898" y="1024"/>
                </a:lnTo>
                <a:lnTo>
                  <a:pt x="57102" y="801"/>
                </a:lnTo>
                <a:lnTo>
                  <a:pt x="57270" y="596"/>
                </a:lnTo>
                <a:lnTo>
                  <a:pt x="57363" y="410"/>
                </a:lnTo>
                <a:lnTo>
                  <a:pt x="57382" y="354"/>
                </a:lnTo>
                <a:lnTo>
                  <a:pt x="57382" y="317"/>
                </a:lnTo>
                <a:lnTo>
                  <a:pt x="57344" y="279"/>
                </a:lnTo>
                <a:lnTo>
                  <a:pt x="57326" y="261"/>
                </a:lnTo>
                <a:close/>
                <a:moveTo>
                  <a:pt x="69260" y="223"/>
                </a:moveTo>
                <a:lnTo>
                  <a:pt x="69204" y="261"/>
                </a:lnTo>
                <a:lnTo>
                  <a:pt x="69092" y="335"/>
                </a:lnTo>
                <a:lnTo>
                  <a:pt x="68962" y="428"/>
                </a:lnTo>
                <a:lnTo>
                  <a:pt x="68739" y="670"/>
                </a:lnTo>
                <a:lnTo>
                  <a:pt x="68608" y="819"/>
                </a:lnTo>
                <a:lnTo>
                  <a:pt x="68385" y="1061"/>
                </a:lnTo>
                <a:lnTo>
                  <a:pt x="68273" y="1192"/>
                </a:lnTo>
                <a:lnTo>
                  <a:pt x="68180" y="1341"/>
                </a:lnTo>
                <a:lnTo>
                  <a:pt x="68087" y="1396"/>
                </a:lnTo>
                <a:lnTo>
                  <a:pt x="68031" y="1490"/>
                </a:lnTo>
                <a:lnTo>
                  <a:pt x="67994" y="1564"/>
                </a:lnTo>
                <a:lnTo>
                  <a:pt x="68013" y="1657"/>
                </a:lnTo>
                <a:lnTo>
                  <a:pt x="68013" y="1676"/>
                </a:lnTo>
                <a:lnTo>
                  <a:pt x="68031" y="1694"/>
                </a:lnTo>
                <a:lnTo>
                  <a:pt x="68087" y="1694"/>
                </a:lnTo>
                <a:lnTo>
                  <a:pt x="68366" y="1434"/>
                </a:lnTo>
                <a:lnTo>
                  <a:pt x="68832" y="987"/>
                </a:lnTo>
                <a:lnTo>
                  <a:pt x="69055" y="745"/>
                </a:lnTo>
                <a:lnTo>
                  <a:pt x="69241" y="521"/>
                </a:lnTo>
                <a:lnTo>
                  <a:pt x="69372" y="354"/>
                </a:lnTo>
                <a:lnTo>
                  <a:pt x="69390" y="298"/>
                </a:lnTo>
                <a:lnTo>
                  <a:pt x="69390" y="261"/>
                </a:lnTo>
                <a:lnTo>
                  <a:pt x="69353" y="223"/>
                </a:lnTo>
                <a:close/>
                <a:moveTo>
                  <a:pt x="9533" y="1638"/>
                </a:moveTo>
                <a:lnTo>
                  <a:pt x="9515" y="1657"/>
                </a:lnTo>
                <a:lnTo>
                  <a:pt x="9496" y="1713"/>
                </a:lnTo>
                <a:lnTo>
                  <a:pt x="9533" y="1638"/>
                </a:lnTo>
                <a:close/>
                <a:moveTo>
                  <a:pt x="33420" y="335"/>
                </a:moveTo>
                <a:lnTo>
                  <a:pt x="33364" y="354"/>
                </a:lnTo>
                <a:lnTo>
                  <a:pt x="33308" y="372"/>
                </a:lnTo>
                <a:lnTo>
                  <a:pt x="33178" y="466"/>
                </a:lnTo>
                <a:lnTo>
                  <a:pt x="33048" y="577"/>
                </a:lnTo>
                <a:lnTo>
                  <a:pt x="32806" y="838"/>
                </a:lnTo>
                <a:lnTo>
                  <a:pt x="32675" y="987"/>
                </a:lnTo>
                <a:lnTo>
                  <a:pt x="32564" y="1154"/>
                </a:lnTo>
                <a:lnTo>
                  <a:pt x="32415" y="1434"/>
                </a:lnTo>
                <a:lnTo>
                  <a:pt x="32322" y="1657"/>
                </a:lnTo>
                <a:lnTo>
                  <a:pt x="32322" y="1713"/>
                </a:lnTo>
                <a:lnTo>
                  <a:pt x="32359" y="1694"/>
                </a:lnTo>
                <a:lnTo>
                  <a:pt x="32601" y="1471"/>
                </a:lnTo>
                <a:lnTo>
                  <a:pt x="33029" y="1061"/>
                </a:lnTo>
                <a:lnTo>
                  <a:pt x="33234" y="857"/>
                </a:lnTo>
                <a:lnTo>
                  <a:pt x="33383" y="652"/>
                </a:lnTo>
                <a:lnTo>
                  <a:pt x="33457" y="559"/>
                </a:lnTo>
                <a:lnTo>
                  <a:pt x="33495" y="484"/>
                </a:lnTo>
                <a:lnTo>
                  <a:pt x="33513" y="428"/>
                </a:lnTo>
                <a:lnTo>
                  <a:pt x="33495" y="372"/>
                </a:lnTo>
                <a:lnTo>
                  <a:pt x="33457" y="354"/>
                </a:lnTo>
                <a:lnTo>
                  <a:pt x="33420" y="335"/>
                </a:lnTo>
                <a:close/>
                <a:moveTo>
                  <a:pt x="54030" y="1638"/>
                </a:moveTo>
                <a:lnTo>
                  <a:pt x="54012" y="1657"/>
                </a:lnTo>
                <a:lnTo>
                  <a:pt x="53993" y="1713"/>
                </a:lnTo>
                <a:lnTo>
                  <a:pt x="54030" y="1638"/>
                </a:lnTo>
                <a:close/>
                <a:moveTo>
                  <a:pt x="77917" y="335"/>
                </a:moveTo>
                <a:lnTo>
                  <a:pt x="77880" y="354"/>
                </a:lnTo>
                <a:lnTo>
                  <a:pt x="77806" y="372"/>
                </a:lnTo>
                <a:lnTo>
                  <a:pt x="77694" y="466"/>
                </a:lnTo>
                <a:lnTo>
                  <a:pt x="77545" y="577"/>
                </a:lnTo>
                <a:lnTo>
                  <a:pt x="77303" y="838"/>
                </a:lnTo>
                <a:lnTo>
                  <a:pt x="77173" y="987"/>
                </a:lnTo>
                <a:lnTo>
                  <a:pt x="77061" y="1154"/>
                </a:lnTo>
                <a:lnTo>
                  <a:pt x="76931" y="1434"/>
                </a:lnTo>
                <a:lnTo>
                  <a:pt x="76819" y="1657"/>
                </a:lnTo>
                <a:lnTo>
                  <a:pt x="76819" y="1713"/>
                </a:lnTo>
                <a:lnTo>
                  <a:pt x="76837" y="1713"/>
                </a:lnTo>
                <a:lnTo>
                  <a:pt x="76856" y="1694"/>
                </a:lnTo>
                <a:lnTo>
                  <a:pt x="77098" y="1471"/>
                </a:lnTo>
                <a:lnTo>
                  <a:pt x="77526" y="1061"/>
                </a:lnTo>
                <a:lnTo>
                  <a:pt x="77731" y="857"/>
                </a:lnTo>
                <a:lnTo>
                  <a:pt x="77899" y="652"/>
                </a:lnTo>
                <a:lnTo>
                  <a:pt x="77955" y="559"/>
                </a:lnTo>
                <a:lnTo>
                  <a:pt x="77992" y="484"/>
                </a:lnTo>
                <a:lnTo>
                  <a:pt x="78010" y="428"/>
                </a:lnTo>
                <a:lnTo>
                  <a:pt x="77992" y="372"/>
                </a:lnTo>
                <a:lnTo>
                  <a:pt x="77973" y="354"/>
                </a:lnTo>
                <a:lnTo>
                  <a:pt x="77917" y="335"/>
                </a:lnTo>
                <a:close/>
                <a:moveTo>
                  <a:pt x="80189" y="75"/>
                </a:moveTo>
                <a:lnTo>
                  <a:pt x="80133" y="93"/>
                </a:lnTo>
                <a:lnTo>
                  <a:pt x="80077" y="112"/>
                </a:lnTo>
                <a:lnTo>
                  <a:pt x="79965" y="205"/>
                </a:lnTo>
                <a:lnTo>
                  <a:pt x="79854" y="335"/>
                </a:lnTo>
                <a:lnTo>
                  <a:pt x="79649" y="596"/>
                </a:lnTo>
                <a:lnTo>
                  <a:pt x="79518" y="763"/>
                </a:lnTo>
                <a:lnTo>
                  <a:pt x="79407" y="894"/>
                </a:lnTo>
                <a:lnTo>
                  <a:pt x="79276" y="1024"/>
                </a:lnTo>
                <a:lnTo>
                  <a:pt x="79165" y="1136"/>
                </a:lnTo>
                <a:lnTo>
                  <a:pt x="79053" y="1266"/>
                </a:lnTo>
                <a:lnTo>
                  <a:pt x="78941" y="1415"/>
                </a:lnTo>
                <a:lnTo>
                  <a:pt x="78867" y="1545"/>
                </a:lnTo>
                <a:lnTo>
                  <a:pt x="78811" y="1657"/>
                </a:lnTo>
                <a:lnTo>
                  <a:pt x="78811" y="1694"/>
                </a:lnTo>
                <a:lnTo>
                  <a:pt x="78830" y="1713"/>
                </a:lnTo>
                <a:lnTo>
                  <a:pt x="78867" y="1694"/>
                </a:lnTo>
                <a:lnTo>
                  <a:pt x="78923" y="1657"/>
                </a:lnTo>
                <a:lnTo>
                  <a:pt x="79258" y="1396"/>
                </a:lnTo>
                <a:lnTo>
                  <a:pt x="79500" y="1173"/>
                </a:lnTo>
                <a:lnTo>
                  <a:pt x="79779" y="912"/>
                </a:lnTo>
                <a:lnTo>
                  <a:pt x="80021" y="652"/>
                </a:lnTo>
                <a:lnTo>
                  <a:pt x="80207" y="410"/>
                </a:lnTo>
                <a:lnTo>
                  <a:pt x="80263" y="298"/>
                </a:lnTo>
                <a:lnTo>
                  <a:pt x="80300" y="205"/>
                </a:lnTo>
                <a:lnTo>
                  <a:pt x="80300" y="130"/>
                </a:lnTo>
                <a:lnTo>
                  <a:pt x="80282" y="112"/>
                </a:lnTo>
                <a:lnTo>
                  <a:pt x="80263" y="93"/>
                </a:lnTo>
                <a:lnTo>
                  <a:pt x="80226" y="75"/>
                </a:lnTo>
                <a:close/>
                <a:moveTo>
                  <a:pt x="9570" y="168"/>
                </a:moveTo>
                <a:lnTo>
                  <a:pt x="9515" y="205"/>
                </a:lnTo>
                <a:lnTo>
                  <a:pt x="9459" y="223"/>
                </a:lnTo>
                <a:lnTo>
                  <a:pt x="9347" y="335"/>
                </a:lnTo>
                <a:lnTo>
                  <a:pt x="9217" y="466"/>
                </a:lnTo>
                <a:lnTo>
                  <a:pt x="8993" y="763"/>
                </a:lnTo>
                <a:lnTo>
                  <a:pt x="8844" y="950"/>
                </a:lnTo>
                <a:lnTo>
                  <a:pt x="8546" y="1266"/>
                </a:lnTo>
                <a:lnTo>
                  <a:pt x="8379" y="1452"/>
                </a:lnTo>
                <a:lnTo>
                  <a:pt x="8342" y="1527"/>
                </a:lnTo>
                <a:lnTo>
                  <a:pt x="8323" y="1564"/>
                </a:lnTo>
                <a:lnTo>
                  <a:pt x="8323" y="1620"/>
                </a:lnTo>
                <a:lnTo>
                  <a:pt x="8342" y="1694"/>
                </a:lnTo>
                <a:lnTo>
                  <a:pt x="8342" y="1713"/>
                </a:lnTo>
                <a:lnTo>
                  <a:pt x="8360" y="1732"/>
                </a:lnTo>
                <a:lnTo>
                  <a:pt x="8397" y="1732"/>
                </a:lnTo>
                <a:lnTo>
                  <a:pt x="8435" y="1694"/>
                </a:lnTo>
                <a:lnTo>
                  <a:pt x="8677" y="1434"/>
                </a:lnTo>
                <a:lnTo>
                  <a:pt x="9142" y="950"/>
                </a:lnTo>
                <a:lnTo>
                  <a:pt x="9366" y="689"/>
                </a:lnTo>
                <a:lnTo>
                  <a:pt x="9552" y="466"/>
                </a:lnTo>
                <a:lnTo>
                  <a:pt x="9664" y="279"/>
                </a:lnTo>
                <a:lnTo>
                  <a:pt x="9682" y="223"/>
                </a:lnTo>
                <a:lnTo>
                  <a:pt x="9664" y="186"/>
                </a:lnTo>
                <a:lnTo>
                  <a:pt x="9626" y="168"/>
                </a:lnTo>
                <a:close/>
                <a:moveTo>
                  <a:pt x="29082" y="354"/>
                </a:moveTo>
                <a:lnTo>
                  <a:pt x="28989" y="391"/>
                </a:lnTo>
                <a:lnTo>
                  <a:pt x="28896" y="466"/>
                </a:lnTo>
                <a:lnTo>
                  <a:pt x="28784" y="559"/>
                </a:lnTo>
                <a:lnTo>
                  <a:pt x="28673" y="670"/>
                </a:lnTo>
                <a:lnTo>
                  <a:pt x="28431" y="950"/>
                </a:lnTo>
                <a:lnTo>
                  <a:pt x="28207" y="1247"/>
                </a:lnTo>
                <a:lnTo>
                  <a:pt x="28040" y="1508"/>
                </a:lnTo>
                <a:lnTo>
                  <a:pt x="27928" y="1676"/>
                </a:lnTo>
                <a:lnTo>
                  <a:pt x="27909" y="1732"/>
                </a:lnTo>
                <a:lnTo>
                  <a:pt x="28188" y="1508"/>
                </a:lnTo>
                <a:lnTo>
                  <a:pt x="28654" y="1099"/>
                </a:lnTo>
                <a:lnTo>
                  <a:pt x="28896" y="875"/>
                </a:lnTo>
                <a:lnTo>
                  <a:pt x="29082" y="652"/>
                </a:lnTo>
                <a:lnTo>
                  <a:pt x="29212" y="503"/>
                </a:lnTo>
                <a:lnTo>
                  <a:pt x="29231" y="447"/>
                </a:lnTo>
                <a:lnTo>
                  <a:pt x="29231" y="391"/>
                </a:lnTo>
                <a:lnTo>
                  <a:pt x="29194" y="372"/>
                </a:lnTo>
                <a:lnTo>
                  <a:pt x="29157" y="354"/>
                </a:lnTo>
                <a:close/>
                <a:moveTo>
                  <a:pt x="32322" y="372"/>
                </a:moveTo>
                <a:lnTo>
                  <a:pt x="32210" y="391"/>
                </a:lnTo>
                <a:lnTo>
                  <a:pt x="32080" y="466"/>
                </a:lnTo>
                <a:lnTo>
                  <a:pt x="31968" y="540"/>
                </a:lnTo>
                <a:lnTo>
                  <a:pt x="31875" y="633"/>
                </a:lnTo>
                <a:lnTo>
                  <a:pt x="31670" y="857"/>
                </a:lnTo>
                <a:lnTo>
                  <a:pt x="31521" y="1043"/>
                </a:lnTo>
                <a:lnTo>
                  <a:pt x="31409" y="1210"/>
                </a:lnTo>
                <a:lnTo>
                  <a:pt x="31279" y="1452"/>
                </a:lnTo>
                <a:lnTo>
                  <a:pt x="31186" y="1657"/>
                </a:lnTo>
                <a:lnTo>
                  <a:pt x="31149" y="1732"/>
                </a:lnTo>
                <a:lnTo>
                  <a:pt x="31391" y="1490"/>
                </a:lnTo>
                <a:lnTo>
                  <a:pt x="31633" y="1266"/>
                </a:lnTo>
                <a:lnTo>
                  <a:pt x="32117" y="838"/>
                </a:lnTo>
                <a:lnTo>
                  <a:pt x="32247" y="708"/>
                </a:lnTo>
                <a:lnTo>
                  <a:pt x="32415" y="559"/>
                </a:lnTo>
                <a:lnTo>
                  <a:pt x="32471" y="466"/>
                </a:lnTo>
                <a:lnTo>
                  <a:pt x="32471" y="447"/>
                </a:lnTo>
                <a:lnTo>
                  <a:pt x="32471" y="410"/>
                </a:lnTo>
                <a:lnTo>
                  <a:pt x="32471" y="391"/>
                </a:lnTo>
                <a:lnTo>
                  <a:pt x="32433" y="372"/>
                </a:lnTo>
                <a:close/>
                <a:moveTo>
                  <a:pt x="54068" y="168"/>
                </a:moveTo>
                <a:lnTo>
                  <a:pt x="54030" y="205"/>
                </a:lnTo>
                <a:lnTo>
                  <a:pt x="53974" y="223"/>
                </a:lnTo>
                <a:lnTo>
                  <a:pt x="53844" y="335"/>
                </a:lnTo>
                <a:lnTo>
                  <a:pt x="53714" y="466"/>
                </a:lnTo>
                <a:lnTo>
                  <a:pt x="53490" y="763"/>
                </a:lnTo>
                <a:lnTo>
                  <a:pt x="53360" y="950"/>
                </a:lnTo>
                <a:lnTo>
                  <a:pt x="53062" y="1266"/>
                </a:lnTo>
                <a:lnTo>
                  <a:pt x="52895" y="1452"/>
                </a:lnTo>
                <a:lnTo>
                  <a:pt x="52839" y="1527"/>
                </a:lnTo>
                <a:lnTo>
                  <a:pt x="52820" y="1564"/>
                </a:lnTo>
                <a:lnTo>
                  <a:pt x="52820" y="1620"/>
                </a:lnTo>
                <a:lnTo>
                  <a:pt x="52839" y="1694"/>
                </a:lnTo>
                <a:lnTo>
                  <a:pt x="52857" y="1713"/>
                </a:lnTo>
                <a:lnTo>
                  <a:pt x="52876" y="1732"/>
                </a:lnTo>
                <a:lnTo>
                  <a:pt x="52895" y="1732"/>
                </a:lnTo>
                <a:lnTo>
                  <a:pt x="52932" y="1694"/>
                </a:lnTo>
                <a:lnTo>
                  <a:pt x="53193" y="1434"/>
                </a:lnTo>
                <a:lnTo>
                  <a:pt x="53639" y="950"/>
                </a:lnTo>
                <a:lnTo>
                  <a:pt x="53863" y="689"/>
                </a:lnTo>
                <a:lnTo>
                  <a:pt x="54049" y="466"/>
                </a:lnTo>
                <a:lnTo>
                  <a:pt x="54161" y="279"/>
                </a:lnTo>
                <a:lnTo>
                  <a:pt x="54179" y="223"/>
                </a:lnTo>
                <a:lnTo>
                  <a:pt x="54161" y="186"/>
                </a:lnTo>
                <a:lnTo>
                  <a:pt x="54123" y="168"/>
                </a:lnTo>
                <a:close/>
                <a:moveTo>
                  <a:pt x="73579" y="354"/>
                </a:moveTo>
                <a:lnTo>
                  <a:pt x="73505" y="391"/>
                </a:lnTo>
                <a:lnTo>
                  <a:pt x="73393" y="466"/>
                </a:lnTo>
                <a:lnTo>
                  <a:pt x="73281" y="559"/>
                </a:lnTo>
                <a:lnTo>
                  <a:pt x="73170" y="670"/>
                </a:lnTo>
                <a:lnTo>
                  <a:pt x="72928" y="950"/>
                </a:lnTo>
                <a:lnTo>
                  <a:pt x="72723" y="1247"/>
                </a:lnTo>
                <a:lnTo>
                  <a:pt x="72537" y="1508"/>
                </a:lnTo>
                <a:lnTo>
                  <a:pt x="72425" y="1676"/>
                </a:lnTo>
                <a:lnTo>
                  <a:pt x="72406" y="1732"/>
                </a:lnTo>
                <a:lnTo>
                  <a:pt x="72686" y="1508"/>
                </a:lnTo>
                <a:lnTo>
                  <a:pt x="73151" y="1099"/>
                </a:lnTo>
                <a:lnTo>
                  <a:pt x="73393" y="875"/>
                </a:lnTo>
                <a:lnTo>
                  <a:pt x="73579" y="652"/>
                </a:lnTo>
                <a:lnTo>
                  <a:pt x="73710" y="503"/>
                </a:lnTo>
                <a:lnTo>
                  <a:pt x="73728" y="447"/>
                </a:lnTo>
                <a:lnTo>
                  <a:pt x="73728" y="391"/>
                </a:lnTo>
                <a:lnTo>
                  <a:pt x="73691" y="372"/>
                </a:lnTo>
                <a:lnTo>
                  <a:pt x="73672" y="354"/>
                </a:lnTo>
                <a:close/>
                <a:moveTo>
                  <a:pt x="76819" y="372"/>
                </a:moveTo>
                <a:lnTo>
                  <a:pt x="76707" y="391"/>
                </a:lnTo>
                <a:lnTo>
                  <a:pt x="76595" y="466"/>
                </a:lnTo>
                <a:lnTo>
                  <a:pt x="76484" y="540"/>
                </a:lnTo>
                <a:lnTo>
                  <a:pt x="76372" y="633"/>
                </a:lnTo>
                <a:lnTo>
                  <a:pt x="76167" y="857"/>
                </a:lnTo>
                <a:lnTo>
                  <a:pt x="76018" y="1043"/>
                </a:lnTo>
                <a:lnTo>
                  <a:pt x="75907" y="1210"/>
                </a:lnTo>
                <a:lnTo>
                  <a:pt x="75776" y="1452"/>
                </a:lnTo>
                <a:lnTo>
                  <a:pt x="75683" y="1657"/>
                </a:lnTo>
                <a:lnTo>
                  <a:pt x="75665" y="1732"/>
                </a:lnTo>
                <a:lnTo>
                  <a:pt x="75888" y="1490"/>
                </a:lnTo>
                <a:lnTo>
                  <a:pt x="76130" y="1266"/>
                </a:lnTo>
                <a:lnTo>
                  <a:pt x="76614" y="838"/>
                </a:lnTo>
                <a:lnTo>
                  <a:pt x="76744" y="708"/>
                </a:lnTo>
                <a:lnTo>
                  <a:pt x="76912" y="559"/>
                </a:lnTo>
                <a:lnTo>
                  <a:pt x="76968" y="466"/>
                </a:lnTo>
                <a:lnTo>
                  <a:pt x="76986" y="447"/>
                </a:lnTo>
                <a:lnTo>
                  <a:pt x="76986" y="410"/>
                </a:lnTo>
                <a:lnTo>
                  <a:pt x="76968" y="391"/>
                </a:lnTo>
                <a:lnTo>
                  <a:pt x="76931" y="372"/>
                </a:lnTo>
                <a:close/>
                <a:moveTo>
                  <a:pt x="83391" y="261"/>
                </a:moveTo>
                <a:lnTo>
                  <a:pt x="83298" y="298"/>
                </a:lnTo>
                <a:lnTo>
                  <a:pt x="83186" y="372"/>
                </a:lnTo>
                <a:lnTo>
                  <a:pt x="83075" y="466"/>
                </a:lnTo>
                <a:lnTo>
                  <a:pt x="82963" y="596"/>
                </a:lnTo>
                <a:lnTo>
                  <a:pt x="82702" y="875"/>
                </a:lnTo>
                <a:lnTo>
                  <a:pt x="82479" y="1192"/>
                </a:lnTo>
                <a:lnTo>
                  <a:pt x="82293" y="1471"/>
                </a:lnTo>
                <a:lnTo>
                  <a:pt x="82162" y="1657"/>
                </a:lnTo>
                <a:lnTo>
                  <a:pt x="82125" y="1732"/>
                </a:lnTo>
                <a:lnTo>
                  <a:pt x="82255" y="1657"/>
                </a:lnTo>
                <a:lnTo>
                  <a:pt x="82460" y="1490"/>
                </a:lnTo>
                <a:lnTo>
                  <a:pt x="82702" y="1285"/>
                </a:lnTo>
                <a:lnTo>
                  <a:pt x="82963" y="1061"/>
                </a:lnTo>
                <a:lnTo>
                  <a:pt x="83205" y="819"/>
                </a:lnTo>
                <a:lnTo>
                  <a:pt x="83391" y="614"/>
                </a:lnTo>
                <a:lnTo>
                  <a:pt x="83466" y="521"/>
                </a:lnTo>
                <a:lnTo>
                  <a:pt x="83521" y="428"/>
                </a:lnTo>
                <a:lnTo>
                  <a:pt x="83540" y="354"/>
                </a:lnTo>
                <a:lnTo>
                  <a:pt x="83521" y="317"/>
                </a:lnTo>
                <a:lnTo>
                  <a:pt x="83503" y="279"/>
                </a:lnTo>
                <a:lnTo>
                  <a:pt x="83466" y="261"/>
                </a:lnTo>
                <a:close/>
                <a:moveTo>
                  <a:pt x="31112" y="447"/>
                </a:moveTo>
                <a:lnTo>
                  <a:pt x="31056" y="466"/>
                </a:lnTo>
                <a:lnTo>
                  <a:pt x="31000" y="503"/>
                </a:lnTo>
                <a:lnTo>
                  <a:pt x="30925" y="577"/>
                </a:lnTo>
                <a:lnTo>
                  <a:pt x="30776" y="782"/>
                </a:lnTo>
                <a:lnTo>
                  <a:pt x="30627" y="1024"/>
                </a:lnTo>
                <a:lnTo>
                  <a:pt x="30385" y="1508"/>
                </a:lnTo>
                <a:lnTo>
                  <a:pt x="30255" y="1750"/>
                </a:lnTo>
                <a:lnTo>
                  <a:pt x="30460" y="1527"/>
                </a:lnTo>
                <a:lnTo>
                  <a:pt x="30814" y="1136"/>
                </a:lnTo>
                <a:lnTo>
                  <a:pt x="30981" y="912"/>
                </a:lnTo>
                <a:lnTo>
                  <a:pt x="31112" y="708"/>
                </a:lnTo>
                <a:lnTo>
                  <a:pt x="31167" y="633"/>
                </a:lnTo>
                <a:lnTo>
                  <a:pt x="31186" y="559"/>
                </a:lnTo>
                <a:lnTo>
                  <a:pt x="31186" y="503"/>
                </a:lnTo>
                <a:lnTo>
                  <a:pt x="31167" y="466"/>
                </a:lnTo>
                <a:lnTo>
                  <a:pt x="31112" y="447"/>
                </a:lnTo>
                <a:close/>
                <a:moveTo>
                  <a:pt x="44200" y="298"/>
                </a:moveTo>
                <a:lnTo>
                  <a:pt x="44107" y="354"/>
                </a:lnTo>
                <a:lnTo>
                  <a:pt x="44014" y="428"/>
                </a:lnTo>
                <a:lnTo>
                  <a:pt x="43921" y="521"/>
                </a:lnTo>
                <a:lnTo>
                  <a:pt x="43828" y="633"/>
                </a:lnTo>
                <a:lnTo>
                  <a:pt x="43623" y="912"/>
                </a:lnTo>
                <a:lnTo>
                  <a:pt x="43455" y="1210"/>
                </a:lnTo>
                <a:lnTo>
                  <a:pt x="43306" y="1471"/>
                </a:lnTo>
                <a:lnTo>
                  <a:pt x="43157" y="1750"/>
                </a:lnTo>
                <a:lnTo>
                  <a:pt x="43809" y="1043"/>
                </a:lnTo>
                <a:lnTo>
                  <a:pt x="44200" y="577"/>
                </a:lnTo>
                <a:lnTo>
                  <a:pt x="44312" y="410"/>
                </a:lnTo>
                <a:lnTo>
                  <a:pt x="44349" y="354"/>
                </a:lnTo>
                <a:lnTo>
                  <a:pt x="44330" y="335"/>
                </a:lnTo>
                <a:lnTo>
                  <a:pt x="44312" y="317"/>
                </a:lnTo>
                <a:lnTo>
                  <a:pt x="44274" y="298"/>
                </a:lnTo>
                <a:close/>
                <a:moveTo>
                  <a:pt x="75627" y="447"/>
                </a:moveTo>
                <a:lnTo>
                  <a:pt x="75571" y="466"/>
                </a:lnTo>
                <a:lnTo>
                  <a:pt x="75497" y="503"/>
                </a:lnTo>
                <a:lnTo>
                  <a:pt x="75441" y="577"/>
                </a:lnTo>
                <a:lnTo>
                  <a:pt x="75292" y="782"/>
                </a:lnTo>
                <a:lnTo>
                  <a:pt x="75143" y="1024"/>
                </a:lnTo>
                <a:lnTo>
                  <a:pt x="74883" y="1508"/>
                </a:lnTo>
                <a:lnTo>
                  <a:pt x="74752" y="1750"/>
                </a:lnTo>
                <a:lnTo>
                  <a:pt x="74957" y="1527"/>
                </a:lnTo>
                <a:lnTo>
                  <a:pt x="75311" y="1136"/>
                </a:lnTo>
                <a:lnTo>
                  <a:pt x="75478" y="912"/>
                </a:lnTo>
                <a:lnTo>
                  <a:pt x="75609" y="708"/>
                </a:lnTo>
                <a:lnTo>
                  <a:pt x="75665" y="633"/>
                </a:lnTo>
                <a:lnTo>
                  <a:pt x="75683" y="559"/>
                </a:lnTo>
                <a:lnTo>
                  <a:pt x="75702" y="503"/>
                </a:lnTo>
                <a:lnTo>
                  <a:pt x="75665" y="466"/>
                </a:lnTo>
                <a:lnTo>
                  <a:pt x="75627" y="447"/>
                </a:lnTo>
                <a:close/>
                <a:moveTo>
                  <a:pt x="30255" y="1750"/>
                </a:moveTo>
                <a:lnTo>
                  <a:pt x="30255" y="1750"/>
                </a:lnTo>
                <a:lnTo>
                  <a:pt x="30255" y="1750"/>
                </a:lnTo>
                <a:close/>
                <a:moveTo>
                  <a:pt x="74752" y="1750"/>
                </a:moveTo>
                <a:lnTo>
                  <a:pt x="74752" y="1750"/>
                </a:lnTo>
                <a:lnTo>
                  <a:pt x="74752" y="1750"/>
                </a:lnTo>
                <a:close/>
                <a:moveTo>
                  <a:pt x="92290" y="298"/>
                </a:moveTo>
                <a:lnTo>
                  <a:pt x="92216" y="317"/>
                </a:lnTo>
                <a:lnTo>
                  <a:pt x="92123" y="354"/>
                </a:lnTo>
                <a:lnTo>
                  <a:pt x="92030" y="410"/>
                </a:lnTo>
                <a:lnTo>
                  <a:pt x="91769" y="596"/>
                </a:lnTo>
                <a:lnTo>
                  <a:pt x="91471" y="819"/>
                </a:lnTo>
                <a:lnTo>
                  <a:pt x="91192" y="1080"/>
                </a:lnTo>
                <a:lnTo>
                  <a:pt x="90931" y="1322"/>
                </a:lnTo>
                <a:lnTo>
                  <a:pt x="90633" y="1620"/>
                </a:lnTo>
                <a:lnTo>
                  <a:pt x="90596" y="1676"/>
                </a:lnTo>
                <a:lnTo>
                  <a:pt x="90578" y="1713"/>
                </a:lnTo>
                <a:lnTo>
                  <a:pt x="90596" y="1732"/>
                </a:lnTo>
                <a:lnTo>
                  <a:pt x="90615" y="1750"/>
                </a:lnTo>
                <a:lnTo>
                  <a:pt x="90689" y="1732"/>
                </a:lnTo>
                <a:lnTo>
                  <a:pt x="90820" y="1676"/>
                </a:lnTo>
                <a:lnTo>
                  <a:pt x="91006" y="1583"/>
                </a:lnTo>
                <a:lnTo>
                  <a:pt x="91024" y="1564"/>
                </a:lnTo>
                <a:lnTo>
                  <a:pt x="90969" y="1583"/>
                </a:lnTo>
                <a:lnTo>
                  <a:pt x="91118" y="1490"/>
                </a:lnTo>
                <a:lnTo>
                  <a:pt x="91266" y="1378"/>
                </a:lnTo>
                <a:lnTo>
                  <a:pt x="91397" y="1247"/>
                </a:lnTo>
                <a:lnTo>
                  <a:pt x="91527" y="1136"/>
                </a:lnTo>
                <a:lnTo>
                  <a:pt x="91732" y="987"/>
                </a:lnTo>
                <a:lnTo>
                  <a:pt x="92030" y="763"/>
                </a:lnTo>
                <a:lnTo>
                  <a:pt x="92179" y="633"/>
                </a:lnTo>
                <a:lnTo>
                  <a:pt x="92290" y="521"/>
                </a:lnTo>
                <a:lnTo>
                  <a:pt x="92328" y="466"/>
                </a:lnTo>
                <a:lnTo>
                  <a:pt x="92346" y="410"/>
                </a:lnTo>
                <a:lnTo>
                  <a:pt x="92365" y="372"/>
                </a:lnTo>
                <a:lnTo>
                  <a:pt x="92346" y="335"/>
                </a:lnTo>
                <a:lnTo>
                  <a:pt x="92290" y="298"/>
                </a:lnTo>
                <a:close/>
                <a:moveTo>
                  <a:pt x="25675" y="298"/>
                </a:moveTo>
                <a:lnTo>
                  <a:pt x="25638" y="317"/>
                </a:lnTo>
                <a:lnTo>
                  <a:pt x="25526" y="410"/>
                </a:lnTo>
                <a:lnTo>
                  <a:pt x="25433" y="521"/>
                </a:lnTo>
                <a:lnTo>
                  <a:pt x="25340" y="670"/>
                </a:lnTo>
                <a:lnTo>
                  <a:pt x="25154" y="968"/>
                </a:lnTo>
                <a:lnTo>
                  <a:pt x="25042" y="1154"/>
                </a:lnTo>
                <a:lnTo>
                  <a:pt x="24856" y="1527"/>
                </a:lnTo>
                <a:lnTo>
                  <a:pt x="24763" y="1732"/>
                </a:lnTo>
                <a:lnTo>
                  <a:pt x="24763" y="1769"/>
                </a:lnTo>
                <a:lnTo>
                  <a:pt x="24781" y="1750"/>
                </a:lnTo>
                <a:lnTo>
                  <a:pt x="25042" y="1471"/>
                </a:lnTo>
                <a:lnTo>
                  <a:pt x="25247" y="1229"/>
                </a:lnTo>
                <a:lnTo>
                  <a:pt x="25470" y="968"/>
                </a:lnTo>
                <a:lnTo>
                  <a:pt x="25638" y="726"/>
                </a:lnTo>
                <a:lnTo>
                  <a:pt x="25768" y="503"/>
                </a:lnTo>
                <a:lnTo>
                  <a:pt x="25805" y="428"/>
                </a:lnTo>
                <a:lnTo>
                  <a:pt x="25805" y="354"/>
                </a:lnTo>
                <a:lnTo>
                  <a:pt x="25768" y="317"/>
                </a:lnTo>
                <a:lnTo>
                  <a:pt x="25712" y="298"/>
                </a:lnTo>
                <a:close/>
                <a:moveTo>
                  <a:pt x="26848" y="298"/>
                </a:moveTo>
                <a:lnTo>
                  <a:pt x="26755" y="354"/>
                </a:lnTo>
                <a:lnTo>
                  <a:pt x="26643" y="466"/>
                </a:lnTo>
                <a:lnTo>
                  <a:pt x="26531" y="596"/>
                </a:lnTo>
                <a:lnTo>
                  <a:pt x="26327" y="875"/>
                </a:lnTo>
                <a:lnTo>
                  <a:pt x="26215" y="1043"/>
                </a:lnTo>
                <a:lnTo>
                  <a:pt x="26122" y="1210"/>
                </a:lnTo>
                <a:lnTo>
                  <a:pt x="25973" y="1490"/>
                </a:lnTo>
                <a:lnTo>
                  <a:pt x="25880" y="1713"/>
                </a:lnTo>
                <a:lnTo>
                  <a:pt x="25861" y="1769"/>
                </a:lnTo>
                <a:lnTo>
                  <a:pt x="25880" y="1769"/>
                </a:lnTo>
                <a:lnTo>
                  <a:pt x="26103" y="1527"/>
                </a:lnTo>
                <a:lnTo>
                  <a:pt x="26513" y="1061"/>
                </a:lnTo>
                <a:lnTo>
                  <a:pt x="26699" y="819"/>
                </a:lnTo>
                <a:lnTo>
                  <a:pt x="26848" y="596"/>
                </a:lnTo>
                <a:lnTo>
                  <a:pt x="26904" y="503"/>
                </a:lnTo>
                <a:lnTo>
                  <a:pt x="26941" y="410"/>
                </a:lnTo>
                <a:lnTo>
                  <a:pt x="26941" y="354"/>
                </a:lnTo>
                <a:lnTo>
                  <a:pt x="26922" y="317"/>
                </a:lnTo>
                <a:lnTo>
                  <a:pt x="26885" y="298"/>
                </a:lnTo>
                <a:close/>
                <a:moveTo>
                  <a:pt x="70172" y="298"/>
                </a:moveTo>
                <a:lnTo>
                  <a:pt x="70135" y="317"/>
                </a:lnTo>
                <a:lnTo>
                  <a:pt x="70042" y="410"/>
                </a:lnTo>
                <a:lnTo>
                  <a:pt x="69930" y="521"/>
                </a:lnTo>
                <a:lnTo>
                  <a:pt x="69837" y="670"/>
                </a:lnTo>
                <a:lnTo>
                  <a:pt x="69651" y="968"/>
                </a:lnTo>
                <a:lnTo>
                  <a:pt x="69539" y="1154"/>
                </a:lnTo>
                <a:lnTo>
                  <a:pt x="69353" y="1527"/>
                </a:lnTo>
                <a:lnTo>
                  <a:pt x="69279" y="1732"/>
                </a:lnTo>
                <a:lnTo>
                  <a:pt x="69260" y="1769"/>
                </a:lnTo>
                <a:lnTo>
                  <a:pt x="69297" y="1750"/>
                </a:lnTo>
                <a:lnTo>
                  <a:pt x="69558" y="1471"/>
                </a:lnTo>
                <a:lnTo>
                  <a:pt x="69763" y="1229"/>
                </a:lnTo>
                <a:lnTo>
                  <a:pt x="69967" y="968"/>
                </a:lnTo>
                <a:lnTo>
                  <a:pt x="70154" y="726"/>
                </a:lnTo>
                <a:lnTo>
                  <a:pt x="70265" y="503"/>
                </a:lnTo>
                <a:lnTo>
                  <a:pt x="70303" y="428"/>
                </a:lnTo>
                <a:lnTo>
                  <a:pt x="70303" y="354"/>
                </a:lnTo>
                <a:lnTo>
                  <a:pt x="70284" y="317"/>
                </a:lnTo>
                <a:lnTo>
                  <a:pt x="70209" y="298"/>
                </a:lnTo>
                <a:close/>
                <a:moveTo>
                  <a:pt x="71345" y="298"/>
                </a:moveTo>
                <a:lnTo>
                  <a:pt x="71252" y="354"/>
                </a:lnTo>
                <a:lnTo>
                  <a:pt x="71140" y="466"/>
                </a:lnTo>
                <a:lnTo>
                  <a:pt x="71029" y="596"/>
                </a:lnTo>
                <a:lnTo>
                  <a:pt x="70842" y="875"/>
                </a:lnTo>
                <a:lnTo>
                  <a:pt x="70731" y="1043"/>
                </a:lnTo>
                <a:lnTo>
                  <a:pt x="70619" y="1210"/>
                </a:lnTo>
                <a:lnTo>
                  <a:pt x="70489" y="1490"/>
                </a:lnTo>
                <a:lnTo>
                  <a:pt x="70377" y="1713"/>
                </a:lnTo>
                <a:lnTo>
                  <a:pt x="70358" y="1769"/>
                </a:lnTo>
                <a:lnTo>
                  <a:pt x="70377" y="1769"/>
                </a:lnTo>
                <a:lnTo>
                  <a:pt x="70600" y="1527"/>
                </a:lnTo>
                <a:lnTo>
                  <a:pt x="71010" y="1061"/>
                </a:lnTo>
                <a:lnTo>
                  <a:pt x="71196" y="819"/>
                </a:lnTo>
                <a:lnTo>
                  <a:pt x="71364" y="596"/>
                </a:lnTo>
                <a:lnTo>
                  <a:pt x="71401" y="503"/>
                </a:lnTo>
                <a:lnTo>
                  <a:pt x="71438" y="410"/>
                </a:lnTo>
                <a:lnTo>
                  <a:pt x="71457" y="354"/>
                </a:lnTo>
                <a:lnTo>
                  <a:pt x="71420" y="317"/>
                </a:lnTo>
                <a:lnTo>
                  <a:pt x="71401" y="298"/>
                </a:lnTo>
                <a:close/>
                <a:moveTo>
                  <a:pt x="82274" y="521"/>
                </a:moveTo>
                <a:lnTo>
                  <a:pt x="82218" y="540"/>
                </a:lnTo>
                <a:lnTo>
                  <a:pt x="82162" y="559"/>
                </a:lnTo>
                <a:lnTo>
                  <a:pt x="82032" y="614"/>
                </a:lnTo>
                <a:lnTo>
                  <a:pt x="81902" y="726"/>
                </a:lnTo>
                <a:lnTo>
                  <a:pt x="81641" y="931"/>
                </a:lnTo>
                <a:lnTo>
                  <a:pt x="81511" y="1061"/>
                </a:lnTo>
                <a:lnTo>
                  <a:pt x="81324" y="1266"/>
                </a:lnTo>
                <a:lnTo>
                  <a:pt x="81231" y="1378"/>
                </a:lnTo>
                <a:lnTo>
                  <a:pt x="81194" y="1434"/>
                </a:lnTo>
                <a:lnTo>
                  <a:pt x="81175" y="1471"/>
                </a:lnTo>
                <a:lnTo>
                  <a:pt x="81157" y="1527"/>
                </a:lnTo>
                <a:lnTo>
                  <a:pt x="81138" y="1657"/>
                </a:lnTo>
                <a:lnTo>
                  <a:pt x="81138" y="1713"/>
                </a:lnTo>
                <a:lnTo>
                  <a:pt x="81138" y="1750"/>
                </a:lnTo>
                <a:lnTo>
                  <a:pt x="81157" y="1769"/>
                </a:lnTo>
                <a:lnTo>
                  <a:pt x="81175" y="1750"/>
                </a:lnTo>
                <a:lnTo>
                  <a:pt x="81250" y="1694"/>
                </a:lnTo>
                <a:lnTo>
                  <a:pt x="81846" y="1117"/>
                </a:lnTo>
                <a:lnTo>
                  <a:pt x="82199" y="763"/>
                </a:lnTo>
                <a:lnTo>
                  <a:pt x="82311" y="633"/>
                </a:lnTo>
                <a:lnTo>
                  <a:pt x="82330" y="596"/>
                </a:lnTo>
                <a:lnTo>
                  <a:pt x="82330" y="559"/>
                </a:lnTo>
                <a:lnTo>
                  <a:pt x="82311" y="540"/>
                </a:lnTo>
                <a:lnTo>
                  <a:pt x="82274" y="521"/>
                </a:lnTo>
                <a:close/>
                <a:moveTo>
                  <a:pt x="89889" y="428"/>
                </a:moveTo>
                <a:lnTo>
                  <a:pt x="89796" y="466"/>
                </a:lnTo>
                <a:lnTo>
                  <a:pt x="89703" y="540"/>
                </a:lnTo>
                <a:lnTo>
                  <a:pt x="89591" y="633"/>
                </a:lnTo>
                <a:lnTo>
                  <a:pt x="89461" y="745"/>
                </a:lnTo>
                <a:lnTo>
                  <a:pt x="89218" y="1024"/>
                </a:lnTo>
                <a:lnTo>
                  <a:pt x="88995" y="1322"/>
                </a:lnTo>
                <a:lnTo>
                  <a:pt x="88809" y="1583"/>
                </a:lnTo>
                <a:lnTo>
                  <a:pt x="88697" y="1732"/>
                </a:lnTo>
                <a:lnTo>
                  <a:pt x="88697" y="1769"/>
                </a:lnTo>
                <a:lnTo>
                  <a:pt x="88716" y="1769"/>
                </a:lnTo>
                <a:lnTo>
                  <a:pt x="88995" y="1545"/>
                </a:lnTo>
                <a:lnTo>
                  <a:pt x="89461" y="1154"/>
                </a:lnTo>
                <a:lnTo>
                  <a:pt x="89684" y="950"/>
                </a:lnTo>
                <a:lnTo>
                  <a:pt x="89870" y="763"/>
                </a:lnTo>
                <a:lnTo>
                  <a:pt x="89982" y="596"/>
                </a:lnTo>
                <a:lnTo>
                  <a:pt x="90019" y="540"/>
                </a:lnTo>
                <a:lnTo>
                  <a:pt x="90019" y="484"/>
                </a:lnTo>
                <a:lnTo>
                  <a:pt x="89982" y="447"/>
                </a:lnTo>
                <a:lnTo>
                  <a:pt x="89963" y="428"/>
                </a:lnTo>
                <a:close/>
                <a:moveTo>
                  <a:pt x="88772" y="596"/>
                </a:moveTo>
                <a:lnTo>
                  <a:pt x="88660" y="652"/>
                </a:lnTo>
                <a:lnTo>
                  <a:pt x="88548" y="726"/>
                </a:lnTo>
                <a:lnTo>
                  <a:pt x="88437" y="838"/>
                </a:lnTo>
                <a:lnTo>
                  <a:pt x="88232" y="1080"/>
                </a:lnTo>
                <a:lnTo>
                  <a:pt x="88101" y="1229"/>
                </a:lnTo>
                <a:lnTo>
                  <a:pt x="87804" y="1564"/>
                </a:lnTo>
                <a:lnTo>
                  <a:pt x="87655" y="1732"/>
                </a:lnTo>
                <a:lnTo>
                  <a:pt x="87636" y="1787"/>
                </a:lnTo>
                <a:lnTo>
                  <a:pt x="87673" y="1787"/>
                </a:lnTo>
                <a:lnTo>
                  <a:pt x="87952" y="1601"/>
                </a:lnTo>
                <a:lnTo>
                  <a:pt x="88176" y="1452"/>
                </a:lnTo>
                <a:lnTo>
                  <a:pt x="88418" y="1266"/>
                </a:lnTo>
                <a:lnTo>
                  <a:pt x="88641" y="1061"/>
                </a:lnTo>
                <a:lnTo>
                  <a:pt x="88809" y="875"/>
                </a:lnTo>
                <a:lnTo>
                  <a:pt x="88846" y="801"/>
                </a:lnTo>
                <a:lnTo>
                  <a:pt x="88883" y="726"/>
                </a:lnTo>
                <a:lnTo>
                  <a:pt x="88883" y="652"/>
                </a:lnTo>
                <a:lnTo>
                  <a:pt x="88846" y="614"/>
                </a:lnTo>
                <a:lnTo>
                  <a:pt x="88809" y="596"/>
                </a:lnTo>
                <a:close/>
                <a:moveTo>
                  <a:pt x="27984" y="447"/>
                </a:moveTo>
                <a:lnTo>
                  <a:pt x="27928" y="466"/>
                </a:lnTo>
                <a:lnTo>
                  <a:pt x="27779" y="521"/>
                </a:lnTo>
                <a:lnTo>
                  <a:pt x="27611" y="614"/>
                </a:lnTo>
                <a:lnTo>
                  <a:pt x="27462" y="726"/>
                </a:lnTo>
                <a:lnTo>
                  <a:pt x="27332" y="838"/>
                </a:lnTo>
                <a:lnTo>
                  <a:pt x="27164" y="987"/>
                </a:lnTo>
                <a:lnTo>
                  <a:pt x="26997" y="1210"/>
                </a:lnTo>
                <a:lnTo>
                  <a:pt x="26922" y="1341"/>
                </a:lnTo>
                <a:lnTo>
                  <a:pt x="26885" y="1415"/>
                </a:lnTo>
                <a:lnTo>
                  <a:pt x="26885" y="1434"/>
                </a:lnTo>
                <a:lnTo>
                  <a:pt x="26829" y="1620"/>
                </a:lnTo>
                <a:lnTo>
                  <a:pt x="26829" y="1732"/>
                </a:lnTo>
                <a:lnTo>
                  <a:pt x="26829" y="1806"/>
                </a:lnTo>
                <a:lnTo>
                  <a:pt x="26829" y="1825"/>
                </a:lnTo>
                <a:lnTo>
                  <a:pt x="26848" y="1825"/>
                </a:lnTo>
                <a:lnTo>
                  <a:pt x="26885" y="1806"/>
                </a:lnTo>
                <a:lnTo>
                  <a:pt x="26922" y="1769"/>
                </a:lnTo>
                <a:lnTo>
                  <a:pt x="27146" y="1527"/>
                </a:lnTo>
                <a:lnTo>
                  <a:pt x="27555" y="1117"/>
                </a:lnTo>
                <a:lnTo>
                  <a:pt x="27946" y="726"/>
                </a:lnTo>
                <a:lnTo>
                  <a:pt x="28058" y="577"/>
                </a:lnTo>
                <a:lnTo>
                  <a:pt x="28114" y="521"/>
                </a:lnTo>
                <a:lnTo>
                  <a:pt x="28077" y="484"/>
                </a:lnTo>
                <a:lnTo>
                  <a:pt x="28040" y="447"/>
                </a:lnTo>
                <a:close/>
                <a:moveTo>
                  <a:pt x="72481" y="447"/>
                </a:moveTo>
                <a:lnTo>
                  <a:pt x="72425" y="466"/>
                </a:lnTo>
                <a:lnTo>
                  <a:pt x="72276" y="521"/>
                </a:lnTo>
                <a:lnTo>
                  <a:pt x="72127" y="614"/>
                </a:lnTo>
                <a:lnTo>
                  <a:pt x="71960" y="726"/>
                </a:lnTo>
                <a:lnTo>
                  <a:pt x="71829" y="838"/>
                </a:lnTo>
                <a:lnTo>
                  <a:pt x="71662" y="987"/>
                </a:lnTo>
                <a:lnTo>
                  <a:pt x="71494" y="1210"/>
                </a:lnTo>
                <a:lnTo>
                  <a:pt x="71420" y="1341"/>
                </a:lnTo>
                <a:lnTo>
                  <a:pt x="71382" y="1452"/>
                </a:lnTo>
                <a:lnTo>
                  <a:pt x="71382" y="1434"/>
                </a:lnTo>
                <a:lnTo>
                  <a:pt x="71345" y="1620"/>
                </a:lnTo>
                <a:lnTo>
                  <a:pt x="71327" y="1732"/>
                </a:lnTo>
                <a:lnTo>
                  <a:pt x="71327" y="1806"/>
                </a:lnTo>
                <a:lnTo>
                  <a:pt x="71345" y="1825"/>
                </a:lnTo>
                <a:lnTo>
                  <a:pt x="71364" y="1825"/>
                </a:lnTo>
                <a:lnTo>
                  <a:pt x="71382" y="1806"/>
                </a:lnTo>
                <a:lnTo>
                  <a:pt x="71420" y="1769"/>
                </a:lnTo>
                <a:lnTo>
                  <a:pt x="71643" y="1527"/>
                </a:lnTo>
                <a:lnTo>
                  <a:pt x="72053" y="1117"/>
                </a:lnTo>
                <a:lnTo>
                  <a:pt x="72444" y="726"/>
                </a:lnTo>
                <a:lnTo>
                  <a:pt x="72574" y="577"/>
                </a:lnTo>
                <a:lnTo>
                  <a:pt x="72611" y="521"/>
                </a:lnTo>
                <a:lnTo>
                  <a:pt x="72574" y="484"/>
                </a:lnTo>
                <a:lnTo>
                  <a:pt x="72537" y="447"/>
                </a:lnTo>
                <a:close/>
                <a:moveTo>
                  <a:pt x="84564" y="354"/>
                </a:moveTo>
                <a:lnTo>
                  <a:pt x="84490" y="372"/>
                </a:lnTo>
                <a:lnTo>
                  <a:pt x="84341" y="466"/>
                </a:lnTo>
                <a:lnTo>
                  <a:pt x="84173" y="577"/>
                </a:lnTo>
                <a:lnTo>
                  <a:pt x="83856" y="838"/>
                </a:lnTo>
                <a:lnTo>
                  <a:pt x="83689" y="1024"/>
                </a:lnTo>
                <a:lnTo>
                  <a:pt x="83521" y="1210"/>
                </a:lnTo>
                <a:lnTo>
                  <a:pt x="83335" y="1490"/>
                </a:lnTo>
                <a:lnTo>
                  <a:pt x="83205" y="1732"/>
                </a:lnTo>
                <a:lnTo>
                  <a:pt x="83168" y="1825"/>
                </a:lnTo>
                <a:lnTo>
                  <a:pt x="83466" y="1564"/>
                </a:lnTo>
                <a:lnTo>
                  <a:pt x="84005" y="1117"/>
                </a:lnTo>
                <a:lnTo>
                  <a:pt x="84285" y="875"/>
                </a:lnTo>
                <a:lnTo>
                  <a:pt x="84508" y="652"/>
                </a:lnTo>
                <a:lnTo>
                  <a:pt x="84657" y="484"/>
                </a:lnTo>
                <a:lnTo>
                  <a:pt x="84694" y="428"/>
                </a:lnTo>
                <a:lnTo>
                  <a:pt x="84694" y="391"/>
                </a:lnTo>
                <a:lnTo>
                  <a:pt x="84657" y="354"/>
                </a:lnTo>
                <a:close/>
                <a:moveTo>
                  <a:pt x="85607" y="391"/>
                </a:moveTo>
                <a:lnTo>
                  <a:pt x="85569" y="428"/>
                </a:lnTo>
                <a:lnTo>
                  <a:pt x="85402" y="596"/>
                </a:lnTo>
                <a:lnTo>
                  <a:pt x="84955" y="1080"/>
                </a:lnTo>
                <a:lnTo>
                  <a:pt x="84527" y="1601"/>
                </a:lnTo>
                <a:lnTo>
                  <a:pt x="84341" y="1825"/>
                </a:lnTo>
                <a:lnTo>
                  <a:pt x="84471" y="1750"/>
                </a:lnTo>
                <a:lnTo>
                  <a:pt x="84694" y="1620"/>
                </a:lnTo>
                <a:lnTo>
                  <a:pt x="84974" y="1415"/>
                </a:lnTo>
                <a:lnTo>
                  <a:pt x="85253" y="1192"/>
                </a:lnTo>
                <a:lnTo>
                  <a:pt x="85495" y="950"/>
                </a:lnTo>
                <a:lnTo>
                  <a:pt x="85588" y="838"/>
                </a:lnTo>
                <a:lnTo>
                  <a:pt x="85662" y="726"/>
                </a:lnTo>
                <a:lnTo>
                  <a:pt x="85718" y="633"/>
                </a:lnTo>
                <a:lnTo>
                  <a:pt x="85737" y="540"/>
                </a:lnTo>
                <a:lnTo>
                  <a:pt x="85718" y="447"/>
                </a:lnTo>
                <a:lnTo>
                  <a:pt x="85644" y="391"/>
                </a:lnTo>
                <a:close/>
                <a:moveTo>
                  <a:pt x="81213" y="391"/>
                </a:moveTo>
                <a:lnTo>
                  <a:pt x="81157" y="410"/>
                </a:lnTo>
                <a:lnTo>
                  <a:pt x="81101" y="447"/>
                </a:lnTo>
                <a:lnTo>
                  <a:pt x="80971" y="540"/>
                </a:lnTo>
                <a:lnTo>
                  <a:pt x="80822" y="689"/>
                </a:lnTo>
                <a:lnTo>
                  <a:pt x="80561" y="968"/>
                </a:lnTo>
                <a:lnTo>
                  <a:pt x="80412" y="1136"/>
                </a:lnTo>
                <a:lnTo>
                  <a:pt x="80207" y="1359"/>
                </a:lnTo>
                <a:lnTo>
                  <a:pt x="80114" y="1490"/>
                </a:lnTo>
                <a:lnTo>
                  <a:pt x="80040" y="1620"/>
                </a:lnTo>
                <a:lnTo>
                  <a:pt x="80040" y="1601"/>
                </a:lnTo>
                <a:lnTo>
                  <a:pt x="79984" y="1732"/>
                </a:lnTo>
                <a:lnTo>
                  <a:pt x="79965" y="1806"/>
                </a:lnTo>
                <a:lnTo>
                  <a:pt x="79965" y="1843"/>
                </a:lnTo>
                <a:lnTo>
                  <a:pt x="79965" y="1862"/>
                </a:lnTo>
                <a:lnTo>
                  <a:pt x="79984" y="1862"/>
                </a:lnTo>
                <a:lnTo>
                  <a:pt x="80040" y="1825"/>
                </a:lnTo>
                <a:lnTo>
                  <a:pt x="80300" y="1564"/>
                </a:lnTo>
                <a:lnTo>
                  <a:pt x="80747" y="1117"/>
                </a:lnTo>
                <a:lnTo>
                  <a:pt x="80971" y="875"/>
                </a:lnTo>
                <a:lnTo>
                  <a:pt x="81157" y="652"/>
                </a:lnTo>
                <a:lnTo>
                  <a:pt x="81287" y="503"/>
                </a:lnTo>
                <a:lnTo>
                  <a:pt x="81306" y="447"/>
                </a:lnTo>
                <a:lnTo>
                  <a:pt x="81306" y="410"/>
                </a:lnTo>
                <a:lnTo>
                  <a:pt x="81269" y="391"/>
                </a:lnTo>
                <a:close/>
                <a:moveTo>
                  <a:pt x="1527" y="298"/>
                </a:moveTo>
                <a:lnTo>
                  <a:pt x="1472" y="317"/>
                </a:lnTo>
                <a:lnTo>
                  <a:pt x="1378" y="372"/>
                </a:lnTo>
                <a:lnTo>
                  <a:pt x="1285" y="484"/>
                </a:lnTo>
                <a:lnTo>
                  <a:pt x="1174" y="633"/>
                </a:lnTo>
                <a:lnTo>
                  <a:pt x="969" y="931"/>
                </a:lnTo>
                <a:lnTo>
                  <a:pt x="857" y="1099"/>
                </a:lnTo>
                <a:lnTo>
                  <a:pt x="783" y="1266"/>
                </a:lnTo>
                <a:lnTo>
                  <a:pt x="652" y="1583"/>
                </a:lnTo>
                <a:lnTo>
                  <a:pt x="597" y="1713"/>
                </a:lnTo>
                <a:lnTo>
                  <a:pt x="559" y="1825"/>
                </a:lnTo>
                <a:lnTo>
                  <a:pt x="559" y="1862"/>
                </a:lnTo>
                <a:lnTo>
                  <a:pt x="578" y="1880"/>
                </a:lnTo>
                <a:lnTo>
                  <a:pt x="597" y="1880"/>
                </a:lnTo>
                <a:lnTo>
                  <a:pt x="634" y="1843"/>
                </a:lnTo>
                <a:lnTo>
                  <a:pt x="857" y="1583"/>
                </a:lnTo>
                <a:lnTo>
                  <a:pt x="1043" y="1359"/>
                </a:lnTo>
                <a:lnTo>
                  <a:pt x="1230" y="1117"/>
                </a:lnTo>
                <a:lnTo>
                  <a:pt x="1397" y="857"/>
                </a:lnTo>
                <a:lnTo>
                  <a:pt x="1509" y="614"/>
                </a:lnTo>
                <a:lnTo>
                  <a:pt x="1565" y="521"/>
                </a:lnTo>
                <a:lnTo>
                  <a:pt x="1583" y="428"/>
                </a:lnTo>
                <a:lnTo>
                  <a:pt x="1583" y="372"/>
                </a:lnTo>
                <a:lnTo>
                  <a:pt x="1546" y="317"/>
                </a:lnTo>
                <a:lnTo>
                  <a:pt x="1527" y="298"/>
                </a:lnTo>
                <a:close/>
                <a:moveTo>
                  <a:pt x="30255" y="466"/>
                </a:moveTo>
                <a:lnTo>
                  <a:pt x="30162" y="521"/>
                </a:lnTo>
                <a:lnTo>
                  <a:pt x="30050" y="614"/>
                </a:lnTo>
                <a:lnTo>
                  <a:pt x="29827" y="801"/>
                </a:lnTo>
                <a:lnTo>
                  <a:pt x="29734" y="912"/>
                </a:lnTo>
                <a:lnTo>
                  <a:pt x="29529" y="1117"/>
                </a:lnTo>
                <a:lnTo>
                  <a:pt x="29231" y="1415"/>
                </a:lnTo>
                <a:lnTo>
                  <a:pt x="29101" y="1583"/>
                </a:lnTo>
                <a:lnTo>
                  <a:pt x="28989" y="1732"/>
                </a:lnTo>
                <a:lnTo>
                  <a:pt x="28933" y="1843"/>
                </a:lnTo>
                <a:lnTo>
                  <a:pt x="28915" y="1880"/>
                </a:lnTo>
                <a:lnTo>
                  <a:pt x="28933" y="1918"/>
                </a:lnTo>
                <a:lnTo>
                  <a:pt x="28970" y="1936"/>
                </a:lnTo>
                <a:lnTo>
                  <a:pt x="29045" y="1918"/>
                </a:lnTo>
                <a:lnTo>
                  <a:pt x="29119" y="1880"/>
                </a:lnTo>
                <a:lnTo>
                  <a:pt x="29212" y="1825"/>
                </a:lnTo>
                <a:lnTo>
                  <a:pt x="29436" y="1638"/>
                </a:lnTo>
                <a:lnTo>
                  <a:pt x="29678" y="1396"/>
                </a:lnTo>
                <a:lnTo>
                  <a:pt x="29920" y="1136"/>
                </a:lnTo>
                <a:lnTo>
                  <a:pt x="30125" y="894"/>
                </a:lnTo>
                <a:lnTo>
                  <a:pt x="30255" y="670"/>
                </a:lnTo>
                <a:lnTo>
                  <a:pt x="30311" y="596"/>
                </a:lnTo>
                <a:lnTo>
                  <a:pt x="30330" y="540"/>
                </a:lnTo>
                <a:lnTo>
                  <a:pt x="30330" y="484"/>
                </a:lnTo>
                <a:lnTo>
                  <a:pt x="30311" y="466"/>
                </a:lnTo>
                <a:close/>
                <a:moveTo>
                  <a:pt x="74752" y="466"/>
                </a:moveTo>
                <a:lnTo>
                  <a:pt x="74659" y="521"/>
                </a:lnTo>
                <a:lnTo>
                  <a:pt x="74547" y="614"/>
                </a:lnTo>
                <a:lnTo>
                  <a:pt x="74343" y="801"/>
                </a:lnTo>
                <a:lnTo>
                  <a:pt x="74231" y="912"/>
                </a:lnTo>
                <a:lnTo>
                  <a:pt x="74026" y="1117"/>
                </a:lnTo>
                <a:lnTo>
                  <a:pt x="73728" y="1415"/>
                </a:lnTo>
                <a:lnTo>
                  <a:pt x="73598" y="1583"/>
                </a:lnTo>
                <a:lnTo>
                  <a:pt x="73486" y="1732"/>
                </a:lnTo>
                <a:lnTo>
                  <a:pt x="73430" y="1843"/>
                </a:lnTo>
                <a:lnTo>
                  <a:pt x="73412" y="1880"/>
                </a:lnTo>
                <a:lnTo>
                  <a:pt x="73430" y="1918"/>
                </a:lnTo>
                <a:lnTo>
                  <a:pt x="73486" y="1936"/>
                </a:lnTo>
                <a:lnTo>
                  <a:pt x="73542" y="1918"/>
                </a:lnTo>
                <a:lnTo>
                  <a:pt x="73635" y="1880"/>
                </a:lnTo>
                <a:lnTo>
                  <a:pt x="73728" y="1825"/>
                </a:lnTo>
                <a:lnTo>
                  <a:pt x="73952" y="1638"/>
                </a:lnTo>
                <a:lnTo>
                  <a:pt x="74175" y="1396"/>
                </a:lnTo>
                <a:lnTo>
                  <a:pt x="74417" y="1136"/>
                </a:lnTo>
                <a:lnTo>
                  <a:pt x="74622" y="894"/>
                </a:lnTo>
                <a:lnTo>
                  <a:pt x="74771" y="670"/>
                </a:lnTo>
                <a:lnTo>
                  <a:pt x="74808" y="596"/>
                </a:lnTo>
                <a:lnTo>
                  <a:pt x="74827" y="540"/>
                </a:lnTo>
                <a:lnTo>
                  <a:pt x="74827" y="484"/>
                </a:lnTo>
                <a:lnTo>
                  <a:pt x="74827" y="466"/>
                </a:lnTo>
                <a:close/>
                <a:moveTo>
                  <a:pt x="92328" y="1583"/>
                </a:moveTo>
                <a:lnTo>
                  <a:pt x="92104" y="1694"/>
                </a:lnTo>
                <a:lnTo>
                  <a:pt x="91713" y="1936"/>
                </a:lnTo>
                <a:lnTo>
                  <a:pt x="91509" y="2067"/>
                </a:lnTo>
                <a:lnTo>
                  <a:pt x="91360" y="2197"/>
                </a:lnTo>
                <a:lnTo>
                  <a:pt x="91248" y="2309"/>
                </a:lnTo>
                <a:lnTo>
                  <a:pt x="91248" y="2346"/>
                </a:lnTo>
                <a:lnTo>
                  <a:pt x="91248" y="2383"/>
                </a:lnTo>
                <a:lnTo>
                  <a:pt x="91266" y="2402"/>
                </a:lnTo>
                <a:lnTo>
                  <a:pt x="91304" y="2402"/>
                </a:lnTo>
                <a:lnTo>
                  <a:pt x="91397" y="2383"/>
                </a:lnTo>
                <a:lnTo>
                  <a:pt x="91509" y="2327"/>
                </a:lnTo>
                <a:lnTo>
                  <a:pt x="91620" y="2271"/>
                </a:lnTo>
                <a:lnTo>
                  <a:pt x="91844" y="2123"/>
                </a:lnTo>
                <a:lnTo>
                  <a:pt x="91974" y="2011"/>
                </a:lnTo>
                <a:lnTo>
                  <a:pt x="92067" y="1918"/>
                </a:lnTo>
                <a:lnTo>
                  <a:pt x="92253" y="1750"/>
                </a:lnTo>
                <a:lnTo>
                  <a:pt x="92365" y="1620"/>
                </a:lnTo>
                <a:lnTo>
                  <a:pt x="92384" y="1583"/>
                </a:lnTo>
                <a:close/>
                <a:moveTo>
                  <a:pt x="92346" y="2383"/>
                </a:moveTo>
                <a:lnTo>
                  <a:pt x="92272" y="2420"/>
                </a:lnTo>
                <a:lnTo>
                  <a:pt x="92179" y="2458"/>
                </a:lnTo>
                <a:lnTo>
                  <a:pt x="91955" y="2625"/>
                </a:lnTo>
                <a:lnTo>
                  <a:pt x="91713" y="2830"/>
                </a:lnTo>
                <a:lnTo>
                  <a:pt x="91471" y="3053"/>
                </a:lnTo>
                <a:lnTo>
                  <a:pt x="91266" y="3295"/>
                </a:lnTo>
                <a:lnTo>
                  <a:pt x="91118" y="3482"/>
                </a:lnTo>
                <a:lnTo>
                  <a:pt x="91062" y="3556"/>
                </a:lnTo>
                <a:lnTo>
                  <a:pt x="91043" y="3631"/>
                </a:lnTo>
                <a:lnTo>
                  <a:pt x="91043" y="3649"/>
                </a:lnTo>
                <a:lnTo>
                  <a:pt x="91080" y="3649"/>
                </a:lnTo>
                <a:lnTo>
                  <a:pt x="91248" y="3556"/>
                </a:lnTo>
                <a:lnTo>
                  <a:pt x="91471" y="3370"/>
                </a:lnTo>
                <a:lnTo>
                  <a:pt x="91751" y="3147"/>
                </a:lnTo>
                <a:lnTo>
                  <a:pt x="92253" y="2681"/>
                </a:lnTo>
                <a:lnTo>
                  <a:pt x="92402" y="2514"/>
                </a:lnTo>
                <a:lnTo>
                  <a:pt x="92458" y="2420"/>
                </a:lnTo>
                <a:lnTo>
                  <a:pt x="92421" y="2402"/>
                </a:lnTo>
                <a:lnTo>
                  <a:pt x="92346" y="2383"/>
                </a:lnTo>
                <a:close/>
                <a:moveTo>
                  <a:pt x="1509" y="2011"/>
                </a:moveTo>
                <a:lnTo>
                  <a:pt x="1416" y="2085"/>
                </a:lnTo>
                <a:lnTo>
                  <a:pt x="1304" y="2178"/>
                </a:lnTo>
                <a:lnTo>
                  <a:pt x="1192" y="2309"/>
                </a:lnTo>
                <a:lnTo>
                  <a:pt x="1006" y="2569"/>
                </a:lnTo>
                <a:lnTo>
                  <a:pt x="876" y="2756"/>
                </a:lnTo>
                <a:lnTo>
                  <a:pt x="615" y="3053"/>
                </a:lnTo>
                <a:lnTo>
                  <a:pt x="485" y="3221"/>
                </a:lnTo>
                <a:lnTo>
                  <a:pt x="392" y="3389"/>
                </a:lnTo>
                <a:lnTo>
                  <a:pt x="280" y="3612"/>
                </a:lnTo>
                <a:lnTo>
                  <a:pt x="224" y="3724"/>
                </a:lnTo>
                <a:lnTo>
                  <a:pt x="243" y="3742"/>
                </a:lnTo>
                <a:lnTo>
                  <a:pt x="280" y="3724"/>
                </a:lnTo>
                <a:lnTo>
                  <a:pt x="597" y="3389"/>
                </a:lnTo>
                <a:lnTo>
                  <a:pt x="1118" y="2830"/>
                </a:lnTo>
                <a:lnTo>
                  <a:pt x="1360" y="2551"/>
                </a:lnTo>
                <a:lnTo>
                  <a:pt x="1546" y="2290"/>
                </a:lnTo>
                <a:lnTo>
                  <a:pt x="1602" y="2178"/>
                </a:lnTo>
                <a:lnTo>
                  <a:pt x="1639" y="2104"/>
                </a:lnTo>
                <a:lnTo>
                  <a:pt x="1639" y="2048"/>
                </a:lnTo>
                <a:lnTo>
                  <a:pt x="1621" y="2029"/>
                </a:lnTo>
                <a:lnTo>
                  <a:pt x="1602" y="2011"/>
                </a:lnTo>
                <a:close/>
                <a:moveTo>
                  <a:pt x="1397" y="3258"/>
                </a:moveTo>
                <a:lnTo>
                  <a:pt x="1304" y="3295"/>
                </a:lnTo>
                <a:lnTo>
                  <a:pt x="1211" y="3389"/>
                </a:lnTo>
                <a:lnTo>
                  <a:pt x="1118" y="3500"/>
                </a:lnTo>
                <a:lnTo>
                  <a:pt x="932" y="3724"/>
                </a:lnTo>
                <a:lnTo>
                  <a:pt x="820" y="3873"/>
                </a:lnTo>
                <a:lnTo>
                  <a:pt x="448" y="4338"/>
                </a:lnTo>
                <a:lnTo>
                  <a:pt x="280" y="4580"/>
                </a:lnTo>
                <a:lnTo>
                  <a:pt x="243" y="4636"/>
                </a:lnTo>
                <a:lnTo>
                  <a:pt x="243" y="4655"/>
                </a:lnTo>
                <a:lnTo>
                  <a:pt x="261" y="4655"/>
                </a:lnTo>
                <a:lnTo>
                  <a:pt x="541" y="4431"/>
                </a:lnTo>
                <a:lnTo>
                  <a:pt x="764" y="4226"/>
                </a:lnTo>
                <a:lnTo>
                  <a:pt x="1025" y="3984"/>
                </a:lnTo>
                <a:lnTo>
                  <a:pt x="1248" y="3742"/>
                </a:lnTo>
                <a:lnTo>
                  <a:pt x="1434" y="3538"/>
                </a:lnTo>
                <a:lnTo>
                  <a:pt x="1490" y="3444"/>
                </a:lnTo>
                <a:lnTo>
                  <a:pt x="1509" y="3351"/>
                </a:lnTo>
                <a:lnTo>
                  <a:pt x="1509" y="3295"/>
                </a:lnTo>
                <a:lnTo>
                  <a:pt x="1472" y="3258"/>
                </a:lnTo>
                <a:close/>
                <a:moveTo>
                  <a:pt x="92421" y="3575"/>
                </a:moveTo>
                <a:lnTo>
                  <a:pt x="92123" y="3780"/>
                </a:lnTo>
                <a:lnTo>
                  <a:pt x="91899" y="3947"/>
                </a:lnTo>
                <a:lnTo>
                  <a:pt x="91657" y="4133"/>
                </a:lnTo>
                <a:lnTo>
                  <a:pt x="91453" y="4338"/>
                </a:lnTo>
                <a:lnTo>
                  <a:pt x="91285" y="4524"/>
                </a:lnTo>
                <a:lnTo>
                  <a:pt x="91248" y="4599"/>
                </a:lnTo>
                <a:lnTo>
                  <a:pt x="91211" y="4655"/>
                </a:lnTo>
                <a:lnTo>
                  <a:pt x="91229" y="4710"/>
                </a:lnTo>
                <a:lnTo>
                  <a:pt x="91266" y="4748"/>
                </a:lnTo>
                <a:lnTo>
                  <a:pt x="91341" y="4748"/>
                </a:lnTo>
                <a:lnTo>
                  <a:pt x="91415" y="4729"/>
                </a:lnTo>
                <a:lnTo>
                  <a:pt x="91509" y="4692"/>
                </a:lnTo>
                <a:lnTo>
                  <a:pt x="91602" y="4617"/>
                </a:lnTo>
                <a:lnTo>
                  <a:pt x="91788" y="4431"/>
                </a:lnTo>
                <a:lnTo>
                  <a:pt x="91974" y="4208"/>
                </a:lnTo>
                <a:lnTo>
                  <a:pt x="92142" y="3984"/>
                </a:lnTo>
                <a:lnTo>
                  <a:pt x="92290" y="3780"/>
                </a:lnTo>
                <a:lnTo>
                  <a:pt x="92421" y="3575"/>
                </a:lnTo>
                <a:close/>
                <a:moveTo>
                  <a:pt x="1230" y="4394"/>
                </a:moveTo>
                <a:lnTo>
                  <a:pt x="1174" y="4431"/>
                </a:lnTo>
                <a:lnTo>
                  <a:pt x="1043" y="4506"/>
                </a:lnTo>
                <a:lnTo>
                  <a:pt x="913" y="4617"/>
                </a:lnTo>
                <a:lnTo>
                  <a:pt x="690" y="4859"/>
                </a:lnTo>
                <a:lnTo>
                  <a:pt x="559" y="5008"/>
                </a:lnTo>
                <a:lnTo>
                  <a:pt x="466" y="5176"/>
                </a:lnTo>
                <a:lnTo>
                  <a:pt x="336" y="5418"/>
                </a:lnTo>
                <a:lnTo>
                  <a:pt x="261" y="5623"/>
                </a:lnTo>
                <a:lnTo>
                  <a:pt x="243" y="5679"/>
                </a:lnTo>
                <a:lnTo>
                  <a:pt x="261" y="5679"/>
                </a:lnTo>
                <a:lnTo>
                  <a:pt x="280" y="5660"/>
                </a:lnTo>
                <a:lnTo>
                  <a:pt x="503" y="5455"/>
                </a:lnTo>
                <a:lnTo>
                  <a:pt x="894" y="5064"/>
                </a:lnTo>
                <a:lnTo>
                  <a:pt x="1081" y="4859"/>
                </a:lnTo>
                <a:lnTo>
                  <a:pt x="1248" y="4673"/>
                </a:lnTo>
                <a:lnTo>
                  <a:pt x="1341" y="4524"/>
                </a:lnTo>
                <a:lnTo>
                  <a:pt x="1360" y="4468"/>
                </a:lnTo>
                <a:lnTo>
                  <a:pt x="1341" y="4431"/>
                </a:lnTo>
                <a:lnTo>
                  <a:pt x="1323" y="4394"/>
                </a:lnTo>
                <a:close/>
                <a:moveTo>
                  <a:pt x="92588" y="4617"/>
                </a:moveTo>
                <a:lnTo>
                  <a:pt x="92533" y="4636"/>
                </a:lnTo>
                <a:lnTo>
                  <a:pt x="92365" y="4729"/>
                </a:lnTo>
                <a:lnTo>
                  <a:pt x="92142" y="4878"/>
                </a:lnTo>
                <a:lnTo>
                  <a:pt x="91918" y="5064"/>
                </a:lnTo>
                <a:lnTo>
                  <a:pt x="91490" y="5474"/>
                </a:lnTo>
                <a:lnTo>
                  <a:pt x="91341" y="5623"/>
                </a:lnTo>
                <a:lnTo>
                  <a:pt x="91266" y="5697"/>
                </a:lnTo>
                <a:lnTo>
                  <a:pt x="91248" y="5753"/>
                </a:lnTo>
                <a:lnTo>
                  <a:pt x="91248" y="5790"/>
                </a:lnTo>
                <a:lnTo>
                  <a:pt x="91248" y="5809"/>
                </a:lnTo>
                <a:lnTo>
                  <a:pt x="91285" y="5809"/>
                </a:lnTo>
                <a:lnTo>
                  <a:pt x="91378" y="5772"/>
                </a:lnTo>
                <a:lnTo>
                  <a:pt x="91509" y="5679"/>
                </a:lnTo>
                <a:lnTo>
                  <a:pt x="91769" y="5492"/>
                </a:lnTo>
                <a:lnTo>
                  <a:pt x="91899" y="5381"/>
                </a:lnTo>
                <a:lnTo>
                  <a:pt x="92290" y="4990"/>
                </a:lnTo>
                <a:lnTo>
                  <a:pt x="92533" y="4748"/>
                </a:lnTo>
                <a:lnTo>
                  <a:pt x="92588" y="4673"/>
                </a:lnTo>
                <a:lnTo>
                  <a:pt x="92607" y="4636"/>
                </a:lnTo>
                <a:lnTo>
                  <a:pt x="92588" y="4617"/>
                </a:lnTo>
                <a:close/>
                <a:moveTo>
                  <a:pt x="92477" y="5772"/>
                </a:moveTo>
                <a:lnTo>
                  <a:pt x="92272" y="5902"/>
                </a:lnTo>
                <a:lnTo>
                  <a:pt x="92067" y="6032"/>
                </a:lnTo>
                <a:lnTo>
                  <a:pt x="91844" y="6163"/>
                </a:lnTo>
                <a:lnTo>
                  <a:pt x="91657" y="6330"/>
                </a:lnTo>
                <a:lnTo>
                  <a:pt x="91527" y="6442"/>
                </a:lnTo>
                <a:lnTo>
                  <a:pt x="91341" y="6647"/>
                </a:lnTo>
                <a:lnTo>
                  <a:pt x="91285" y="6758"/>
                </a:lnTo>
                <a:lnTo>
                  <a:pt x="91248" y="6833"/>
                </a:lnTo>
                <a:lnTo>
                  <a:pt x="91248" y="6870"/>
                </a:lnTo>
                <a:lnTo>
                  <a:pt x="91266" y="6889"/>
                </a:lnTo>
                <a:lnTo>
                  <a:pt x="91341" y="6889"/>
                </a:lnTo>
                <a:lnTo>
                  <a:pt x="91453" y="6852"/>
                </a:lnTo>
                <a:lnTo>
                  <a:pt x="91546" y="6814"/>
                </a:lnTo>
                <a:lnTo>
                  <a:pt x="91639" y="6758"/>
                </a:lnTo>
                <a:lnTo>
                  <a:pt x="91713" y="6703"/>
                </a:lnTo>
                <a:lnTo>
                  <a:pt x="91862" y="6535"/>
                </a:lnTo>
                <a:lnTo>
                  <a:pt x="91993" y="6367"/>
                </a:lnTo>
                <a:lnTo>
                  <a:pt x="92235" y="6032"/>
                </a:lnTo>
                <a:lnTo>
                  <a:pt x="92365" y="5883"/>
                </a:lnTo>
                <a:lnTo>
                  <a:pt x="92477" y="5772"/>
                </a:lnTo>
                <a:close/>
                <a:moveTo>
                  <a:pt x="1434" y="5343"/>
                </a:moveTo>
                <a:lnTo>
                  <a:pt x="1397" y="5381"/>
                </a:lnTo>
                <a:lnTo>
                  <a:pt x="1267" y="5548"/>
                </a:lnTo>
                <a:lnTo>
                  <a:pt x="894" y="6088"/>
                </a:lnTo>
                <a:lnTo>
                  <a:pt x="541" y="6647"/>
                </a:lnTo>
                <a:lnTo>
                  <a:pt x="410" y="6833"/>
                </a:lnTo>
                <a:lnTo>
                  <a:pt x="336" y="6926"/>
                </a:lnTo>
                <a:lnTo>
                  <a:pt x="448" y="6833"/>
                </a:lnTo>
                <a:lnTo>
                  <a:pt x="634" y="6665"/>
                </a:lnTo>
                <a:lnTo>
                  <a:pt x="876" y="6442"/>
                </a:lnTo>
                <a:lnTo>
                  <a:pt x="1118" y="6200"/>
                </a:lnTo>
                <a:lnTo>
                  <a:pt x="1323" y="5921"/>
                </a:lnTo>
                <a:lnTo>
                  <a:pt x="1416" y="5809"/>
                </a:lnTo>
                <a:lnTo>
                  <a:pt x="1472" y="5679"/>
                </a:lnTo>
                <a:lnTo>
                  <a:pt x="1527" y="5567"/>
                </a:lnTo>
                <a:lnTo>
                  <a:pt x="1527" y="5474"/>
                </a:lnTo>
                <a:lnTo>
                  <a:pt x="1527" y="5399"/>
                </a:lnTo>
                <a:lnTo>
                  <a:pt x="1472" y="5343"/>
                </a:lnTo>
                <a:close/>
                <a:moveTo>
                  <a:pt x="1639" y="6535"/>
                </a:moveTo>
                <a:lnTo>
                  <a:pt x="1509" y="6609"/>
                </a:lnTo>
                <a:lnTo>
                  <a:pt x="1323" y="6758"/>
                </a:lnTo>
                <a:lnTo>
                  <a:pt x="1081" y="6963"/>
                </a:lnTo>
                <a:lnTo>
                  <a:pt x="839" y="7205"/>
                </a:lnTo>
                <a:lnTo>
                  <a:pt x="615" y="7429"/>
                </a:lnTo>
                <a:lnTo>
                  <a:pt x="429" y="7652"/>
                </a:lnTo>
                <a:lnTo>
                  <a:pt x="299" y="7801"/>
                </a:lnTo>
                <a:lnTo>
                  <a:pt x="280" y="7857"/>
                </a:lnTo>
                <a:lnTo>
                  <a:pt x="280" y="7894"/>
                </a:lnTo>
                <a:lnTo>
                  <a:pt x="317" y="7913"/>
                </a:lnTo>
                <a:lnTo>
                  <a:pt x="354" y="7913"/>
                </a:lnTo>
                <a:lnTo>
                  <a:pt x="429" y="7894"/>
                </a:lnTo>
                <a:lnTo>
                  <a:pt x="522" y="7857"/>
                </a:lnTo>
                <a:lnTo>
                  <a:pt x="634" y="7782"/>
                </a:lnTo>
                <a:lnTo>
                  <a:pt x="857" y="7559"/>
                </a:lnTo>
                <a:lnTo>
                  <a:pt x="1099" y="7280"/>
                </a:lnTo>
                <a:lnTo>
                  <a:pt x="1341" y="7000"/>
                </a:lnTo>
                <a:lnTo>
                  <a:pt x="1509" y="6758"/>
                </a:lnTo>
                <a:lnTo>
                  <a:pt x="1621" y="6591"/>
                </a:lnTo>
                <a:lnTo>
                  <a:pt x="1658" y="6535"/>
                </a:lnTo>
                <a:close/>
                <a:moveTo>
                  <a:pt x="92495" y="6833"/>
                </a:moveTo>
                <a:lnTo>
                  <a:pt x="92421" y="6852"/>
                </a:lnTo>
                <a:lnTo>
                  <a:pt x="92216" y="6945"/>
                </a:lnTo>
                <a:lnTo>
                  <a:pt x="91937" y="7075"/>
                </a:lnTo>
                <a:lnTo>
                  <a:pt x="91639" y="7261"/>
                </a:lnTo>
                <a:lnTo>
                  <a:pt x="91341" y="7447"/>
                </a:lnTo>
                <a:lnTo>
                  <a:pt x="91118" y="7652"/>
                </a:lnTo>
                <a:lnTo>
                  <a:pt x="91043" y="7745"/>
                </a:lnTo>
                <a:lnTo>
                  <a:pt x="90987" y="7820"/>
                </a:lnTo>
                <a:lnTo>
                  <a:pt x="90969" y="7876"/>
                </a:lnTo>
                <a:lnTo>
                  <a:pt x="90969" y="7913"/>
                </a:lnTo>
                <a:lnTo>
                  <a:pt x="90987" y="7931"/>
                </a:lnTo>
                <a:lnTo>
                  <a:pt x="91043" y="7969"/>
                </a:lnTo>
                <a:lnTo>
                  <a:pt x="91118" y="7950"/>
                </a:lnTo>
                <a:lnTo>
                  <a:pt x="91211" y="7931"/>
                </a:lnTo>
                <a:lnTo>
                  <a:pt x="91322" y="7876"/>
                </a:lnTo>
                <a:lnTo>
                  <a:pt x="91583" y="7708"/>
                </a:lnTo>
                <a:lnTo>
                  <a:pt x="91862" y="7503"/>
                </a:lnTo>
                <a:lnTo>
                  <a:pt x="92123" y="7280"/>
                </a:lnTo>
                <a:lnTo>
                  <a:pt x="92328" y="7075"/>
                </a:lnTo>
                <a:lnTo>
                  <a:pt x="92477" y="6926"/>
                </a:lnTo>
                <a:lnTo>
                  <a:pt x="92533" y="6852"/>
                </a:lnTo>
                <a:lnTo>
                  <a:pt x="92495" y="6833"/>
                </a:lnTo>
                <a:close/>
                <a:moveTo>
                  <a:pt x="1434" y="7559"/>
                </a:moveTo>
                <a:lnTo>
                  <a:pt x="1360" y="7578"/>
                </a:lnTo>
                <a:lnTo>
                  <a:pt x="1211" y="7652"/>
                </a:lnTo>
                <a:lnTo>
                  <a:pt x="1043" y="7764"/>
                </a:lnTo>
                <a:lnTo>
                  <a:pt x="894" y="7876"/>
                </a:lnTo>
                <a:lnTo>
                  <a:pt x="764" y="8006"/>
                </a:lnTo>
                <a:lnTo>
                  <a:pt x="578" y="8173"/>
                </a:lnTo>
                <a:lnTo>
                  <a:pt x="373" y="8434"/>
                </a:lnTo>
                <a:lnTo>
                  <a:pt x="299" y="8564"/>
                </a:lnTo>
                <a:lnTo>
                  <a:pt x="224" y="8695"/>
                </a:lnTo>
                <a:lnTo>
                  <a:pt x="187" y="8918"/>
                </a:lnTo>
                <a:lnTo>
                  <a:pt x="187" y="9011"/>
                </a:lnTo>
                <a:lnTo>
                  <a:pt x="187" y="9030"/>
                </a:lnTo>
                <a:lnTo>
                  <a:pt x="206" y="9030"/>
                </a:lnTo>
                <a:lnTo>
                  <a:pt x="243" y="8974"/>
                </a:lnTo>
                <a:lnTo>
                  <a:pt x="485" y="8713"/>
                </a:lnTo>
                <a:lnTo>
                  <a:pt x="950" y="8266"/>
                </a:lnTo>
                <a:lnTo>
                  <a:pt x="1397" y="7838"/>
                </a:lnTo>
                <a:lnTo>
                  <a:pt x="1527" y="7689"/>
                </a:lnTo>
                <a:lnTo>
                  <a:pt x="1583" y="7633"/>
                </a:lnTo>
                <a:lnTo>
                  <a:pt x="1527" y="7578"/>
                </a:lnTo>
                <a:lnTo>
                  <a:pt x="1490" y="7559"/>
                </a:lnTo>
                <a:close/>
                <a:moveTo>
                  <a:pt x="92402" y="7876"/>
                </a:moveTo>
                <a:lnTo>
                  <a:pt x="92272" y="7931"/>
                </a:lnTo>
                <a:lnTo>
                  <a:pt x="92086" y="8080"/>
                </a:lnTo>
                <a:lnTo>
                  <a:pt x="91844" y="8248"/>
                </a:lnTo>
                <a:lnTo>
                  <a:pt x="91583" y="8453"/>
                </a:lnTo>
                <a:lnTo>
                  <a:pt x="91378" y="8676"/>
                </a:lnTo>
                <a:lnTo>
                  <a:pt x="91285" y="8769"/>
                </a:lnTo>
                <a:lnTo>
                  <a:pt x="91229" y="8862"/>
                </a:lnTo>
                <a:lnTo>
                  <a:pt x="91192" y="8955"/>
                </a:lnTo>
                <a:lnTo>
                  <a:pt x="91192" y="9030"/>
                </a:lnTo>
                <a:lnTo>
                  <a:pt x="91229" y="9086"/>
                </a:lnTo>
                <a:lnTo>
                  <a:pt x="91304" y="9123"/>
                </a:lnTo>
                <a:lnTo>
                  <a:pt x="91341" y="9142"/>
                </a:lnTo>
                <a:lnTo>
                  <a:pt x="91378" y="9123"/>
                </a:lnTo>
                <a:lnTo>
                  <a:pt x="91453" y="9086"/>
                </a:lnTo>
                <a:lnTo>
                  <a:pt x="91527" y="9030"/>
                </a:lnTo>
                <a:lnTo>
                  <a:pt x="91602" y="8937"/>
                </a:lnTo>
                <a:lnTo>
                  <a:pt x="91751" y="8769"/>
                </a:lnTo>
                <a:lnTo>
                  <a:pt x="91844" y="8639"/>
                </a:lnTo>
                <a:lnTo>
                  <a:pt x="91993" y="8471"/>
                </a:lnTo>
                <a:lnTo>
                  <a:pt x="92272" y="8192"/>
                </a:lnTo>
                <a:lnTo>
                  <a:pt x="92384" y="8062"/>
                </a:lnTo>
                <a:lnTo>
                  <a:pt x="92477" y="7950"/>
                </a:lnTo>
                <a:lnTo>
                  <a:pt x="92477" y="7913"/>
                </a:lnTo>
                <a:lnTo>
                  <a:pt x="92477" y="7876"/>
                </a:lnTo>
                <a:close/>
                <a:moveTo>
                  <a:pt x="1490" y="8564"/>
                </a:moveTo>
                <a:lnTo>
                  <a:pt x="1453" y="8583"/>
                </a:lnTo>
                <a:lnTo>
                  <a:pt x="1360" y="8695"/>
                </a:lnTo>
                <a:lnTo>
                  <a:pt x="1174" y="8881"/>
                </a:lnTo>
                <a:lnTo>
                  <a:pt x="727" y="9421"/>
                </a:lnTo>
                <a:lnTo>
                  <a:pt x="317" y="9942"/>
                </a:lnTo>
                <a:lnTo>
                  <a:pt x="187" y="10110"/>
                </a:lnTo>
                <a:lnTo>
                  <a:pt x="150" y="10184"/>
                </a:lnTo>
                <a:lnTo>
                  <a:pt x="168" y="10203"/>
                </a:lnTo>
                <a:lnTo>
                  <a:pt x="224" y="10203"/>
                </a:lnTo>
                <a:lnTo>
                  <a:pt x="336" y="10147"/>
                </a:lnTo>
                <a:lnTo>
                  <a:pt x="485" y="10035"/>
                </a:lnTo>
                <a:lnTo>
                  <a:pt x="652" y="9886"/>
                </a:lnTo>
                <a:lnTo>
                  <a:pt x="950" y="9588"/>
                </a:lnTo>
                <a:lnTo>
                  <a:pt x="1118" y="9402"/>
                </a:lnTo>
                <a:lnTo>
                  <a:pt x="1248" y="9197"/>
                </a:lnTo>
                <a:lnTo>
                  <a:pt x="1416" y="8881"/>
                </a:lnTo>
                <a:lnTo>
                  <a:pt x="1490" y="8732"/>
                </a:lnTo>
                <a:lnTo>
                  <a:pt x="1509" y="8620"/>
                </a:lnTo>
                <a:lnTo>
                  <a:pt x="1527" y="8583"/>
                </a:lnTo>
                <a:lnTo>
                  <a:pt x="1509" y="8564"/>
                </a:lnTo>
                <a:close/>
                <a:moveTo>
                  <a:pt x="92551" y="8881"/>
                </a:moveTo>
                <a:lnTo>
                  <a:pt x="92495" y="8918"/>
                </a:lnTo>
                <a:lnTo>
                  <a:pt x="92216" y="9142"/>
                </a:lnTo>
                <a:lnTo>
                  <a:pt x="91713" y="9551"/>
                </a:lnTo>
                <a:lnTo>
                  <a:pt x="91453" y="9756"/>
                </a:lnTo>
                <a:lnTo>
                  <a:pt x="91248" y="9961"/>
                </a:lnTo>
                <a:lnTo>
                  <a:pt x="91173" y="10054"/>
                </a:lnTo>
                <a:lnTo>
                  <a:pt x="91136" y="10128"/>
                </a:lnTo>
                <a:lnTo>
                  <a:pt x="91118" y="10203"/>
                </a:lnTo>
                <a:lnTo>
                  <a:pt x="91118" y="10259"/>
                </a:lnTo>
                <a:lnTo>
                  <a:pt x="91155" y="10277"/>
                </a:lnTo>
                <a:lnTo>
                  <a:pt x="91192" y="10277"/>
                </a:lnTo>
                <a:lnTo>
                  <a:pt x="91304" y="10221"/>
                </a:lnTo>
                <a:lnTo>
                  <a:pt x="91471" y="10110"/>
                </a:lnTo>
                <a:lnTo>
                  <a:pt x="91639" y="9961"/>
                </a:lnTo>
                <a:lnTo>
                  <a:pt x="91955" y="9663"/>
                </a:lnTo>
                <a:lnTo>
                  <a:pt x="92123" y="9495"/>
                </a:lnTo>
                <a:lnTo>
                  <a:pt x="92402" y="9272"/>
                </a:lnTo>
                <a:lnTo>
                  <a:pt x="92551" y="9123"/>
                </a:lnTo>
                <a:lnTo>
                  <a:pt x="92607" y="9067"/>
                </a:lnTo>
                <a:lnTo>
                  <a:pt x="92626" y="9030"/>
                </a:lnTo>
                <a:lnTo>
                  <a:pt x="92626" y="8974"/>
                </a:lnTo>
                <a:lnTo>
                  <a:pt x="92607" y="8918"/>
                </a:lnTo>
                <a:lnTo>
                  <a:pt x="92607" y="8900"/>
                </a:lnTo>
                <a:lnTo>
                  <a:pt x="92588" y="8881"/>
                </a:lnTo>
                <a:close/>
                <a:moveTo>
                  <a:pt x="1565" y="9737"/>
                </a:moveTo>
                <a:lnTo>
                  <a:pt x="1453" y="9812"/>
                </a:lnTo>
                <a:lnTo>
                  <a:pt x="1267" y="9979"/>
                </a:lnTo>
                <a:lnTo>
                  <a:pt x="1025" y="10184"/>
                </a:lnTo>
                <a:lnTo>
                  <a:pt x="783" y="10426"/>
                </a:lnTo>
                <a:lnTo>
                  <a:pt x="559" y="10668"/>
                </a:lnTo>
                <a:lnTo>
                  <a:pt x="373" y="10910"/>
                </a:lnTo>
                <a:lnTo>
                  <a:pt x="261" y="11078"/>
                </a:lnTo>
                <a:lnTo>
                  <a:pt x="224" y="11152"/>
                </a:lnTo>
                <a:lnTo>
                  <a:pt x="243" y="11190"/>
                </a:lnTo>
                <a:lnTo>
                  <a:pt x="261" y="11208"/>
                </a:lnTo>
                <a:lnTo>
                  <a:pt x="299" y="11227"/>
                </a:lnTo>
                <a:lnTo>
                  <a:pt x="373" y="11208"/>
                </a:lnTo>
                <a:lnTo>
                  <a:pt x="466" y="11171"/>
                </a:lnTo>
                <a:lnTo>
                  <a:pt x="578" y="11078"/>
                </a:lnTo>
                <a:lnTo>
                  <a:pt x="820" y="10836"/>
                </a:lnTo>
                <a:lnTo>
                  <a:pt x="1081" y="10538"/>
                </a:lnTo>
                <a:lnTo>
                  <a:pt x="1323" y="10240"/>
                </a:lnTo>
                <a:lnTo>
                  <a:pt x="1509" y="9961"/>
                </a:lnTo>
                <a:lnTo>
                  <a:pt x="1602" y="9775"/>
                </a:lnTo>
                <a:lnTo>
                  <a:pt x="1602" y="9737"/>
                </a:lnTo>
                <a:close/>
                <a:moveTo>
                  <a:pt x="92663" y="10110"/>
                </a:moveTo>
                <a:lnTo>
                  <a:pt x="92458" y="10166"/>
                </a:lnTo>
                <a:lnTo>
                  <a:pt x="92216" y="10240"/>
                </a:lnTo>
                <a:lnTo>
                  <a:pt x="91993" y="10426"/>
                </a:lnTo>
                <a:lnTo>
                  <a:pt x="91825" y="10594"/>
                </a:lnTo>
                <a:lnTo>
                  <a:pt x="91657" y="10761"/>
                </a:lnTo>
                <a:lnTo>
                  <a:pt x="91509" y="10947"/>
                </a:lnTo>
                <a:lnTo>
                  <a:pt x="91471" y="11022"/>
                </a:lnTo>
                <a:lnTo>
                  <a:pt x="91434" y="11096"/>
                </a:lnTo>
                <a:lnTo>
                  <a:pt x="91415" y="11152"/>
                </a:lnTo>
                <a:lnTo>
                  <a:pt x="91434" y="11208"/>
                </a:lnTo>
                <a:lnTo>
                  <a:pt x="91471" y="11245"/>
                </a:lnTo>
                <a:lnTo>
                  <a:pt x="91546" y="11264"/>
                </a:lnTo>
                <a:lnTo>
                  <a:pt x="91583" y="11245"/>
                </a:lnTo>
                <a:lnTo>
                  <a:pt x="91639" y="11227"/>
                </a:lnTo>
                <a:lnTo>
                  <a:pt x="91769" y="11115"/>
                </a:lnTo>
                <a:lnTo>
                  <a:pt x="91937" y="10947"/>
                </a:lnTo>
                <a:lnTo>
                  <a:pt x="92104" y="10761"/>
                </a:lnTo>
                <a:lnTo>
                  <a:pt x="92439" y="10370"/>
                </a:lnTo>
                <a:lnTo>
                  <a:pt x="92570" y="10203"/>
                </a:lnTo>
                <a:lnTo>
                  <a:pt x="92663" y="10110"/>
                </a:lnTo>
                <a:close/>
                <a:moveTo>
                  <a:pt x="1341" y="10910"/>
                </a:moveTo>
                <a:lnTo>
                  <a:pt x="1304" y="10947"/>
                </a:lnTo>
                <a:lnTo>
                  <a:pt x="969" y="11320"/>
                </a:lnTo>
                <a:lnTo>
                  <a:pt x="801" y="11506"/>
                </a:lnTo>
                <a:lnTo>
                  <a:pt x="634" y="11692"/>
                </a:lnTo>
                <a:lnTo>
                  <a:pt x="503" y="11804"/>
                </a:lnTo>
                <a:lnTo>
                  <a:pt x="336" y="11953"/>
                </a:lnTo>
                <a:lnTo>
                  <a:pt x="280" y="12027"/>
                </a:lnTo>
                <a:lnTo>
                  <a:pt x="243" y="12083"/>
                </a:lnTo>
                <a:lnTo>
                  <a:pt x="261" y="12120"/>
                </a:lnTo>
                <a:lnTo>
                  <a:pt x="280" y="12139"/>
                </a:lnTo>
                <a:lnTo>
                  <a:pt x="317" y="12158"/>
                </a:lnTo>
                <a:lnTo>
                  <a:pt x="373" y="12176"/>
                </a:lnTo>
                <a:lnTo>
                  <a:pt x="410" y="12158"/>
                </a:lnTo>
                <a:lnTo>
                  <a:pt x="466" y="12158"/>
                </a:lnTo>
                <a:lnTo>
                  <a:pt x="578" y="12083"/>
                </a:lnTo>
                <a:lnTo>
                  <a:pt x="690" y="11990"/>
                </a:lnTo>
                <a:lnTo>
                  <a:pt x="801" y="11878"/>
                </a:lnTo>
                <a:lnTo>
                  <a:pt x="1025" y="11636"/>
                </a:lnTo>
                <a:lnTo>
                  <a:pt x="1174" y="11469"/>
                </a:lnTo>
                <a:lnTo>
                  <a:pt x="1230" y="11338"/>
                </a:lnTo>
                <a:lnTo>
                  <a:pt x="1323" y="11115"/>
                </a:lnTo>
                <a:lnTo>
                  <a:pt x="1360" y="11003"/>
                </a:lnTo>
                <a:lnTo>
                  <a:pt x="1360" y="10929"/>
                </a:lnTo>
                <a:lnTo>
                  <a:pt x="1360" y="10910"/>
                </a:lnTo>
                <a:close/>
                <a:moveTo>
                  <a:pt x="92495" y="11041"/>
                </a:moveTo>
                <a:lnTo>
                  <a:pt x="92365" y="11096"/>
                </a:lnTo>
                <a:lnTo>
                  <a:pt x="92216" y="11208"/>
                </a:lnTo>
                <a:lnTo>
                  <a:pt x="92048" y="11320"/>
                </a:lnTo>
                <a:lnTo>
                  <a:pt x="91751" y="11599"/>
                </a:lnTo>
                <a:lnTo>
                  <a:pt x="91583" y="11767"/>
                </a:lnTo>
                <a:lnTo>
                  <a:pt x="91360" y="12027"/>
                </a:lnTo>
                <a:lnTo>
                  <a:pt x="91266" y="12195"/>
                </a:lnTo>
                <a:lnTo>
                  <a:pt x="91248" y="12251"/>
                </a:lnTo>
                <a:lnTo>
                  <a:pt x="91248" y="12307"/>
                </a:lnTo>
                <a:lnTo>
                  <a:pt x="91266" y="12381"/>
                </a:lnTo>
                <a:lnTo>
                  <a:pt x="91304" y="12456"/>
                </a:lnTo>
                <a:lnTo>
                  <a:pt x="91341" y="12474"/>
                </a:lnTo>
                <a:lnTo>
                  <a:pt x="91415" y="12474"/>
                </a:lnTo>
                <a:lnTo>
                  <a:pt x="91453" y="12437"/>
                </a:lnTo>
                <a:lnTo>
                  <a:pt x="92030" y="11711"/>
                </a:lnTo>
                <a:lnTo>
                  <a:pt x="92551" y="11059"/>
                </a:lnTo>
                <a:lnTo>
                  <a:pt x="92533" y="11041"/>
                </a:lnTo>
                <a:close/>
                <a:moveTo>
                  <a:pt x="1527" y="11953"/>
                </a:moveTo>
                <a:lnTo>
                  <a:pt x="1490" y="11971"/>
                </a:lnTo>
                <a:lnTo>
                  <a:pt x="1378" y="12027"/>
                </a:lnTo>
                <a:lnTo>
                  <a:pt x="1248" y="12120"/>
                </a:lnTo>
                <a:lnTo>
                  <a:pt x="1118" y="12251"/>
                </a:lnTo>
                <a:lnTo>
                  <a:pt x="857" y="12530"/>
                </a:lnTo>
                <a:lnTo>
                  <a:pt x="708" y="12679"/>
                </a:lnTo>
                <a:lnTo>
                  <a:pt x="392" y="13070"/>
                </a:lnTo>
                <a:lnTo>
                  <a:pt x="224" y="13275"/>
                </a:lnTo>
                <a:lnTo>
                  <a:pt x="206" y="13312"/>
                </a:lnTo>
                <a:lnTo>
                  <a:pt x="206" y="13331"/>
                </a:lnTo>
                <a:lnTo>
                  <a:pt x="224" y="13312"/>
                </a:lnTo>
                <a:lnTo>
                  <a:pt x="522" y="13107"/>
                </a:lnTo>
                <a:lnTo>
                  <a:pt x="764" y="12921"/>
                </a:lnTo>
                <a:lnTo>
                  <a:pt x="1025" y="12698"/>
                </a:lnTo>
                <a:lnTo>
                  <a:pt x="1267" y="12474"/>
                </a:lnTo>
                <a:lnTo>
                  <a:pt x="1453" y="12269"/>
                </a:lnTo>
                <a:lnTo>
                  <a:pt x="1527" y="12176"/>
                </a:lnTo>
                <a:lnTo>
                  <a:pt x="1565" y="12083"/>
                </a:lnTo>
                <a:lnTo>
                  <a:pt x="1583" y="12027"/>
                </a:lnTo>
                <a:lnTo>
                  <a:pt x="1546" y="11971"/>
                </a:lnTo>
                <a:lnTo>
                  <a:pt x="1527" y="11953"/>
                </a:lnTo>
                <a:close/>
                <a:moveTo>
                  <a:pt x="92551" y="12214"/>
                </a:moveTo>
                <a:lnTo>
                  <a:pt x="92421" y="12251"/>
                </a:lnTo>
                <a:lnTo>
                  <a:pt x="92272" y="12344"/>
                </a:lnTo>
                <a:lnTo>
                  <a:pt x="92104" y="12456"/>
                </a:lnTo>
                <a:lnTo>
                  <a:pt x="91806" y="12716"/>
                </a:lnTo>
                <a:lnTo>
                  <a:pt x="91620" y="12884"/>
                </a:lnTo>
                <a:lnTo>
                  <a:pt x="91509" y="13014"/>
                </a:lnTo>
                <a:lnTo>
                  <a:pt x="91341" y="13256"/>
                </a:lnTo>
                <a:lnTo>
                  <a:pt x="91266" y="13368"/>
                </a:lnTo>
                <a:lnTo>
                  <a:pt x="91248" y="13442"/>
                </a:lnTo>
                <a:lnTo>
                  <a:pt x="91248" y="13480"/>
                </a:lnTo>
                <a:lnTo>
                  <a:pt x="91285" y="13498"/>
                </a:lnTo>
                <a:lnTo>
                  <a:pt x="91341" y="13480"/>
                </a:lnTo>
                <a:lnTo>
                  <a:pt x="91434" y="13405"/>
                </a:lnTo>
                <a:lnTo>
                  <a:pt x="91602" y="13275"/>
                </a:lnTo>
                <a:lnTo>
                  <a:pt x="92048" y="12865"/>
                </a:lnTo>
                <a:lnTo>
                  <a:pt x="92290" y="12642"/>
                </a:lnTo>
                <a:lnTo>
                  <a:pt x="92477" y="12456"/>
                </a:lnTo>
                <a:lnTo>
                  <a:pt x="92588" y="12307"/>
                </a:lnTo>
                <a:lnTo>
                  <a:pt x="92626" y="12251"/>
                </a:lnTo>
                <a:lnTo>
                  <a:pt x="92626" y="12232"/>
                </a:lnTo>
                <a:lnTo>
                  <a:pt x="92588" y="12214"/>
                </a:lnTo>
                <a:close/>
                <a:moveTo>
                  <a:pt x="1788" y="12958"/>
                </a:moveTo>
                <a:lnTo>
                  <a:pt x="1751" y="12977"/>
                </a:lnTo>
                <a:lnTo>
                  <a:pt x="1676" y="12995"/>
                </a:lnTo>
                <a:lnTo>
                  <a:pt x="1546" y="13070"/>
                </a:lnTo>
                <a:lnTo>
                  <a:pt x="1416" y="13163"/>
                </a:lnTo>
                <a:lnTo>
                  <a:pt x="1155" y="13405"/>
                </a:lnTo>
                <a:lnTo>
                  <a:pt x="1006" y="13573"/>
                </a:lnTo>
                <a:lnTo>
                  <a:pt x="839" y="13722"/>
                </a:lnTo>
                <a:lnTo>
                  <a:pt x="578" y="14001"/>
                </a:lnTo>
                <a:lnTo>
                  <a:pt x="448" y="14150"/>
                </a:lnTo>
                <a:lnTo>
                  <a:pt x="354" y="14280"/>
                </a:lnTo>
                <a:lnTo>
                  <a:pt x="299" y="14392"/>
                </a:lnTo>
                <a:lnTo>
                  <a:pt x="299" y="14429"/>
                </a:lnTo>
                <a:lnTo>
                  <a:pt x="317" y="14448"/>
                </a:lnTo>
                <a:lnTo>
                  <a:pt x="354" y="14448"/>
                </a:lnTo>
                <a:lnTo>
                  <a:pt x="429" y="14410"/>
                </a:lnTo>
                <a:lnTo>
                  <a:pt x="615" y="14280"/>
                </a:lnTo>
                <a:lnTo>
                  <a:pt x="894" y="14075"/>
                </a:lnTo>
                <a:lnTo>
                  <a:pt x="1174" y="13815"/>
                </a:lnTo>
                <a:lnTo>
                  <a:pt x="1472" y="13554"/>
                </a:lnTo>
                <a:lnTo>
                  <a:pt x="1695" y="13312"/>
                </a:lnTo>
                <a:lnTo>
                  <a:pt x="1788" y="13200"/>
                </a:lnTo>
                <a:lnTo>
                  <a:pt x="1844" y="13126"/>
                </a:lnTo>
                <a:lnTo>
                  <a:pt x="1881" y="13051"/>
                </a:lnTo>
                <a:lnTo>
                  <a:pt x="1881" y="13014"/>
                </a:lnTo>
                <a:lnTo>
                  <a:pt x="1844" y="12977"/>
                </a:lnTo>
                <a:lnTo>
                  <a:pt x="1788" y="12958"/>
                </a:lnTo>
                <a:close/>
                <a:moveTo>
                  <a:pt x="92514" y="13331"/>
                </a:moveTo>
                <a:lnTo>
                  <a:pt x="92477" y="13349"/>
                </a:lnTo>
                <a:lnTo>
                  <a:pt x="92346" y="13386"/>
                </a:lnTo>
                <a:lnTo>
                  <a:pt x="92197" y="13461"/>
                </a:lnTo>
                <a:lnTo>
                  <a:pt x="92030" y="13573"/>
                </a:lnTo>
                <a:lnTo>
                  <a:pt x="91732" y="13777"/>
                </a:lnTo>
                <a:lnTo>
                  <a:pt x="91546" y="13926"/>
                </a:lnTo>
                <a:lnTo>
                  <a:pt x="91490" y="14001"/>
                </a:lnTo>
                <a:lnTo>
                  <a:pt x="91415" y="14094"/>
                </a:lnTo>
                <a:lnTo>
                  <a:pt x="91360" y="14224"/>
                </a:lnTo>
                <a:lnTo>
                  <a:pt x="91304" y="14355"/>
                </a:lnTo>
                <a:lnTo>
                  <a:pt x="91266" y="14466"/>
                </a:lnTo>
                <a:lnTo>
                  <a:pt x="91266" y="14541"/>
                </a:lnTo>
                <a:lnTo>
                  <a:pt x="91285" y="14559"/>
                </a:lnTo>
                <a:lnTo>
                  <a:pt x="91322" y="14541"/>
                </a:lnTo>
                <a:lnTo>
                  <a:pt x="91415" y="14485"/>
                </a:lnTo>
                <a:lnTo>
                  <a:pt x="92011" y="13908"/>
                </a:lnTo>
                <a:lnTo>
                  <a:pt x="92384" y="13535"/>
                </a:lnTo>
                <a:lnTo>
                  <a:pt x="92495" y="13405"/>
                </a:lnTo>
                <a:lnTo>
                  <a:pt x="92533" y="13349"/>
                </a:lnTo>
                <a:lnTo>
                  <a:pt x="92514" y="13331"/>
                </a:lnTo>
                <a:close/>
                <a:moveTo>
                  <a:pt x="1639" y="14206"/>
                </a:moveTo>
                <a:lnTo>
                  <a:pt x="1546" y="14262"/>
                </a:lnTo>
                <a:lnTo>
                  <a:pt x="1360" y="14392"/>
                </a:lnTo>
                <a:lnTo>
                  <a:pt x="1118" y="14559"/>
                </a:lnTo>
                <a:lnTo>
                  <a:pt x="857" y="14764"/>
                </a:lnTo>
                <a:lnTo>
                  <a:pt x="634" y="14969"/>
                </a:lnTo>
                <a:lnTo>
                  <a:pt x="448" y="15155"/>
                </a:lnTo>
                <a:lnTo>
                  <a:pt x="373" y="15230"/>
                </a:lnTo>
                <a:lnTo>
                  <a:pt x="336" y="15304"/>
                </a:lnTo>
                <a:lnTo>
                  <a:pt x="336" y="15360"/>
                </a:lnTo>
                <a:lnTo>
                  <a:pt x="354" y="15397"/>
                </a:lnTo>
                <a:lnTo>
                  <a:pt x="448" y="15397"/>
                </a:lnTo>
                <a:lnTo>
                  <a:pt x="559" y="15360"/>
                </a:lnTo>
                <a:lnTo>
                  <a:pt x="690" y="15267"/>
                </a:lnTo>
                <a:lnTo>
                  <a:pt x="820" y="15155"/>
                </a:lnTo>
                <a:lnTo>
                  <a:pt x="1081" y="14932"/>
                </a:lnTo>
                <a:lnTo>
                  <a:pt x="1230" y="14783"/>
                </a:lnTo>
                <a:lnTo>
                  <a:pt x="1341" y="14671"/>
                </a:lnTo>
                <a:lnTo>
                  <a:pt x="1546" y="14466"/>
                </a:lnTo>
                <a:lnTo>
                  <a:pt x="1639" y="14355"/>
                </a:lnTo>
                <a:lnTo>
                  <a:pt x="1695" y="14262"/>
                </a:lnTo>
                <a:lnTo>
                  <a:pt x="1714" y="14243"/>
                </a:lnTo>
                <a:lnTo>
                  <a:pt x="1695" y="14224"/>
                </a:lnTo>
                <a:lnTo>
                  <a:pt x="1676" y="14206"/>
                </a:lnTo>
                <a:close/>
                <a:moveTo>
                  <a:pt x="92477" y="14429"/>
                </a:moveTo>
                <a:lnTo>
                  <a:pt x="92216" y="14615"/>
                </a:lnTo>
                <a:lnTo>
                  <a:pt x="91751" y="14969"/>
                </a:lnTo>
                <a:lnTo>
                  <a:pt x="91527" y="15155"/>
                </a:lnTo>
                <a:lnTo>
                  <a:pt x="91360" y="15341"/>
                </a:lnTo>
                <a:lnTo>
                  <a:pt x="91285" y="15416"/>
                </a:lnTo>
                <a:lnTo>
                  <a:pt x="91248" y="15490"/>
                </a:lnTo>
                <a:lnTo>
                  <a:pt x="91229" y="15528"/>
                </a:lnTo>
                <a:lnTo>
                  <a:pt x="91248" y="15583"/>
                </a:lnTo>
                <a:lnTo>
                  <a:pt x="91304" y="15602"/>
                </a:lnTo>
                <a:lnTo>
                  <a:pt x="91378" y="15602"/>
                </a:lnTo>
                <a:lnTo>
                  <a:pt x="91471" y="15565"/>
                </a:lnTo>
                <a:lnTo>
                  <a:pt x="91546" y="15509"/>
                </a:lnTo>
                <a:lnTo>
                  <a:pt x="91751" y="15341"/>
                </a:lnTo>
                <a:lnTo>
                  <a:pt x="91955" y="15118"/>
                </a:lnTo>
                <a:lnTo>
                  <a:pt x="92142" y="14876"/>
                </a:lnTo>
                <a:lnTo>
                  <a:pt x="92309" y="14652"/>
                </a:lnTo>
                <a:lnTo>
                  <a:pt x="92477" y="14429"/>
                </a:lnTo>
                <a:close/>
                <a:moveTo>
                  <a:pt x="1490" y="15267"/>
                </a:moveTo>
                <a:lnTo>
                  <a:pt x="1397" y="15323"/>
                </a:lnTo>
                <a:lnTo>
                  <a:pt x="1230" y="15472"/>
                </a:lnTo>
                <a:lnTo>
                  <a:pt x="801" y="15863"/>
                </a:lnTo>
                <a:lnTo>
                  <a:pt x="578" y="16086"/>
                </a:lnTo>
                <a:lnTo>
                  <a:pt x="392" y="16272"/>
                </a:lnTo>
                <a:lnTo>
                  <a:pt x="280" y="16421"/>
                </a:lnTo>
                <a:lnTo>
                  <a:pt x="261" y="16477"/>
                </a:lnTo>
                <a:lnTo>
                  <a:pt x="261" y="16514"/>
                </a:lnTo>
                <a:lnTo>
                  <a:pt x="299" y="16533"/>
                </a:lnTo>
                <a:lnTo>
                  <a:pt x="336" y="16552"/>
                </a:lnTo>
                <a:lnTo>
                  <a:pt x="410" y="16552"/>
                </a:lnTo>
                <a:lnTo>
                  <a:pt x="503" y="16533"/>
                </a:lnTo>
                <a:lnTo>
                  <a:pt x="615" y="16458"/>
                </a:lnTo>
                <a:lnTo>
                  <a:pt x="745" y="16365"/>
                </a:lnTo>
                <a:lnTo>
                  <a:pt x="857" y="16254"/>
                </a:lnTo>
                <a:lnTo>
                  <a:pt x="1099" y="15993"/>
                </a:lnTo>
                <a:lnTo>
                  <a:pt x="1304" y="15714"/>
                </a:lnTo>
                <a:lnTo>
                  <a:pt x="1453" y="15453"/>
                </a:lnTo>
                <a:lnTo>
                  <a:pt x="1509" y="15360"/>
                </a:lnTo>
                <a:lnTo>
                  <a:pt x="1527" y="15304"/>
                </a:lnTo>
                <a:lnTo>
                  <a:pt x="1527" y="15267"/>
                </a:lnTo>
                <a:close/>
                <a:moveTo>
                  <a:pt x="92309" y="15379"/>
                </a:moveTo>
                <a:lnTo>
                  <a:pt x="92197" y="15434"/>
                </a:lnTo>
                <a:lnTo>
                  <a:pt x="92048" y="15546"/>
                </a:lnTo>
                <a:lnTo>
                  <a:pt x="91881" y="15676"/>
                </a:lnTo>
                <a:lnTo>
                  <a:pt x="91583" y="15974"/>
                </a:lnTo>
                <a:lnTo>
                  <a:pt x="91397" y="16161"/>
                </a:lnTo>
                <a:lnTo>
                  <a:pt x="91285" y="16309"/>
                </a:lnTo>
                <a:lnTo>
                  <a:pt x="91118" y="16570"/>
                </a:lnTo>
                <a:lnTo>
                  <a:pt x="91062" y="16700"/>
                </a:lnTo>
                <a:lnTo>
                  <a:pt x="91024" y="16794"/>
                </a:lnTo>
                <a:lnTo>
                  <a:pt x="91024" y="16812"/>
                </a:lnTo>
                <a:lnTo>
                  <a:pt x="91043" y="16831"/>
                </a:lnTo>
                <a:lnTo>
                  <a:pt x="91080" y="16831"/>
                </a:lnTo>
                <a:lnTo>
                  <a:pt x="91136" y="16812"/>
                </a:lnTo>
                <a:lnTo>
                  <a:pt x="91248" y="16738"/>
                </a:lnTo>
                <a:lnTo>
                  <a:pt x="91434" y="16570"/>
                </a:lnTo>
                <a:lnTo>
                  <a:pt x="91881" y="16105"/>
                </a:lnTo>
                <a:lnTo>
                  <a:pt x="92104" y="15863"/>
                </a:lnTo>
                <a:lnTo>
                  <a:pt x="92272" y="15639"/>
                </a:lnTo>
                <a:lnTo>
                  <a:pt x="92384" y="15472"/>
                </a:lnTo>
                <a:lnTo>
                  <a:pt x="92402" y="15416"/>
                </a:lnTo>
                <a:lnTo>
                  <a:pt x="92402" y="15397"/>
                </a:lnTo>
                <a:lnTo>
                  <a:pt x="92365" y="15379"/>
                </a:lnTo>
                <a:close/>
                <a:moveTo>
                  <a:pt x="1509" y="16272"/>
                </a:moveTo>
                <a:lnTo>
                  <a:pt x="1397" y="16365"/>
                </a:lnTo>
                <a:lnTo>
                  <a:pt x="1230" y="16533"/>
                </a:lnTo>
                <a:lnTo>
                  <a:pt x="801" y="17017"/>
                </a:lnTo>
                <a:lnTo>
                  <a:pt x="410" y="17482"/>
                </a:lnTo>
                <a:lnTo>
                  <a:pt x="280" y="17613"/>
                </a:lnTo>
                <a:lnTo>
                  <a:pt x="224" y="17669"/>
                </a:lnTo>
                <a:lnTo>
                  <a:pt x="261" y="17687"/>
                </a:lnTo>
                <a:lnTo>
                  <a:pt x="299" y="17687"/>
                </a:lnTo>
                <a:lnTo>
                  <a:pt x="410" y="17631"/>
                </a:lnTo>
                <a:lnTo>
                  <a:pt x="559" y="17538"/>
                </a:lnTo>
                <a:lnTo>
                  <a:pt x="708" y="17427"/>
                </a:lnTo>
                <a:lnTo>
                  <a:pt x="1025" y="17166"/>
                </a:lnTo>
                <a:lnTo>
                  <a:pt x="1192" y="16998"/>
                </a:lnTo>
                <a:lnTo>
                  <a:pt x="1304" y="16849"/>
                </a:lnTo>
                <a:lnTo>
                  <a:pt x="1472" y="16570"/>
                </a:lnTo>
                <a:lnTo>
                  <a:pt x="1546" y="16440"/>
                </a:lnTo>
                <a:lnTo>
                  <a:pt x="1583" y="16347"/>
                </a:lnTo>
                <a:lnTo>
                  <a:pt x="1583" y="16309"/>
                </a:lnTo>
                <a:lnTo>
                  <a:pt x="1583" y="16272"/>
                </a:lnTo>
                <a:close/>
                <a:moveTo>
                  <a:pt x="92328" y="16626"/>
                </a:moveTo>
                <a:lnTo>
                  <a:pt x="92253" y="16645"/>
                </a:lnTo>
                <a:lnTo>
                  <a:pt x="92179" y="16700"/>
                </a:lnTo>
                <a:lnTo>
                  <a:pt x="92011" y="16831"/>
                </a:lnTo>
                <a:lnTo>
                  <a:pt x="91806" y="16998"/>
                </a:lnTo>
                <a:lnTo>
                  <a:pt x="91639" y="17203"/>
                </a:lnTo>
                <a:lnTo>
                  <a:pt x="91471" y="17389"/>
                </a:lnTo>
                <a:lnTo>
                  <a:pt x="91360" y="17576"/>
                </a:lnTo>
                <a:lnTo>
                  <a:pt x="91341" y="17631"/>
                </a:lnTo>
                <a:lnTo>
                  <a:pt x="91322" y="17687"/>
                </a:lnTo>
                <a:lnTo>
                  <a:pt x="91341" y="17724"/>
                </a:lnTo>
                <a:lnTo>
                  <a:pt x="91453" y="17724"/>
                </a:lnTo>
                <a:lnTo>
                  <a:pt x="91527" y="17687"/>
                </a:lnTo>
                <a:lnTo>
                  <a:pt x="91676" y="17557"/>
                </a:lnTo>
                <a:lnTo>
                  <a:pt x="91844" y="17371"/>
                </a:lnTo>
                <a:lnTo>
                  <a:pt x="91993" y="17185"/>
                </a:lnTo>
                <a:lnTo>
                  <a:pt x="92142" y="16980"/>
                </a:lnTo>
                <a:lnTo>
                  <a:pt x="92235" y="16794"/>
                </a:lnTo>
                <a:lnTo>
                  <a:pt x="92309" y="16682"/>
                </a:lnTo>
                <a:lnTo>
                  <a:pt x="92328" y="16626"/>
                </a:lnTo>
                <a:close/>
                <a:moveTo>
                  <a:pt x="1397" y="17576"/>
                </a:moveTo>
                <a:lnTo>
                  <a:pt x="1323" y="17594"/>
                </a:lnTo>
                <a:lnTo>
                  <a:pt x="1230" y="17631"/>
                </a:lnTo>
                <a:lnTo>
                  <a:pt x="1025" y="17780"/>
                </a:lnTo>
                <a:lnTo>
                  <a:pt x="820" y="17967"/>
                </a:lnTo>
                <a:lnTo>
                  <a:pt x="429" y="18357"/>
                </a:lnTo>
                <a:lnTo>
                  <a:pt x="243" y="18562"/>
                </a:lnTo>
                <a:lnTo>
                  <a:pt x="503" y="18413"/>
                </a:lnTo>
                <a:lnTo>
                  <a:pt x="950" y="18115"/>
                </a:lnTo>
                <a:lnTo>
                  <a:pt x="1192" y="17967"/>
                </a:lnTo>
                <a:lnTo>
                  <a:pt x="1378" y="17818"/>
                </a:lnTo>
                <a:lnTo>
                  <a:pt x="1453" y="17743"/>
                </a:lnTo>
                <a:lnTo>
                  <a:pt x="1490" y="17687"/>
                </a:lnTo>
                <a:lnTo>
                  <a:pt x="1509" y="17631"/>
                </a:lnTo>
                <a:lnTo>
                  <a:pt x="1509" y="17594"/>
                </a:lnTo>
                <a:lnTo>
                  <a:pt x="1453" y="17576"/>
                </a:lnTo>
                <a:close/>
                <a:moveTo>
                  <a:pt x="92514" y="17669"/>
                </a:moveTo>
                <a:lnTo>
                  <a:pt x="92458" y="17687"/>
                </a:lnTo>
                <a:lnTo>
                  <a:pt x="92309" y="17799"/>
                </a:lnTo>
                <a:lnTo>
                  <a:pt x="92123" y="17948"/>
                </a:lnTo>
                <a:lnTo>
                  <a:pt x="91918" y="18153"/>
                </a:lnTo>
                <a:lnTo>
                  <a:pt x="91527" y="18544"/>
                </a:lnTo>
                <a:lnTo>
                  <a:pt x="91322" y="18786"/>
                </a:lnTo>
                <a:lnTo>
                  <a:pt x="91304" y="18804"/>
                </a:lnTo>
                <a:lnTo>
                  <a:pt x="91341" y="18804"/>
                </a:lnTo>
                <a:lnTo>
                  <a:pt x="91490" y="18730"/>
                </a:lnTo>
                <a:lnTo>
                  <a:pt x="91713" y="18581"/>
                </a:lnTo>
                <a:lnTo>
                  <a:pt x="91974" y="18376"/>
                </a:lnTo>
                <a:lnTo>
                  <a:pt x="92235" y="18171"/>
                </a:lnTo>
                <a:lnTo>
                  <a:pt x="92458" y="17948"/>
                </a:lnTo>
                <a:lnTo>
                  <a:pt x="92533" y="17855"/>
                </a:lnTo>
                <a:lnTo>
                  <a:pt x="92570" y="17780"/>
                </a:lnTo>
                <a:lnTo>
                  <a:pt x="92570" y="17706"/>
                </a:lnTo>
                <a:lnTo>
                  <a:pt x="92570" y="17687"/>
                </a:lnTo>
                <a:lnTo>
                  <a:pt x="92551" y="17669"/>
                </a:lnTo>
                <a:close/>
                <a:moveTo>
                  <a:pt x="1490" y="18506"/>
                </a:moveTo>
                <a:lnTo>
                  <a:pt x="1453" y="18525"/>
                </a:lnTo>
                <a:lnTo>
                  <a:pt x="1248" y="18618"/>
                </a:lnTo>
                <a:lnTo>
                  <a:pt x="987" y="18804"/>
                </a:lnTo>
                <a:lnTo>
                  <a:pt x="671" y="19009"/>
                </a:lnTo>
                <a:lnTo>
                  <a:pt x="373" y="19251"/>
                </a:lnTo>
                <a:lnTo>
                  <a:pt x="261" y="19363"/>
                </a:lnTo>
                <a:lnTo>
                  <a:pt x="150" y="19475"/>
                </a:lnTo>
                <a:lnTo>
                  <a:pt x="57" y="19586"/>
                </a:lnTo>
                <a:lnTo>
                  <a:pt x="19" y="19679"/>
                </a:lnTo>
                <a:lnTo>
                  <a:pt x="1" y="19772"/>
                </a:lnTo>
                <a:lnTo>
                  <a:pt x="19" y="19810"/>
                </a:lnTo>
                <a:lnTo>
                  <a:pt x="38" y="19828"/>
                </a:lnTo>
                <a:lnTo>
                  <a:pt x="75" y="19847"/>
                </a:lnTo>
                <a:lnTo>
                  <a:pt x="131" y="19828"/>
                </a:lnTo>
                <a:lnTo>
                  <a:pt x="299" y="19717"/>
                </a:lnTo>
                <a:lnTo>
                  <a:pt x="522" y="19530"/>
                </a:lnTo>
                <a:lnTo>
                  <a:pt x="783" y="19307"/>
                </a:lnTo>
                <a:lnTo>
                  <a:pt x="1043" y="19084"/>
                </a:lnTo>
                <a:lnTo>
                  <a:pt x="1267" y="18842"/>
                </a:lnTo>
                <a:lnTo>
                  <a:pt x="1434" y="18655"/>
                </a:lnTo>
                <a:lnTo>
                  <a:pt x="1490" y="18581"/>
                </a:lnTo>
                <a:lnTo>
                  <a:pt x="1509" y="18525"/>
                </a:lnTo>
                <a:lnTo>
                  <a:pt x="1509" y="18506"/>
                </a:lnTo>
                <a:close/>
                <a:moveTo>
                  <a:pt x="92477" y="18842"/>
                </a:moveTo>
                <a:lnTo>
                  <a:pt x="92365" y="18879"/>
                </a:lnTo>
                <a:lnTo>
                  <a:pt x="92197" y="18953"/>
                </a:lnTo>
                <a:lnTo>
                  <a:pt x="92030" y="19065"/>
                </a:lnTo>
                <a:lnTo>
                  <a:pt x="91713" y="19270"/>
                </a:lnTo>
                <a:lnTo>
                  <a:pt x="91546" y="19400"/>
                </a:lnTo>
                <a:lnTo>
                  <a:pt x="91509" y="19456"/>
                </a:lnTo>
                <a:lnTo>
                  <a:pt x="91453" y="19530"/>
                </a:lnTo>
                <a:lnTo>
                  <a:pt x="91341" y="19735"/>
                </a:lnTo>
                <a:lnTo>
                  <a:pt x="91304" y="19828"/>
                </a:lnTo>
                <a:lnTo>
                  <a:pt x="91304" y="19884"/>
                </a:lnTo>
                <a:lnTo>
                  <a:pt x="91304" y="19903"/>
                </a:lnTo>
                <a:lnTo>
                  <a:pt x="91322" y="19903"/>
                </a:lnTo>
                <a:lnTo>
                  <a:pt x="91415" y="19847"/>
                </a:lnTo>
                <a:lnTo>
                  <a:pt x="92011" y="19344"/>
                </a:lnTo>
                <a:lnTo>
                  <a:pt x="92384" y="19028"/>
                </a:lnTo>
                <a:lnTo>
                  <a:pt x="92495" y="18916"/>
                </a:lnTo>
                <a:lnTo>
                  <a:pt x="92551" y="18860"/>
                </a:lnTo>
                <a:lnTo>
                  <a:pt x="92514" y="18842"/>
                </a:lnTo>
                <a:close/>
                <a:moveTo>
                  <a:pt x="92439" y="19977"/>
                </a:moveTo>
                <a:lnTo>
                  <a:pt x="92309" y="19996"/>
                </a:lnTo>
                <a:lnTo>
                  <a:pt x="92142" y="20070"/>
                </a:lnTo>
                <a:lnTo>
                  <a:pt x="91974" y="20163"/>
                </a:lnTo>
                <a:lnTo>
                  <a:pt x="91788" y="20275"/>
                </a:lnTo>
                <a:lnTo>
                  <a:pt x="91639" y="20405"/>
                </a:lnTo>
                <a:lnTo>
                  <a:pt x="91490" y="20554"/>
                </a:lnTo>
                <a:lnTo>
                  <a:pt x="91378" y="20685"/>
                </a:lnTo>
                <a:lnTo>
                  <a:pt x="91304" y="20796"/>
                </a:lnTo>
                <a:lnTo>
                  <a:pt x="91285" y="20852"/>
                </a:lnTo>
                <a:lnTo>
                  <a:pt x="91304" y="20871"/>
                </a:lnTo>
                <a:lnTo>
                  <a:pt x="91360" y="20871"/>
                </a:lnTo>
                <a:lnTo>
                  <a:pt x="91434" y="20834"/>
                </a:lnTo>
                <a:lnTo>
                  <a:pt x="91639" y="20703"/>
                </a:lnTo>
                <a:lnTo>
                  <a:pt x="91862" y="20536"/>
                </a:lnTo>
                <a:lnTo>
                  <a:pt x="92104" y="20331"/>
                </a:lnTo>
                <a:lnTo>
                  <a:pt x="92290" y="20163"/>
                </a:lnTo>
                <a:lnTo>
                  <a:pt x="92421" y="20033"/>
                </a:lnTo>
                <a:lnTo>
                  <a:pt x="92458" y="19996"/>
                </a:lnTo>
                <a:lnTo>
                  <a:pt x="92439" y="19977"/>
                </a:lnTo>
                <a:close/>
                <a:moveTo>
                  <a:pt x="1509" y="19530"/>
                </a:moveTo>
                <a:lnTo>
                  <a:pt x="1490" y="19549"/>
                </a:lnTo>
                <a:lnTo>
                  <a:pt x="1378" y="19624"/>
                </a:lnTo>
                <a:lnTo>
                  <a:pt x="1211" y="19791"/>
                </a:lnTo>
                <a:lnTo>
                  <a:pt x="764" y="20257"/>
                </a:lnTo>
                <a:lnTo>
                  <a:pt x="373" y="20703"/>
                </a:lnTo>
                <a:lnTo>
                  <a:pt x="261" y="20852"/>
                </a:lnTo>
                <a:lnTo>
                  <a:pt x="224" y="20908"/>
                </a:lnTo>
                <a:lnTo>
                  <a:pt x="224" y="20927"/>
                </a:lnTo>
                <a:lnTo>
                  <a:pt x="261" y="20945"/>
                </a:lnTo>
                <a:lnTo>
                  <a:pt x="299" y="20945"/>
                </a:lnTo>
                <a:lnTo>
                  <a:pt x="410" y="20890"/>
                </a:lnTo>
                <a:lnTo>
                  <a:pt x="559" y="20796"/>
                </a:lnTo>
                <a:lnTo>
                  <a:pt x="690" y="20666"/>
                </a:lnTo>
                <a:lnTo>
                  <a:pt x="969" y="20405"/>
                </a:lnTo>
                <a:lnTo>
                  <a:pt x="1118" y="20238"/>
                </a:lnTo>
                <a:lnTo>
                  <a:pt x="1248" y="20070"/>
                </a:lnTo>
                <a:lnTo>
                  <a:pt x="1397" y="19810"/>
                </a:lnTo>
                <a:lnTo>
                  <a:pt x="1527" y="19586"/>
                </a:lnTo>
                <a:lnTo>
                  <a:pt x="1527" y="19530"/>
                </a:lnTo>
                <a:close/>
                <a:moveTo>
                  <a:pt x="1360" y="20666"/>
                </a:moveTo>
                <a:lnTo>
                  <a:pt x="1267" y="20741"/>
                </a:lnTo>
                <a:lnTo>
                  <a:pt x="1174" y="20852"/>
                </a:lnTo>
                <a:lnTo>
                  <a:pt x="1062" y="20983"/>
                </a:lnTo>
                <a:lnTo>
                  <a:pt x="857" y="21262"/>
                </a:lnTo>
                <a:lnTo>
                  <a:pt x="727" y="21411"/>
                </a:lnTo>
                <a:lnTo>
                  <a:pt x="615" y="21523"/>
                </a:lnTo>
                <a:lnTo>
                  <a:pt x="392" y="21746"/>
                </a:lnTo>
                <a:lnTo>
                  <a:pt x="299" y="21858"/>
                </a:lnTo>
                <a:lnTo>
                  <a:pt x="224" y="21932"/>
                </a:lnTo>
                <a:lnTo>
                  <a:pt x="206" y="21969"/>
                </a:lnTo>
                <a:lnTo>
                  <a:pt x="224" y="21988"/>
                </a:lnTo>
                <a:lnTo>
                  <a:pt x="280" y="21988"/>
                </a:lnTo>
                <a:lnTo>
                  <a:pt x="392" y="21914"/>
                </a:lnTo>
                <a:lnTo>
                  <a:pt x="615" y="21783"/>
                </a:lnTo>
                <a:lnTo>
                  <a:pt x="857" y="21597"/>
                </a:lnTo>
                <a:lnTo>
                  <a:pt x="1118" y="21374"/>
                </a:lnTo>
                <a:lnTo>
                  <a:pt x="1341" y="21150"/>
                </a:lnTo>
                <a:lnTo>
                  <a:pt x="1434" y="21038"/>
                </a:lnTo>
                <a:lnTo>
                  <a:pt x="1490" y="20945"/>
                </a:lnTo>
                <a:lnTo>
                  <a:pt x="1527" y="20852"/>
                </a:lnTo>
                <a:lnTo>
                  <a:pt x="1546" y="20778"/>
                </a:lnTo>
                <a:lnTo>
                  <a:pt x="1509" y="20703"/>
                </a:lnTo>
                <a:lnTo>
                  <a:pt x="1434" y="20666"/>
                </a:lnTo>
                <a:close/>
                <a:moveTo>
                  <a:pt x="92421" y="20871"/>
                </a:moveTo>
                <a:lnTo>
                  <a:pt x="92290" y="20908"/>
                </a:lnTo>
                <a:lnTo>
                  <a:pt x="92142" y="21001"/>
                </a:lnTo>
                <a:lnTo>
                  <a:pt x="91974" y="21113"/>
                </a:lnTo>
                <a:lnTo>
                  <a:pt x="91676" y="21374"/>
                </a:lnTo>
                <a:lnTo>
                  <a:pt x="91509" y="21504"/>
                </a:lnTo>
                <a:lnTo>
                  <a:pt x="91397" y="21671"/>
                </a:lnTo>
                <a:lnTo>
                  <a:pt x="91229" y="21932"/>
                </a:lnTo>
                <a:lnTo>
                  <a:pt x="91155" y="22044"/>
                </a:lnTo>
                <a:lnTo>
                  <a:pt x="91118" y="22137"/>
                </a:lnTo>
                <a:lnTo>
                  <a:pt x="91118" y="22174"/>
                </a:lnTo>
                <a:lnTo>
                  <a:pt x="91118" y="22193"/>
                </a:lnTo>
                <a:lnTo>
                  <a:pt x="91136" y="22193"/>
                </a:lnTo>
                <a:lnTo>
                  <a:pt x="91173" y="22174"/>
                </a:lnTo>
                <a:lnTo>
                  <a:pt x="91434" y="21951"/>
                </a:lnTo>
                <a:lnTo>
                  <a:pt x="91899" y="21523"/>
                </a:lnTo>
                <a:lnTo>
                  <a:pt x="92328" y="21094"/>
                </a:lnTo>
                <a:lnTo>
                  <a:pt x="92458" y="20945"/>
                </a:lnTo>
                <a:lnTo>
                  <a:pt x="92495" y="20890"/>
                </a:lnTo>
                <a:lnTo>
                  <a:pt x="92458" y="20871"/>
                </a:lnTo>
                <a:close/>
                <a:moveTo>
                  <a:pt x="1583" y="21820"/>
                </a:moveTo>
                <a:lnTo>
                  <a:pt x="1472" y="21858"/>
                </a:lnTo>
                <a:lnTo>
                  <a:pt x="1341" y="21932"/>
                </a:lnTo>
                <a:lnTo>
                  <a:pt x="1192" y="22025"/>
                </a:lnTo>
                <a:lnTo>
                  <a:pt x="932" y="22249"/>
                </a:lnTo>
                <a:lnTo>
                  <a:pt x="783" y="22379"/>
                </a:lnTo>
                <a:lnTo>
                  <a:pt x="652" y="22509"/>
                </a:lnTo>
                <a:lnTo>
                  <a:pt x="448" y="22733"/>
                </a:lnTo>
                <a:lnTo>
                  <a:pt x="280" y="22938"/>
                </a:lnTo>
                <a:lnTo>
                  <a:pt x="243" y="22993"/>
                </a:lnTo>
                <a:lnTo>
                  <a:pt x="261" y="22993"/>
                </a:lnTo>
                <a:lnTo>
                  <a:pt x="541" y="22807"/>
                </a:lnTo>
                <a:lnTo>
                  <a:pt x="1062" y="22472"/>
                </a:lnTo>
                <a:lnTo>
                  <a:pt x="1304" y="22286"/>
                </a:lnTo>
                <a:lnTo>
                  <a:pt x="1509" y="22100"/>
                </a:lnTo>
                <a:lnTo>
                  <a:pt x="1583" y="22025"/>
                </a:lnTo>
                <a:lnTo>
                  <a:pt x="1639" y="21951"/>
                </a:lnTo>
                <a:lnTo>
                  <a:pt x="1658" y="21895"/>
                </a:lnTo>
                <a:lnTo>
                  <a:pt x="1658" y="21839"/>
                </a:lnTo>
                <a:lnTo>
                  <a:pt x="1621" y="21820"/>
                </a:lnTo>
                <a:close/>
                <a:moveTo>
                  <a:pt x="92272" y="22044"/>
                </a:moveTo>
                <a:lnTo>
                  <a:pt x="92197" y="22062"/>
                </a:lnTo>
                <a:lnTo>
                  <a:pt x="92086" y="22118"/>
                </a:lnTo>
                <a:lnTo>
                  <a:pt x="91993" y="22193"/>
                </a:lnTo>
                <a:lnTo>
                  <a:pt x="91881" y="22286"/>
                </a:lnTo>
                <a:lnTo>
                  <a:pt x="91657" y="22509"/>
                </a:lnTo>
                <a:lnTo>
                  <a:pt x="91453" y="22751"/>
                </a:lnTo>
                <a:lnTo>
                  <a:pt x="91304" y="22956"/>
                </a:lnTo>
                <a:lnTo>
                  <a:pt x="91266" y="23049"/>
                </a:lnTo>
                <a:lnTo>
                  <a:pt x="91266" y="23105"/>
                </a:lnTo>
                <a:lnTo>
                  <a:pt x="91285" y="23124"/>
                </a:lnTo>
                <a:lnTo>
                  <a:pt x="91322" y="23124"/>
                </a:lnTo>
                <a:lnTo>
                  <a:pt x="91415" y="23086"/>
                </a:lnTo>
                <a:lnTo>
                  <a:pt x="91564" y="22975"/>
                </a:lnTo>
                <a:lnTo>
                  <a:pt x="91937" y="22640"/>
                </a:lnTo>
                <a:lnTo>
                  <a:pt x="92123" y="22472"/>
                </a:lnTo>
                <a:lnTo>
                  <a:pt x="92272" y="22305"/>
                </a:lnTo>
                <a:lnTo>
                  <a:pt x="92384" y="22193"/>
                </a:lnTo>
                <a:lnTo>
                  <a:pt x="92402" y="22137"/>
                </a:lnTo>
                <a:lnTo>
                  <a:pt x="92402" y="22100"/>
                </a:lnTo>
                <a:lnTo>
                  <a:pt x="92384" y="22081"/>
                </a:lnTo>
                <a:lnTo>
                  <a:pt x="92346" y="22062"/>
                </a:lnTo>
                <a:lnTo>
                  <a:pt x="92272" y="22044"/>
                </a:lnTo>
                <a:close/>
                <a:moveTo>
                  <a:pt x="1509" y="22900"/>
                </a:moveTo>
                <a:lnTo>
                  <a:pt x="1472" y="22919"/>
                </a:lnTo>
                <a:lnTo>
                  <a:pt x="1360" y="22975"/>
                </a:lnTo>
                <a:lnTo>
                  <a:pt x="1230" y="23068"/>
                </a:lnTo>
                <a:lnTo>
                  <a:pt x="1081" y="23180"/>
                </a:lnTo>
                <a:lnTo>
                  <a:pt x="839" y="23403"/>
                </a:lnTo>
                <a:lnTo>
                  <a:pt x="671" y="23571"/>
                </a:lnTo>
                <a:lnTo>
                  <a:pt x="392" y="23868"/>
                </a:lnTo>
                <a:lnTo>
                  <a:pt x="261" y="24055"/>
                </a:lnTo>
                <a:lnTo>
                  <a:pt x="243" y="24092"/>
                </a:lnTo>
                <a:lnTo>
                  <a:pt x="280" y="24073"/>
                </a:lnTo>
                <a:lnTo>
                  <a:pt x="615" y="23850"/>
                </a:lnTo>
                <a:lnTo>
                  <a:pt x="876" y="23682"/>
                </a:lnTo>
                <a:lnTo>
                  <a:pt x="1136" y="23496"/>
                </a:lnTo>
                <a:lnTo>
                  <a:pt x="1378" y="23310"/>
                </a:lnTo>
                <a:lnTo>
                  <a:pt x="1546" y="23124"/>
                </a:lnTo>
                <a:lnTo>
                  <a:pt x="1602" y="23049"/>
                </a:lnTo>
                <a:lnTo>
                  <a:pt x="1621" y="22993"/>
                </a:lnTo>
                <a:lnTo>
                  <a:pt x="1602" y="22938"/>
                </a:lnTo>
                <a:lnTo>
                  <a:pt x="1546" y="22919"/>
                </a:lnTo>
                <a:lnTo>
                  <a:pt x="1509" y="22900"/>
                </a:lnTo>
                <a:close/>
                <a:moveTo>
                  <a:pt x="92477" y="23031"/>
                </a:moveTo>
                <a:lnTo>
                  <a:pt x="92458" y="23049"/>
                </a:lnTo>
                <a:lnTo>
                  <a:pt x="92365" y="23086"/>
                </a:lnTo>
                <a:lnTo>
                  <a:pt x="92067" y="23273"/>
                </a:lnTo>
                <a:lnTo>
                  <a:pt x="91751" y="23496"/>
                </a:lnTo>
                <a:lnTo>
                  <a:pt x="91639" y="23589"/>
                </a:lnTo>
                <a:lnTo>
                  <a:pt x="91564" y="23645"/>
                </a:lnTo>
                <a:lnTo>
                  <a:pt x="91453" y="23831"/>
                </a:lnTo>
                <a:lnTo>
                  <a:pt x="91304" y="24110"/>
                </a:lnTo>
                <a:lnTo>
                  <a:pt x="91248" y="24241"/>
                </a:lnTo>
                <a:lnTo>
                  <a:pt x="91211" y="24352"/>
                </a:lnTo>
                <a:lnTo>
                  <a:pt x="91211" y="24408"/>
                </a:lnTo>
                <a:lnTo>
                  <a:pt x="91229" y="24427"/>
                </a:lnTo>
                <a:lnTo>
                  <a:pt x="91266" y="24408"/>
                </a:lnTo>
                <a:lnTo>
                  <a:pt x="91397" y="24297"/>
                </a:lnTo>
                <a:lnTo>
                  <a:pt x="91564" y="24148"/>
                </a:lnTo>
                <a:lnTo>
                  <a:pt x="91751" y="23980"/>
                </a:lnTo>
                <a:lnTo>
                  <a:pt x="91937" y="23775"/>
                </a:lnTo>
                <a:lnTo>
                  <a:pt x="92104" y="23571"/>
                </a:lnTo>
                <a:lnTo>
                  <a:pt x="92253" y="23384"/>
                </a:lnTo>
                <a:lnTo>
                  <a:pt x="92384" y="23198"/>
                </a:lnTo>
                <a:lnTo>
                  <a:pt x="92477" y="23031"/>
                </a:lnTo>
                <a:close/>
                <a:moveTo>
                  <a:pt x="1658" y="23868"/>
                </a:moveTo>
                <a:lnTo>
                  <a:pt x="1621" y="23887"/>
                </a:lnTo>
                <a:lnTo>
                  <a:pt x="1509" y="23962"/>
                </a:lnTo>
                <a:lnTo>
                  <a:pt x="1323" y="24129"/>
                </a:lnTo>
                <a:lnTo>
                  <a:pt x="857" y="24595"/>
                </a:lnTo>
                <a:lnTo>
                  <a:pt x="448" y="25041"/>
                </a:lnTo>
                <a:lnTo>
                  <a:pt x="317" y="25190"/>
                </a:lnTo>
                <a:lnTo>
                  <a:pt x="261" y="25265"/>
                </a:lnTo>
                <a:lnTo>
                  <a:pt x="336" y="25265"/>
                </a:lnTo>
                <a:lnTo>
                  <a:pt x="466" y="25209"/>
                </a:lnTo>
                <a:lnTo>
                  <a:pt x="615" y="25097"/>
                </a:lnTo>
                <a:lnTo>
                  <a:pt x="783" y="24967"/>
                </a:lnTo>
                <a:lnTo>
                  <a:pt x="1118" y="24688"/>
                </a:lnTo>
                <a:lnTo>
                  <a:pt x="1304" y="24520"/>
                </a:lnTo>
                <a:lnTo>
                  <a:pt x="1416" y="24371"/>
                </a:lnTo>
                <a:lnTo>
                  <a:pt x="1583" y="24129"/>
                </a:lnTo>
                <a:lnTo>
                  <a:pt x="1658" y="24017"/>
                </a:lnTo>
                <a:lnTo>
                  <a:pt x="1695" y="23924"/>
                </a:lnTo>
                <a:lnTo>
                  <a:pt x="1695" y="23887"/>
                </a:lnTo>
                <a:lnTo>
                  <a:pt x="1695" y="23868"/>
                </a:lnTo>
                <a:close/>
                <a:moveTo>
                  <a:pt x="92551" y="24092"/>
                </a:moveTo>
                <a:lnTo>
                  <a:pt x="92439" y="24148"/>
                </a:lnTo>
                <a:lnTo>
                  <a:pt x="92272" y="24259"/>
                </a:lnTo>
                <a:lnTo>
                  <a:pt x="92104" y="24390"/>
                </a:lnTo>
                <a:lnTo>
                  <a:pt x="91769" y="24669"/>
                </a:lnTo>
                <a:lnTo>
                  <a:pt x="91583" y="24837"/>
                </a:lnTo>
                <a:lnTo>
                  <a:pt x="91471" y="24986"/>
                </a:lnTo>
                <a:lnTo>
                  <a:pt x="91304" y="25228"/>
                </a:lnTo>
                <a:lnTo>
                  <a:pt x="91229" y="25339"/>
                </a:lnTo>
                <a:lnTo>
                  <a:pt x="91192" y="25432"/>
                </a:lnTo>
                <a:lnTo>
                  <a:pt x="91192" y="25470"/>
                </a:lnTo>
                <a:lnTo>
                  <a:pt x="91211" y="25488"/>
                </a:lnTo>
                <a:lnTo>
                  <a:pt x="91229" y="25488"/>
                </a:lnTo>
                <a:lnTo>
                  <a:pt x="91266" y="25470"/>
                </a:lnTo>
                <a:lnTo>
                  <a:pt x="91397" y="25395"/>
                </a:lnTo>
                <a:lnTo>
                  <a:pt x="91564" y="25228"/>
                </a:lnTo>
                <a:lnTo>
                  <a:pt x="92030" y="24762"/>
                </a:lnTo>
                <a:lnTo>
                  <a:pt x="92458" y="24315"/>
                </a:lnTo>
                <a:lnTo>
                  <a:pt x="92588" y="24166"/>
                </a:lnTo>
                <a:lnTo>
                  <a:pt x="92626" y="24110"/>
                </a:lnTo>
                <a:lnTo>
                  <a:pt x="92588" y="24092"/>
                </a:lnTo>
                <a:close/>
                <a:moveTo>
                  <a:pt x="1639" y="24948"/>
                </a:moveTo>
                <a:lnTo>
                  <a:pt x="1490" y="25060"/>
                </a:lnTo>
                <a:lnTo>
                  <a:pt x="1323" y="25209"/>
                </a:lnTo>
                <a:lnTo>
                  <a:pt x="1136" y="25376"/>
                </a:lnTo>
                <a:lnTo>
                  <a:pt x="969" y="25581"/>
                </a:lnTo>
                <a:lnTo>
                  <a:pt x="783" y="25786"/>
                </a:lnTo>
                <a:lnTo>
                  <a:pt x="634" y="25991"/>
                </a:lnTo>
                <a:lnTo>
                  <a:pt x="503" y="26158"/>
                </a:lnTo>
                <a:lnTo>
                  <a:pt x="410" y="26326"/>
                </a:lnTo>
                <a:lnTo>
                  <a:pt x="448" y="26326"/>
                </a:lnTo>
                <a:lnTo>
                  <a:pt x="541" y="26270"/>
                </a:lnTo>
                <a:lnTo>
                  <a:pt x="820" y="26084"/>
                </a:lnTo>
                <a:lnTo>
                  <a:pt x="1136" y="25879"/>
                </a:lnTo>
                <a:lnTo>
                  <a:pt x="1267" y="25786"/>
                </a:lnTo>
                <a:lnTo>
                  <a:pt x="1341" y="25712"/>
                </a:lnTo>
                <a:lnTo>
                  <a:pt x="1453" y="25525"/>
                </a:lnTo>
                <a:lnTo>
                  <a:pt x="1583" y="25246"/>
                </a:lnTo>
                <a:lnTo>
                  <a:pt x="1658" y="25116"/>
                </a:lnTo>
                <a:lnTo>
                  <a:pt x="1676" y="25004"/>
                </a:lnTo>
                <a:lnTo>
                  <a:pt x="1676" y="24948"/>
                </a:lnTo>
                <a:close/>
                <a:moveTo>
                  <a:pt x="92607" y="25283"/>
                </a:moveTo>
                <a:lnTo>
                  <a:pt x="92290" y="25507"/>
                </a:lnTo>
                <a:lnTo>
                  <a:pt x="92030" y="25674"/>
                </a:lnTo>
                <a:lnTo>
                  <a:pt x="91751" y="25861"/>
                </a:lnTo>
                <a:lnTo>
                  <a:pt x="91509" y="26047"/>
                </a:lnTo>
                <a:lnTo>
                  <a:pt x="91341" y="26233"/>
                </a:lnTo>
                <a:lnTo>
                  <a:pt x="91285" y="26307"/>
                </a:lnTo>
                <a:lnTo>
                  <a:pt x="91266" y="26363"/>
                </a:lnTo>
                <a:lnTo>
                  <a:pt x="91285" y="26419"/>
                </a:lnTo>
                <a:lnTo>
                  <a:pt x="91341" y="26438"/>
                </a:lnTo>
                <a:lnTo>
                  <a:pt x="91378" y="26456"/>
                </a:lnTo>
                <a:lnTo>
                  <a:pt x="91434" y="26438"/>
                </a:lnTo>
                <a:lnTo>
                  <a:pt x="91546" y="26382"/>
                </a:lnTo>
                <a:lnTo>
                  <a:pt x="91676" y="26289"/>
                </a:lnTo>
                <a:lnTo>
                  <a:pt x="91806" y="26177"/>
                </a:lnTo>
                <a:lnTo>
                  <a:pt x="92067" y="25954"/>
                </a:lnTo>
                <a:lnTo>
                  <a:pt x="92235" y="25805"/>
                </a:lnTo>
                <a:lnTo>
                  <a:pt x="92495" y="25488"/>
                </a:lnTo>
                <a:lnTo>
                  <a:pt x="92626" y="25321"/>
                </a:lnTo>
                <a:lnTo>
                  <a:pt x="92644" y="25283"/>
                </a:lnTo>
                <a:close/>
                <a:moveTo>
                  <a:pt x="1546" y="26233"/>
                </a:moveTo>
                <a:lnTo>
                  <a:pt x="1472" y="26252"/>
                </a:lnTo>
                <a:lnTo>
                  <a:pt x="1378" y="26307"/>
                </a:lnTo>
                <a:lnTo>
                  <a:pt x="1211" y="26456"/>
                </a:lnTo>
                <a:lnTo>
                  <a:pt x="1025" y="26661"/>
                </a:lnTo>
                <a:lnTo>
                  <a:pt x="690" y="27071"/>
                </a:lnTo>
                <a:lnTo>
                  <a:pt x="541" y="27276"/>
                </a:lnTo>
                <a:lnTo>
                  <a:pt x="820" y="27127"/>
                </a:lnTo>
                <a:lnTo>
                  <a:pt x="1043" y="26996"/>
                </a:lnTo>
                <a:lnTo>
                  <a:pt x="1267" y="26847"/>
                </a:lnTo>
                <a:lnTo>
                  <a:pt x="1472" y="26698"/>
                </a:lnTo>
                <a:lnTo>
                  <a:pt x="1565" y="26605"/>
                </a:lnTo>
                <a:lnTo>
                  <a:pt x="1621" y="26531"/>
                </a:lnTo>
                <a:lnTo>
                  <a:pt x="1676" y="26456"/>
                </a:lnTo>
                <a:lnTo>
                  <a:pt x="1695" y="26382"/>
                </a:lnTo>
                <a:lnTo>
                  <a:pt x="1695" y="26307"/>
                </a:lnTo>
                <a:lnTo>
                  <a:pt x="1658" y="26252"/>
                </a:lnTo>
                <a:lnTo>
                  <a:pt x="1602" y="26233"/>
                </a:lnTo>
                <a:close/>
                <a:moveTo>
                  <a:pt x="92626" y="26363"/>
                </a:moveTo>
                <a:lnTo>
                  <a:pt x="92346" y="26549"/>
                </a:lnTo>
                <a:lnTo>
                  <a:pt x="91844" y="26885"/>
                </a:lnTo>
                <a:lnTo>
                  <a:pt x="91583" y="27089"/>
                </a:lnTo>
                <a:lnTo>
                  <a:pt x="91378" y="27257"/>
                </a:lnTo>
                <a:lnTo>
                  <a:pt x="91304" y="27331"/>
                </a:lnTo>
                <a:lnTo>
                  <a:pt x="91248" y="27406"/>
                </a:lnTo>
                <a:lnTo>
                  <a:pt x="91229" y="27462"/>
                </a:lnTo>
                <a:lnTo>
                  <a:pt x="91248" y="27518"/>
                </a:lnTo>
                <a:lnTo>
                  <a:pt x="91266" y="27536"/>
                </a:lnTo>
                <a:lnTo>
                  <a:pt x="91322" y="27536"/>
                </a:lnTo>
                <a:lnTo>
                  <a:pt x="91415" y="27499"/>
                </a:lnTo>
                <a:lnTo>
                  <a:pt x="91564" y="27424"/>
                </a:lnTo>
                <a:lnTo>
                  <a:pt x="91695" y="27331"/>
                </a:lnTo>
                <a:lnTo>
                  <a:pt x="91955" y="27108"/>
                </a:lnTo>
                <a:lnTo>
                  <a:pt x="92104" y="26996"/>
                </a:lnTo>
                <a:lnTo>
                  <a:pt x="92253" y="26847"/>
                </a:lnTo>
                <a:lnTo>
                  <a:pt x="92458" y="26624"/>
                </a:lnTo>
                <a:lnTo>
                  <a:pt x="92607" y="26419"/>
                </a:lnTo>
                <a:lnTo>
                  <a:pt x="92644" y="26363"/>
                </a:lnTo>
                <a:close/>
                <a:moveTo>
                  <a:pt x="1751" y="27164"/>
                </a:moveTo>
                <a:lnTo>
                  <a:pt x="1714" y="27182"/>
                </a:lnTo>
                <a:lnTo>
                  <a:pt x="1453" y="27406"/>
                </a:lnTo>
                <a:lnTo>
                  <a:pt x="1006" y="27834"/>
                </a:lnTo>
                <a:lnTo>
                  <a:pt x="578" y="28262"/>
                </a:lnTo>
                <a:lnTo>
                  <a:pt x="448" y="28411"/>
                </a:lnTo>
                <a:lnTo>
                  <a:pt x="392" y="28467"/>
                </a:lnTo>
                <a:lnTo>
                  <a:pt x="429" y="28486"/>
                </a:lnTo>
                <a:lnTo>
                  <a:pt x="466" y="28486"/>
                </a:lnTo>
                <a:lnTo>
                  <a:pt x="597" y="28448"/>
                </a:lnTo>
                <a:lnTo>
                  <a:pt x="745" y="28355"/>
                </a:lnTo>
                <a:lnTo>
                  <a:pt x="913" y="28244"/>
                </a:lnTo>
                <a:lnTo>
                  <a:pt x="1211" y="28002"/>
                </a:lnTo>
                <a:lnTo>
                  <a:pt x="1378" y="27853"/>
                </a:lnTo>
                <a:lnTo>
                  <a:pt x="1509" y="27685"/>
                </a:lnTo>
                <a:lnTo>
                  <a:pt x="1676" y="27424"/>
                </a:lnTo>
                <a:lnTo>
                  <a:pt x="1732" y="27313"/>
                </a:lnTo>
                <a:lnTo>
                  <a:pt x="1788" y="27220"/>
                </a:lnTo>
                <a:lnTo>
                  <a:pt x="1788" y="27182"/>
                </a:lnTo>
                <a:lnTo>
                  <a:pt x="1769" y="27164"/>
                </a:lnTo>
                <a:close/>
                <a:moveTo>
                  <a:pt x="92626" y="27369"/>
                </a:moveTo>
                <a:lnTo>
                  <a:pt x="92495" y="27443"/>
                </a:lnTo>
                <a:lnTo>
                  <a:pt x="92290" y="27573"/>
                </a:lnTo>
                <a:lnTo>
                  <a:pt x="92030" y="27760"/>
                </a:lnTo>
                <a:lnTo>
                  <a:pt x="91769" y="27983"/>
                </a:lnTo>
                <a:lnTo>
                  <a:pt x="91546" y="28206"/>
                </a:lnTo>
                <a:lnTo>
                  <a:pt x="91471" y="28318"/>
                </a:lnTo>
                <a:lnTo>
                  <a:pt x="91397" y="28411"/>
                </a:lnTo>
                <a:lnTo>
                  <a:pt x="91360" y="28504"/>
                </a:lnTo>
                <a:lnTo>
                  <a:pt x="91360" y="28597"/>
                </a:lnTo>
                <a:lnTo>
                  <a:pt x="91378" y="28653"/>
                </a:lnTo>
                <a:lnTo>
                  <a:pt x="91453" y="28691"/>
                </a:lnTo>
                <a:lnTo>
                  <a:pt x="91527" y="28691"/>
                </a:lnTo>
                <a:lnTo>
                  <a:pt x="91620" y="28616"/>
                </a:lnTo>
                <a:lnTo>
                  <a:pt x="91732" y="28504"/>
                </a:lnTo>
                <a:lnTo>
                  <a:pt x="91844" y="28374"/>
                </a:lnTo>
                <a:lnTo>
                  <a:pt x="92030" y="28113"/>
                </a:lnTo>
                <a:lnTo>
                  <a:pt x="92160" y="27946"/>
                </a:lnTo>
                <a:lnTo>
                  <a:pt x="92290" y="27834"/>
                </a:lnTo>
                <a:lnTo>
                  <a:pt x="92514" y="27611"/>
                </a:lnTo>
                <a:lnTo>
                  <a:pt x="92607" y="27518"/>
                </a:lnTo>
                <a:lnTo>
                  <a:pt x="92663" y="27424"/>
                </a:lnTo>
                <a:lnTo>
                  <a:pt x="92681" y="27387"/>
                </a:lnTo>
                <a:lnTo>
                  <a:pt x="92681" y="27369"/>
                </a:lnTo>
                <a:close/>
                <a:moveTo>
                  <a:pt x="1527" y="28486"/>
                </a:moveTo>
                <a:lnTo>
                  <a:pt x="1453" y="28523"/>
                </a:lnTo>
                <a:lnTo>
                  <a:pt x="1267" y="28653"/>
                </a:lnTo>
                <a:lnTo>
                  <a:pt x="1025" y="28821"/>
                </a:lnTo>
                <a:lnTo>
                  <a:pt x="801" y="29026"/>
                </a:lnTo>
                <a:lnTo>
                  <a:pt x="597" y="29193"/>
                </a:lnTo>
                <a:lnTo>
                  <a:pt x="466" y="29324"/>
                </a:lnTo>
                <a:lnTo>
                  <a:pt x="448" y="29379"/>
                </a:lnTo>
                <a:lnTo>
                  <a:pt x="597" y="29361"/>
                </a:lnTo>
                <a:lnTo>
                  <a:pt x="745" y="29305"/>
                </a:lnTo>
                <a:lnTo>
                  <a:pt x="913" y="29193"/>
                </a:lnTo>
                <a:lnTo>
                  <a:pt x="1099" y="29081"/>
                </a:lnTo>
                <a:lnTo>
                  <a:pt x="1267" y="28951"/>
                </a:lnTo>
                <a:lnTo>
                  <a:pt x="1416" y="28802"/>
                </a:lnTo>
                <a:lnTo>
                  <a:pt x="1527" y="28672"/>
                </a:lnTo>
                <a:lnTo>
                  <a:pt x="1583" y="28560"/>
                </a:lnTo>
                <a:lnTo>
                  <a:pt x="1602" y="28504"/>
                </a:lnTo>
                <a:lnTo>
                  <a:pt x="1602" y="28486"/>
                </a:lnTo>
                <a:close/>
                <a:moveTo>
                  <a:pt x="92607" y="28411"/>
                </a:moveTo>
                <a:lnTo>
                  <a:pt x="92551" y="28430"/>
                </a:lnTo>
                <a:lnTo>
                  <a:pt x="92458" y="28486"/>
                </a:lnTo>
                <a:lnTo>
                  <a:pt x="92346" y="28560"/>
                </a:lnTo>
                <a:lnTo>
                  <a:pt x="92104" y="28765"/>
                </a:lnTo>
                <a:lnTo>
                  <a:pt x="91862" y="29007"/>
                </a:lnTo>
                <a:lnTo>
                  <a:pt x="91620" y="29268"/>
                </a:lnTo>
                <a:lnTo>
                  <a:pt x="91434" y="29510"/>
                </a:lnTo>
                <a:lnTo>
                  <a:pt x="91378" y="29621"/>
                </a:lnTo>
                <a:lnTo>
                  <a:pt x="91322" y="29714"/>
                </a:lnTo>
                <a:lnTo>
                  <a:pt x="91322" y="29770"/>
                </a:lnTo>
                <a:lnTo>
                  <a:pt x="91341" y="29808"/>
                </a:lnTo>
                <a:lnTo>
                  <a:pt x="91360" y="29826"/>
                </a:lnTo>
                <a:lnTo>
                  <a:pt x="91397" y="29826"/>
                </a:lnTo>
                <a:lnTo>
                  <a:pt x="91490" y="29770"/>
                </a:lnTo>
                <a:lnTo>
                  <a:pt x="91602" y="29677"/>
                </a:lnTo>
                <a:lnTo>
                  <a:pt x="91713" y="29566"/>
                </a:lnTo>
                <a:lnTo>
                  <a:pt x="91918" y="29324"/>
                </a:lnTo>
                <a:lnTo>
                  <a:pt x="92048" y="29156"/>
                </a:lnTo>
                <a:lnTo>
                  <a:pt x="92421" y="28802"/>
                </a:lnTo>
                <a:lnTo>
                  <a:pt x="92533" y="28691"/>
                </a:lnTo>
                <a:lnTo>
                  <a:pt x="92626" y="28579"/>
                </a:lnTo>
                <a:lnTo>
                  <a:pt x="92663" y="28486"/>
                </a:lnTo>
                <a:lnTo>
                  <a:pt x="92681" y="28448"/>
                </a:lnTo>
                <a:lnTo>
                  <a:pt x="92663" y="28430"/>
                </a:lnTo>
                <a:lnTo>
                  <a:pt x="92607" y="28411"/>
                </a:lnTo>
                <a:close/>
                <a:moveTo>
                  <a:pt x="1490" y="29510"/>
                </a:moveTo>
                <a:lnTo>
                  <a:pt x="1434" y="29528"/>
                </a:lnTo>
                <a:lnTo>
                  <a:pt x="1285" y="29640"/>
                </a:lnTo>
                <a:lnTo>
                  <a:pt x="1099" y="29789"/>
                </a:lnTo>
                <a:lnTo>
                  <a:pt x="894" y="29994"/>
                </a:lnTo>
                <a:lnTo>
                  <a:pt x="559" y="30348"/>
                </a:lnTo>
                <a:lnTo>
                  <a:pt x="429" y="30515"/>
                </a:lnTo>
                <a:lnTo>
                  <a:pt x="764" y="30348"/>
                </a:lnTo>
                <a:lnTo>
                  <a:pt x="1006" y="30199"/>
                </a:lnTo>
                <a:lnTo>
                  <a:pt x="1230" y="30050"/>
                </a:lnTo>
                <a:lnTo>
                  <a:pt x="1453" y="29882"/>
                </a:lnTo>
                <a:lnTo>
                  <a:pt x="1527" y="29808"/>
                </a:lnTo>
                <a:lnTo>
                  <a:pt x="1583" y="29733"/>
                </a:lnTo>
                <a:lnTo>
                  <a:pt x="1621" y="29659"/>
                </a:lnTo>
                <a:lnTo>
                  <a:pt x="1621" y="29603"/>
                </a:lnTo>
                <a:lnTo>
                  <a:pt x="1602" y="29547"/>
                </a:lnTo>
                <a:lnTo>
                  <a:pt x="1527" y="29510"/>
                </a:lnTo>
                <a:close/>
                <a:moveTo>
                  <a:pt x="92812" y="29472"/>
                </a:moveTo>
                <a:lnTo>
                  <a:pt x="92756" y="29510"/>
                </a:lnTo>
                <a:lnTo>
                  <a:pt x="92477" y="29752"/>
                </a:lnTo>
                <a:lnTo>
                  <a:pt x="91974" y="30180"/>
                </a:lnTo>
                <a:lnTo>
                  <a:pt x="91732" y="30422"/>
                </a:lnTo>
                <a:lnTo>
                  <a:pt x="91527" y="30627"/>
                </a:lnTo>
                <a:lnTo>
                  <a:pt x="91453" y="30720"/>
                </a:lnTo>
                <a:lnTo>
                  <a:pt x="91415" y="30794"/>
                </a:lnTo>
                <a:lnTo>
                  <a:pt x="91397" y="30869"/>
                </a:lnTo>
                <a:lnTo>
                  <a:pt x="91397" y="30906"/>
                </a:lnTo>
                <a:lnTo>
                  <a:pt x="91453" y="30925"/>
                </a:lnTo>
                <a:lnTo>
                  <a:pt x="91546" y="30925"/>
                </a:lnTo>
                <a:lnTo>
                  <a:pt x="91602" y="30887"/>
                </a:lnTo>
                <a:lnTo>
                  <a:pt x="91751" y="30813"/>
                </a:lnTo>
                <a:lnTo>
                  <a:pt x="91881" y="30701"/>
                </a:lnTo>
                <a:lnTo>
                  <a:pt x="92142" y="30441"/>
                </a:lnTo>
                <a:lnTo>
                  <a:pt x="92290" y="30273"/>
                </a:lnTo>
                <a:lnTo>
                  <a:pt x="92533" y="30050"/>
                </a:lnTo>
                <a:lnTo>
                  <a:pt x="92644" y="29938"/>
                </a:lnTo>
                <a:lnTo>
                  <a:pt x="92719" y="29826"/>
                </a:lnTo>
                <a:lnTo>
                  <a:pt x="92756" y="29752"/>
                </a:lnTo>
                <a:lnTo>
                  <a:pt x="92830" y="29603"/>
                </a:lnTo>
                <a:lnTo>
                  <a:pt x="92849" y="29547"/>
                </a:lnTo>
                <a:lnTo>
                  <a:pt x="92849" y="29491"/>
                </a:lnTo>
                <a:lnTo>
                  <a:pt x="92830" y="29472"/>
                </a:lnTo>
                <a:close/>
                <a:moveTo>
                  <a:pt x="1416" y="30459"/>
                </a:moveTo>
                <a:lnTo>
                  <a:pt x="1323" y="30496"/>
                </a:lnTo>
                <a:lnTo>
                  <a:pt x="1248" y="30552"/>
                </a:lnTo>
                <a:lnTo>
                  <a:pt x="1136" y="30645"/>
                </a:lnTo>
                <a:lnTo>
                  <a:pt x="1043" y="30738"/>
                </a:lnTo>
                <a:lnTo>
                  <a:pt x="857" y="30981"/>
                </a:lnTo>
                <a:lnTo>
                  <a:pt x="690" y="31223"/>
                </a:lnTo>
                <a:lnTo>
                  <a:pt x="541" y="31465"/>
                </a:lnTo>
                <a:lnTo>
                  <a:pt x="410" y="31688"/>
                </a:lnTo>
                <a:lnTo>
                  <a:pt x="634" y="31483"/>
                </a:lnTo>
                <a:lnTo>
                  <a:pt x="1062" y="31111"/>
                </a:lnTo>
                <a:lnTo>
                  <a:pt x="1285" y="30906"/>
                </a:lnTo>
                <a:lnTo>
                  <a:pt x="1453" y="30720"/>
                </a:lnTo>
                <a:lnTo>
                  <a:pt x="1565" y="30590"/>
                </a:lnTo>
                <a:lnTo>
                  <a:pt x="1583" y="30534"/>
                </a:lnTo>
                <a:lnTo>
                  <a:pt x="1565" y="30496"/>
                </a:lnTo>
                <a:lnTo>
                  <a:pt x="1490" y="30459"/>
                </a:lnTo>
                <a:close/>
                <a:moveTo>
                  <a:pt x="92644" y="30794"/>
                </a:moveTo>
                <a:lnTo>
                  <a:pt x="92402" y="30943"/>
                </a:lnTo>
                <a:lnTo>
                  <a:pt x="91937" y="31241"/>
                </a:lnTo>
                <a:lnTo>
                  <a:pt x="91713" y="31390"/>
                </a:lnTo>
                <a:lnTo>
                  <a:pt x="91509" y="31539"/>
                </a:lnTo>
                <a:lnTo>
                  <a:pt x="91453" y="31614"/>
                </a:lnTo>
                <a:lnTo>
                  <a:pt x="91397" y="31669"/>
                </a:lnTo>
                <a:lnTo>
                  <a:pt x="91378" y="31725"/>
                </a:lnTo>
                <a:lnTo>
                  <a:pt x="91397" y="31762"/>
                </a:lnTo>
                <a:lnTo>
                  <a:pt x="91434" y="31781"/>
                </a:lnTo>
                <a:lnTo>
                  <a:pt x="91509" y="31800"/>
                </a:lnTo>
                <a:lnTo>
                  <a:pt x="91583" y="31762"/>
                </a:lnTo>
                <a:lnTo>
                  <a:pt x="91657" y="31725"/>
                </a:lnTo>
                <a:lnTo>
                  <a:pt x="91862" y="31576"/>
                </a:lnTo>
                <a:lnTo>
                  <a:pt x="92086" y="31390"/>
                </a:lnTo>
                <a:lnTo>
                  <a:pt x="92458" y="30999"/>
                </a:lnTo>
                <a:lnTo>
                  <a:pt x="92644" y="30794"/>
                </a:lnTo>
                <a:close/>
                <a:moveTo>
                  <a:pt x="1565" y="31614"/>
                </a:moveTo>
                <a:lnTo>
                  <a:pt x="1509" y="31632"/>
                </a:lnTo>
                <a:lnTo>
                  <a:pt x="1397" y="31688"/>
                </a:lnTo>
                <a:lnTo>
                  <a:pt x="1248" y="31818"/>
                </a:lnTo>
                <a:lnTo>
                  <a:pt x="1062" y="31986"/>
                </a:lnTo>
                <a:lnTo>
                  <a:pt x="876" y="32172"/>
                </a:lnTo>
                <a:lnTo>
                  <a:pt x="727" y="32377"/>
                </a:lnTo>
                <a:lnTo>
                  <a:pt x="597" y="32544"/>
                </a:lnTo>
                <a:lnTo>
                  <a:pt x="559" y="32600"/>
                </a:lnTo>
                <a:lnTo>
                  <a:pt x="541" y="32656"/>
                </a:lnTo>
                <a:lnTo>
                  <a:pt x="541" y="32712"/>
                </a:lnTo>
                <a:lnTo>
                  <a:pt x="559" y="32731"/>
                </a:lnTo>
                <a:lnTo>
                  <a:pt x="652" y="32731"/>
                </a:lnTo>
                <a:lnTo>
                  <a:pt x="764" y="32675"/>
                </a:lnTo>
                <a:lnTo>
                  <a:pt x="876" y="32600"/>
                </a:lnTo>
                <a:lnTo>
                  <a:pt x="987" y="32507"/>
                </a:lnTo>
                <a:lnTo>
                  <a:pt x="1211" y="32284"/>
                </a:lnTo>
                <a:lnTo>
                  <a:pt x="1360" y="32135"/>
                </a:lnTo>
                <a:lnTo>
                  <a:pt x="1434" y="32042"/>
                </a:lnTo>
                <a:lnTo>
                  <a:pt x="1546" y="31837"/>
                </a:lnTo>
                <a:lnTo>
                  <a:pt x="1602" y="31744"/>
                </a:lnTo>
                <a:lnTo>
                  <a:pt x="1621" y="31669"/>
                </a:lnTo>
                <a:lnTo>
                  <a:pt x="1621" y="31651"/>
                </a:lnTo>
                <a:lnTo>
                  <a:pt x="1602" y="31632"/>
                </a:lnTo>
                <a:lnTo>
                  <a:pt x="1565" y="31614"/>
                </a:lnTo>
                <a:close/>
                <a:moveTo>
                  <a:pt x="92607" y="31669"/>
                </a:moveTo>
                <a:lnTo>
                  <a:pt x="92290" y="31911"/>
                </a:lnTo>
                <a:lnTo>
                  <a:pt x="92030" y="32116"/>
                </a:lnTo>
                <a:lnTo>
                  <a:pt x="91769" y="32358"/>
                </a:lnTo>
                <a:lnTo>
                  <a:pt x="91527" y="32600"/>
                </a:lnTo>
                <a:lnTo>
                  <a:pt x="91415" y="32712"/>
                </a:lnTo>
                <a:lnTo>
                  <a:pt x="91341" y="32824"/>
                </a:lnTo>
                <a:lnTo>
                  <a:pt x="91285" y="32917"/>
                </a:lnTo>
                <a:lnTo>
                  <a:pt x="91266" y="32991"/>
                </a:lnTo>
                <a:lnTo>
                  <a:pt x="91285" y="33047"/>
                </a:lnTo>
                <a:lnTo>
                  <a:pt x="91341" y="33066"/>
                </a:lnTo>
                <a:lnTo>
                  <a:pt x="91415" y="33066"/>
                </a:lnTo>
                <a:lnTo>
                  <a:pt x="91471" y="33029"/>
                </a:lnTo>
                <a:lnTo>
                  <a:pt x="91564" y="32973"/>
                </a:lnTo>
                <a:lnTo>
                  <a:pt x="91657" y="32898"/>
                </a:lnTo>
                <a:lnTo>
                  <a:pt x="91844" y="32675"/>
                </a:lnTo>
                <a:lnTo>
                  <a:pt x="92048" y="32414"/>
                </a:lnTo>
                <a:lnTo>
                  <a:pt x="92421" y="31930"/>
                </a:lnTo>
                <a:lnTo>
                  <a:pt x="92551" y="31762"/>
                </a:lnTo>
                <a:lnTo>
                  <a:pt x="92607" y="31669"/>
                </a:lnTo>
                <a:close/>
                <a:moveTo>
                  <a:pt x="1807" y="32526"/>
                </a:moveTo>
                <a:lnTo>
                  <a:pt x="1769" y="32544"/>
                </a:lnTo>
                <a:lnTo>
                  <a:pt x="1639" y="32619"/>
                </a:lnTo>
                <a:lnTo>
                  <a:pt x="1453" y="32786"/>
                </a:lnTo>
                <a:lnTo>
                  <a:pt x="1006" y="33252"/>
                </a:lnTo>
                <a:lnTo>
                  <a:pt x="783" y="33494"/>
                </a:lnTo>
                <a:lnTo>
                  <a:pt x="615" y="33717"/>
                </a:lnTo>
                <a:lnTo>
                  <a:pt x="503" y="33885"/>
                </a:lnTo>
                <a:lnTo>
                  <a:pt x="485" y="33941"/>
                </a:lnTo>
                <a:lnTo>
                  <a:pt x="485" y="33959"/>
                </a:lnTo>
                <a:lnTo>
                  <a:pt x="522" y="33978"/>
                </a:lnTo>
                <a:lnTo>
                  <a:pt x="578" y="33978"/>
                </a:lnTo>
                <a:lnTo>
                  <a:pt x="708" y="33922"/>
                </a:lnTo>
                <a:lnTo>
                  <a:pt x="857" y="33810"/>
                </a:lnTo>
                <a:lnTo>
                  <a:pt x="1006" y="33680"/>
                </a:lnTo>
                <a:lnTo>
                  <a:pt x="1304" y="33382"/>
                </a:lnTo>
                <a:lnTo>
                  <a:pt x="1490" y="33196"/>
                </a:lnTo>
                <a:lnTo>
                  <a:pt x="1602" y="33047"/>
                </a:lnTo>
                <a:lnTo>
                  <a:pt x="1769" y="32786"/>
                </a:lnTo>
                <a:lnTo>
                  <a:pt x="1825" y="32656"/>
                </a:lnTo>
                <a:lnTo>
                  <a:pt x="1863" y="32563"/>
                </a:lnTo>
                <a:lnTo>
                  <a:pt x="1863" y="32544"/>
                </a:lnTo>
                <a:lnTo>
                  <a:pt x="1844" y="32526"/>
                </a:lnTo>
                <a:close/>
                <a:moveTo>
                  <a:pt x="92570" y="32824"/>
                </a:moveTo>
                <a:lnTo>
                  <a:pt x="92533" y="32842"/>
                </a:lnTo>
                <a:lnTo>
                  <a:pt x="92253" y="33029"/>
                </a:lnTo>
                <a:lnTo>
                  <a:pt x="92030" y="33196"/>
                </a:lnTo>
                <a:lnTo>
                  <a:pt x="91769" y="33401"/>
                </a:lnTo>
                <a:lnTo>
                  <a:pt x="91546" y="33624"/>
                </a:lnTo>
                <a:lnTo>
                  <a:pt x="91360" y="33810"/>
                </a:lnTo>
                <a:lnTo>
                  <a:pt x="91304" y="33904"/>
                </a:lnTo>
                <a:lnTo>
                  <a:pt x="91266" y="33978"/>
                </a:lnTo>
                <a:lnTo>
                  <a:pt x="91266" y="34034"/>
                </a:lnTo>
                <a:lnTo>
                  <a:pt x="91304" y="34090"/>
                </a:lnTo>
                <a:lnTo>
                  <a:pt x="91341" y="34108"/>
                </a:lnTo>
                <a:lnTo>
                  <a:pt x="91397" y="34090"/>
                </a:lnTo>
                <a:lnTo>
                  <a:pt x="91509" y="34053"/>
                </a:lnTo>
                <a:lnTo>
                  <a:pt x="91620" y="33959"/>
                </a:lnTo>
                <a:lnTo>
                  <a:pt x="91751" y="33848"/>
                </a:lnTo>
                <a:lnTo>
                  <a:pt x="91974" y="33606"/>
                </a:lnTo>
                <a:lnTo>
                  <a:pt x="92104" y="33457"/>
                </a:lnTo>
                <a:lnTo>
                  <a:pt x="92235" y="33308"/>
                </a:lnTo>
                <a:lnTo>
                  <a:pt x="92421" y="33084"/>
                </a:lnTo>
                <a:lnTo>
                  <a:pt x="92570" y="32880"/>
                </a:lnTo>
                <a:lnTo>
                  <a:pt x="92588" y="32824"/>
                </a:lnTo>
                <a:close/>
                <a:moveTo>
                  <a:pt x="1509" y="33755"/>
                </a:moveTo>
                <a:lnTo>
                  <a:pt x="1434" y="33792"/>
                </a:lnTo>
                <a:lnTo>
                  <a:pt x="1341" y="33848"/>
                </a:lnTo>
                <a:lnTo>
                  <a:pt x="1136" y="34034"/>
                </a:lnTo>
                <a:lnTo>
                  <a:pt x="950" y="34257"/>
                </a:lnTo>
                <a:lnTo>
                  <a:pt x="745" y="34481"/>
                </a:lnTo>
                <a:lnTo>
                  <a:pt x="597" y="34704"/>
                </a:lnTo>
                <a:lnTo>
                  <a:pt x="429" y="34928"/>
                </a:lnTo>
                <a:lnTo>
                  <a:pt x="671" y="34741"/>
                </a:lnTo>
                <a:lnTo>
                  <a:pt x="1136" y="34388"/>
                </a:lnTo>
                <a:lnTo>
                  <a:pt x="1360" y="34201"/>
                </a:lnTo>
                <a:lnTo>
                  <a:pt x="1546" y="34015"/>
                </a:lnTo>
                <a:lnTo>
                  <a:pt x="1602" y="33941"/>
                </a:lnTo>
                <a:lnTo>
                  <a:pt x="1639" y="33885"/>
                </a:lnTo>
                <a:lnTo>
                  <a:pt x="1658" y="33829"/>
                </a:lnTo>
                <a:lnTo>
                  <a:pt x="1639" y="33792"/>
                </a:lnTo>
                <a:lnTo>
                  <a:pt x="1583" y="33755"/>
                </a:lnTo>
                <a:close/>
                <a:moveTo>
                  <a:pt x="92328" y="33904"/>
                </a:moveTo>
                <a:lnTo>
                  <a:pt x="92067" y="34108"/>
                </a:lnTo>
                <a:lnTo>
                  <a:pt x="91620" y="34518"/>
                </a:lnTo>
                <a:lnTo>
                  <a:pt x="91397" y="34723"/>
                </a:lnTo>
                <a:lnTo>
                  <a:pt x="91211" y="34928"/>
                </a:lnTo>
                <a:lnTo>
                  <a:pt x="91155" y="35002"/>
                </a:lnTo>
                <a:lnTo>
                  <a:pt x="91118" y="35076"/>
                </a:lnTo>
                <a:lnTo>
                  <a:pt x="91099" y="35132"/>
                </a:lnTo>
                <a:lnTo>
                  <a:pt x="91118" y="35188"/>
                </a:lnTo>
                <a:lnTo>
                  <a:pt x="91155" y="35207"/>
                </a:lnTo>
                <a:lnTo>
                  <a:pt x="91229" y="35188"/>
                </a:lnTo>
                <a:lnTo>
                  <a:pt x="91304" y="35151"/>
                </a:lnTo>
                <a:lnTo>
                  <a:pt x="91397" y="35076"/>
                </a:lnTo>
                <a:lnTo>
                  <a:pt x="91583" y="34890"/>
                </a:lnTo>
                <a:lnTo>
                  <a:pt x="91788" y="34630"/>
                </a:lnTo>
                <a:lnTo>
                  <a:pt x="92160" y="34146"/>
                </a:lnTo>
                <a:lnTo>
                  <a:pt x="92328" y="33904"/>
                </a:lnTo>
                <a:close/>
                <a:moveTo>
                  <a:pt x="1583" y="34816"/>
                </a:moveTo>
                <a:lnTo>
                  <a:pt x="1472" y="34872"/>
                </a:lnTo>
                <a:lnTo>
                  <a:pt x="876" y="35449"/>
                </a:lnTo>
                <a:lnTo>
                  <a:pt x="503" y="35821"/>
                </a:lnTo>
                <a:lnTo>
                  <a:pt x="392" y="35952"/>
                </a:lnTo>
                <a:lnTo>
                  <a:pt x="354" y="36007"/>
                </a:lnTo>
                <a:lnTo>
                  <a:pt x="392" y="36026"/>
                </a:lnTo>
                <a:lnTo>
                  <a:pt x="429" y="36026"/>
                </a:lnTo>
                <a:lnTo>
                  <a:pt x="541" y="35970"/>
                </a:lnTo>
                <a:lnTo>
                  <a:pt x="690" y="35896"/>
                </a:lnTo>
                <a:lnTo>
                  <a:pt x="857" y="35784"/>
                </a:lnTo>
                <a:lnTo>
                  <a:pt x="1174" y="35579"/>
                </a:lnTo>
                <a:lnTo>
                  <a:pt x="1341" y="35430"/>
                </a:lnTo>
                <a:lnTo>
                  <a:pt x="1397" y="35374"/>
                </a:lnTo>
                <a:lnTo>
                  <a:pt x="1472" y="35263"/>
                </a:lnTo>
                <a:lnTo>
                  <a:pt x="1546" y="35132"/>
                </a:lnTo>
                <a:lnTo>
                  <a:pt x="1602" y="35002"/>
                </a:lnTo>
                <a:lnTo>
                  <a:pt x="1621" y="34890"/>
                </a:lnTo>
                <a:lnTo>
                  <a:pt x="1621" y="34816"/>
                </a:lnTo>
                <a:close/>
                <a:moveTo>
                  <a:pt x="92402" y="34909"/>
                </a:moveTo>
                <a:lnTo>
                  <a:pt x="92290" y="35002"/>
                </a:lnTo>
                <a:lnTo>
                  <a:pt x="92086" y="35151"/>
                </a:lnTo>
                <a:lnTo>
                  <a:pt x="91844" y="35374"/>
                </a:lnTo>
                <a:lnTo>
                  <a:pt x="91602" y="35635"/>
                </a:lnTo>
                <a:lnTo>
                  <a:pt x="91378" y="35877"/>
                </a:lnTo>
                <a:lnTo>
                  <a:pt x="91304" y="35989"/>
                </a:lnTo>
                <a:lnTo>
                  <a:pt x="91229" y="36100"/>
                </a:lnTo>
                <a:lnTo>
                  <a:pt x="91192" y="36194"/>
                </a:lnTo>
                <a:lnTo>
                  <a:pt x="91173" y="36268"/>
                </a:lnTo>
                <a:lnTo>
                  <a:pt x="91192" y="36324"/>
                </a:lnTo>
                <a:lnTo>
                  <a:pt x="91266" y="36343"/>
                </a:lnTo>
                <a:lnTo>
                  <a:pt x="91304" y="36343"/>
                </a:lnTo>
                <a:lnTo>
                  <a:pt x="91341" y="36324"/>
                </a:lnTo>
                <a:lnTo>
                  <a:pt x="91434" y="36268"/>
                </a:lnTo>
                <a:lnTo>
                  <a:pt x="91527" y="36156"/>
                </a:lnTo>
                <a:lnTo>
                  <a:pt x="91639" y="36026"/>
                </a:lnTo>
                <a:lnTo>
                  <a:pt x="91806" y="35765"/>
                </a:lnTo>
                <a:lnTo>
                  <a:pt x="91937" y="35579"/>
                </a:lnTo>
                <a:lnTo>
                  <a:pt x="92235" y="35188"/>
                </a:lnTo>
                <a:lnTo>
                  <a:pt x="92384" y="34983"/>
                </a:lnTo>
                <a:lnTo>
                  <a:pt x="92421" y="34909"/>
                </a:lnTo>
                <a:close/>
                <a:moveTo>
                  <a:pt x="1546" y="35877"/>
                </a:moveTo>
                <a:lnTo>
                  <a:pt x="1453" y="35952"/>
                </a:lnTo>
                <a:lnTo>
                  <a:pt x="1285" y="36082"/>
                </a:lnTo>
                <a:lnTo>
                  <a:pt x="839" y="36491"/>
                </a:lnTo>
                <a:lnTo>
                  <a:pt x="615" y="36715"/>
                </a:lnTo>
                <a:lnTo>
                  <a:pt x="429" y="36901"/>
                </a:lnTo>
                <a:lnTo>
                  <a:pt x="299" y="37050"/>
                </a:lnTo>
                <a:lnTo>
                  <a:pt x="280" y="37106"/>
                </a:lnTo>
                <a:lnTo>
                  <a:pt x="280" y="37124"/>
                </a:lnTo>
                <a:lnTo>
                  <a:pt x="299" y="37143"/>
                </a:lnTo>
                <a:lnTo>
                  <a:pt x="354" y="37143"/>
                </a:lnTo>
                <a:lnTo>
                  <a:pt x="466" y="37106"/>
                </a:lnTo>
                <a:lnTo>
                  <a:pt x="615" y="37013"/>
                </a:lnTo>
                <a:lnTo>
                  <a:pt x="783" y="36901"/>
                </a:lnTo>
                <a:lnTo>
                  <a:pt x="1099" y="36640"/>
                </a:lnTo>
                <a:lnTo>
                  <a:pt x="1285" y="36473"/>
                </a:lnTo>
                <a:lnTo>
                  <a:pt x="1397" y="36343"/>
                </a:lnTo>
                <a:lnTo>
                  <a:pt x="1565" y="36119"/>
                </a:lnTo>
                <a:lnTo>
                  <a:pt x="1621" y="36007"/>
                </a:lnTo>
                <a:lnTo>
                  <a:pt x="1658" y="35914"/>
                </a:lnTo>
                <a:lnTo>
                  <a:pt x="1658" y="35877"/>
                </a:lnTo>
                <a:close/>
                <a:moveTo>
                  <a:pt x="92365" y="35952"/>
                </a:moveTo>
                <a:lnTo>
                  <a:pt x="92123" y="36212"/>
                </a:lnTo>
                <a:lnTo>
                  <a:pt x="91713" y="36696"/>
                </a:lnTo>
                <a:lnTo>
                  <a:pt x="91527" y="36957"/>
                </a:lnTo>
                <a:lnTo>
                  <a:pt x="91378" y="37180"/>
                </a:lnTo>
                <a:lnTo>
                  <a:pt x="91322" y="37292"/>
                </a:lnTo>
                <a:lnTo>
                  <a:pt x="91304" y="37367"/>
                </a:lnTo>
                <a:lnTo>
                  <a:pt x="91285" y="37441"/>
                </a:lnTo>
                <a:lnTo>
                  <a:pt x="91322" y="37497"/>
                </a:lnTo>
                <a:lnTo>
                  <a:pt x="91378" y="37515"/>
                </a:lnTo>
                <a:lnTo>
                  <a:pt x="91434" y="37497"/>
                </a:lnTo>
                <a:lnTo>
                  <a:pt x="91509" y="37441"/>
                </a:lnTo>
                <a:lnTo>
                  <a:pt x="91583" y="37348"/>
                </a:lnTo>
                <a:lnTo>
                  <a:pt x="91751" y="37106"/>
                </a:lnTo>
                <a:lnTo>
                  <a:pt x="91918" y="36808"/>
                </a:lnTo>
                <a:lnTo>
                  <a:pt x="92216" y="36231"/>
                </a:lnTo>
                <a:lnTo>
                  <a:pt x="92365" y="35952"/>
                </a:lnTo>
                <a:close/>
                <a:moveTo>
                  <a:pt x="1472" y="36882"/>
                </a:moveTo>
                <a:lnTo>
                  <a:pt x="1434" y="36920"/>
                </a:lnTo>
                <a:lnTo>
                  <a:pt x="857" y="37646"/>
                </a:lnTo>
                <a:lnTo>
                  <a:pt x="336" y="38297"/>
                </a:lnTo>
                <a:lnTo>
                  <a:pt x="373" y="38316"/>
                </a:lnTo>
                <a:lnTo>
                  <a:pt x="410" y="38316"/>
                </a:lnTo>
                <a:lnTo>
                  <a:pt x="522" y="38260"/>
                </a:lnTo>
                <a:lnTo>
                  <a:pt x="671" y="38167"/>
                </a:lnTo>
                <a:lnTo>
                  <a:pt x="839" y="38037"/>
                </a:lnTo>
                <a:lnTo>
                  <a:pt x="1136" y="37757"/>
                </a:lnTo>
                <a:lnTo>
                  <a:pt x="1323" y="37590"/>
                </a:lnTo>
                <a:lnTo>
                  <a:pt x="1527" y="37329"/>
                </a:lnTo>
                <a:lnTo>
                  <a:pt x="1621" y="37162"/>
                </a:lnTo>
                <a:lnTo>
                  <a:pt x="1658" y="37106"/>
                </a:lnTo>
                <a:lnTo>
                  <a:pt x="1658" y="37050"/>
                </a:lnTo>
                <a:lnTo>
                  <a:pt x="1621" y="36976"/>
                </a:lnTo>
                <a:lnTo>
                  <a:pt x="1583" y="36901"/>
                </a:lnTo>
                <a:lnTo>
                  <a:pt x="1546" y="36882"/>
                </a:lnTo>
                <a:close/>
                <a:moveTo>
                  <a:pt x="92179" y="37087"/>
                </a:moveTo>
                <a:lnTo>
                  <a:pt x="92030" y="37162"/>
                </a:lnTo>
                <a:lnTo>
                  <a:pt x="91918" y="37236"/>
                </a:lnTo>
                <a:lnTo>
                  <a:pt x="91825" y="37329"/>
                </a:lnTo>
                <a:lnTo>
                  <a:pt x="91602" y="37571"/>
                </a:lnTo>
                <a:lnTo>
                  <a:pt x="91397" y="37832"/>
                </a:lnTo>
                <a:lnTo>
                  <a:pt x="91229" y="38074"/>
                </a:lnTo>
                <a:lnTo>
                  <a:pt x="91173" y="38204"/>
                </a:lnTo>
                <a:lnTo>
                  <a:pt x="91080" y="38428"/>
                </a:lnTo>
                <a:lnTo>
                  <a:pt x="91043" y="38521"/>
                </a:lnTo>
                <a:lnTo>
                  <a:pt x="91043" y="38595"/>
                </a:lnTo>
                <a:lnTo>
                  <a:pt x="91062" y="38595"/>
                </a:lnTo>
                <a:lnTo>
                  <a:pt x="91080" y="38614"/>
                </a:lnTo>
                <a:lnTo>
                  <a:pt x="91173" y="38558"/>
                </a:lnTo>
                <a:lnTo>
                  <a:pt x="91285" y="38465"/>
                </a:lnTo>
                <a:lnTo>
                  <a:pt x="91397" y="38353"/>
                </a:lnTo>
                <a:lnTo>
                  <a:pt x="91583" y="38130"/>
                </a:lnTo>
                <a:lnTo>
                  <a:pt x="91937" y="37646"/>
                </a:lnTo>
                <a:lnTo>
                  <a:pt x="92086" y="37441"/>
                </a:lnTo>
                <a:lnTo>
                  <a:pt x="92235" y="37218"/>
                </a:lnTo>
                <a:lnTo>
                  <a:pt x="92272" y="37143"/>
                </a:lnTo>
                <a:lnTo>
                  <a:pt x="92272" y="37106"/>
                </a:lnTo>
                <a:lnTo>
                  <a:pt x="92253" y="37087"/>
                </a:lnTo>
                <a:close/>
                <a:moveTo>
                  <a:pt x="1341" y="38111"/>
                </a:moveTo>
                <a:lnTo>
                  <a:pt x="1285" y="38130"/>
                </a:lnTo>
                <a:lnTo>
                  <a:pt x="1136" y="38242"/>
                </a:lnTo>
                <a:lnTo>
                  <a:pt x="987" y="38428"/>
                </a:lnTo>
                <a:lnTo>
                  <a:pt x="801" y="38633"/>
                </a:lnTo>
                <a:lnTo>
                  <a:pt x="485" y="39061"/>
                </a:lnTo>
                <a:lnTo>
                  <a:pt x="354" y="39210"/>
                </a:lnTo>
                <a:lnTo>
                  <a:pt x="299" y="39247"/>
                </a:lnTo>
                <a:lnTo>
                  <a:pt x="243" y="39284"/>
                </a:lnTo>
                <a:lnTo>
                  <a:pt x="243" y="39284"/>
                </a:lnTo>
                <a:lnTo>
                  <a:pt x="373" y="39228"/>
                </a:lnTo>
                <a:lnTo>
                  <a:pt x="578" y="39098"/>
                </a:lnTo>
                <a:lnTo>
                  <a:pt x="820" y="38949"/>
                </a:lnTo>
                <a:lnTo>
                  <a:pt x="1081" y="38763"/>
                </a:lnTo>
                <a:lnTo>
                  <a:pt x="1304" y="38558"/>
                </a:lnTo>
                <a:lnTo>
                  <a:pt x="1397" y="38465"/>
                </a:lnTo>
                <a:lnTo>
                  <a:pt x="1453" y="38372"/>
                </a:lnTo>
                <a:lnTo>
                  <a:pt x="1490" y="38297"/>
                </a:lnTo>
                <a:lnTo>
                  <a:pt x="1490" y="38223"/>
                </a:lnTo>
                <a:lnTo>
                  <a:pt x="1453" y="38148"/>
                </a:lnTo>
                <a:lnTo>
                  <a:pt x="1378" y="38111"/>
                </a:lnTo>
                <a:close/>
                <a:moveTo>
                  <a:pt x="92384" y="38353"/>
                </a:moveTo>
                <a:lnTo>
                  <a:pt x="92328" y="38372"/>
                </a:lnTo>
                <a:lnTo>
                  <a:pt x="92272" y="38391"/>
                </a:lnTo>
                <a:lnTo>
                  <a:pt x="92197" y="38446"/>
                </a:lnTo>
                <a:lnTo>
                  <a:pt x="92030" y="38577"/>
                </a:lnTo>
                <a:lnTo>
                  <a:pt x="91844" y="38744"/>
                </a:lnTo>
                <a:lnTo>
                  <a:pt x="91509" y="39098"/>
                </a:lnTo>
                <a:lnTo>
                  <a:pt x="91341" y="39321"/>
                </a:lnTo>
                <a:lnTo>
                  <a:pt x="91341" y="39340"/>
                </a:lnTo>
                <a:lnTo>
                  <a:pt x="91360" y="39359"/>
                </a:lnTo>
                <a:lnTo>
                  <a:pt x="91490" y="39303"/>
                </a:lnTo>
                <a:lnTo>
                  <a:pt x="91695" y="39191"/>
                </a:lnTo>
                <a:lnTo>
                  <a:pt x="91937" y="39024"/>
                </a:lnTo>
                <a:lnTo>
                  <a:pt x="92160" y="38837"/>
                </a:lnTo>
                <a:lnTo>
                  <a:pt x="92346" y="38651"/>
                </a:lnTo>
                <a:lnTo>
                  <a:pt x="92402" y="38577"/>
                </a:lnTo>
                <a:lnTo>
                  <a:pt x="92439" y="38502"/>
                </a:lnTo>
                <a:lnTo>
                  <a:pt x="92439" y="38428"/>
                </a:lnTo>
                <a:lnTo>
                  <a:pt x="92421" y="38372"/>
                </a:lnTo>
                <a:lnTo>
                  <a:pt x="92384" y="38353"/>
                </a:lnTo>
                <a:close/>
                <a:moveTo>
                  <a:pt x="1751" y="39079"/>
                </a:moveTo>
                <a:lnTo>
                  <a:pt x="1695" y="39098"/>
                </a:lnTo>
                <a:lnTo>
                  <a:pt x="1583" y="39154"/>
                </a:lnTo>
                <a:lnTo>
                  <a:pt x="1434" y="39247"/>
                </a:lnTo>
                <a:lnTo>
                  <a:pt x="1267" y="39396"/>
                </a:lnTo>
                <a:lnTo>
                  <a:pt x="950" y="39694"/>
                </a:lnTo>
                <a:lnTo>
                  <a:pt x="764" y="39861"/>
                </a:lnTo>
                <a:lnTo>
                  <a:pt x="485" y="40085"/>
                </a:lnTo>
                <a:lnTo>
                  <a:pt x="336" y="40234"/>
                </a:lnTo>
                <a:lnTo>
                  <a:pt x="280" y="40290"/>
                </a:lnTo>
                <a:lnTo>
                  <a:pt x="261" y="40327"/>
                </a:lnTo>
                <a:lnTo>
                  <a:pt x="261" y="40383"/>
                </a:lnTo>
                <a:lnTo>
                  <a:pt x="280" y="40438"/>
                </a:lnTo>
                <a:lnTo>
                  <a:pt x="299" y="40476"/>
                </a:lnTo>
                <a:lnTo>
                  <a:pt x="354" y="40476"/>
                </a:lnTo>
                <a:lnTo>
                  <a:pt x="392" y="40438"/>
                </a:lnTo>
                <a:lnTo>
                  <a:pt x="690" y="40215"/>
                </a:lnTo>
                <a:lnTo>
                  <a:pt x="1192" y="39824"/>
                </a:lnTo>
                <a:lnTo>
                  <a:pt x="1434" y="39601"/>
                </a:lnTo>
                <a:lnTo>
                  <a:pt x="1639" y="39396"/>
                </a:lnTo>
                <a:lnTo>
                  <a:pt x="1714" y="39303"/>
                </a:lnTo>
                <a:lnTo>
                  <a:pt x="1769" y="39228"/>
                </a:lnTo>
                <a:lnTo>
                  <a:pt x="1788" y="39154"/>
                </a:lnTo>
                <a:lnTo>
                  <a:pt x="1769" y="39117"/>
                </a:lnTo>
                <a:lnTo>
                  <a:pt x="1751" y="39079"/>
                </a:lnTo>
                <a:close/>
                <a:moveTo>
                  <a:pt x="92477" y="39359"/>
                </a:moveTo>
                <a:lnTo>
                  <a:pt x="92346" y="39415"/>
                </a:lnTo>
                <a:lnTo>
                  <a:pt x="92142" y="39526"/>
                </a:lnTo>
                <a:lnTo>
                  <a:pt x="91899" y="39675"/>
                </a:lnTo>
                <a:lnTo>
                  <a:pt x="91639" y="39861"/>
                </a:lnTo>
                <a:lnTo>
                  <a:pt x="91397" y="40048"/>
                </a:lnTo>
                <a:lnTo>
                  <a:pt x="91304" y="40159"/>
                </a:lnTo>
                <a:lnTo>
                  <a:pt x="91229" y="40252"/>
                </a:lnTo>
                <a:lnTo>
                  <a:pt x="91155" y="40345"/>
                </a:lnTo>
                <a:lnTo>
                  <a:pt x="91136" y="40420"/>
                </a:lnTo>
                <a:lnTo>
                  <a:pt x="91136" y="40494"/>
                </a:lnTo>
                <a:lnTo>
                  <a:pt x="91173" y="40569"/>
                </a:lnTo>
                <a:lnTo>
                  <a:pt x="91192" y="40587"/>
                </a:lnTo>
                <a:lnTo>
                  <a:pt x="91229" y="40587"/>
                </a:lnTo>
                <a:lnTo>
                  <a:pt x="91341" y="40532"/>
                </a:lnTo>
                <a:lnTo>
                  <a:pt x="91471" y="40457"/>
                </a:lnTo>
                <a:lnTo>
                  <a:pt x="91602" y="40345"/>
                </a:lnTo>
                <a:lnTo>
                  <a:pt x="91862" y="40103"/>
                </a:lnTo>
                <a:lnTo>
                  <a:pt x="91993" y="39954"/>
                </a:lnTo>
                <a:lnTo>
                  <a:pt x="92123" y="39843"/>
                </a:lnTo>
                <a:lnTo>
                  <a:pt x="92365" y="39619"/>
                </a:lnTo>
                <a:lnTo>
                  <a:pt x="92458" y="39526"/>
                </a:lnTo>
                <a:lnTo>
                  <a:pt x="92533" y="39433"/>
                </a:lnTo>
                <a:lnTo>
                  <a:pt x="92533" y="39396"/>
                </a:lnTo>
                <a:lnTo>
                  <a:pt x="92533" y="39377"/>
                </a:lnTo>
                <a:lnTo>
                  <a:pt x="92514" y="39359"/>
                </a:lnTo>
                <a:close/>
                <a:moveTo>
                  <a:pt x="1583" y="40234"/>
                </a:moveTo>
                <a:lnTo>
                  <a:pt x="1490" y="40252"/>
                </a:lnTo>
                <a:lnTo>
                  <a:pt x="1397" y="40308"/>
                </a:lnTo>
                <a:lnTo>
                  <a:pt x="1304" y="40383"/>
                </a:lnTo>
                <a:lnTo>
                  <a:pt x="1230" y="40457"/>
                </a:lnTo>
                <a:lnTo>
                  <a:pt x="1081" y="40662"/>
                </a:lnTo>
                <a:lnTo>
                  <a:pt x="950" y="40829"/>
                </a:lnTo>
                <a:lnTo>
                  <a:pt x="764" y="40960"/>
                </a:lnTo>
                <a:lnTo>
                  <a:pt x="541" y="41165"/>
                </a:lnTo>
                <a:lnTo>
                  <a:pt x="429" y="41258"/>
                </a:lnTo>
                <a:lnTo>
                  <a:pt x="392" y="41351"/>
                </a:lnTo>
                <a:lnTo>
                  <a:pt x="373" y="41407"/>
                </a:lnTo>
                <a:lnTo>
                  <a:pt x="392" y="41425"/>
                </a:lnTo>
                <a:lnTo>
                  <a:pt x="429" y="41462"/>
                </a:lnTo>
                <a:lnTo>
                  <a:pt x="485" y="41481"/>
                </a:lnTo>
                <a:lnTo>
                  <a:pt x="578" y="41481"/>
                </a:lnTo>
                <a:lnTo>
                  <a:pt x="690" y="41462"/>
                </a:lnTo>
                <a:lnTo>
                  <a:pt x="783" y="41407"/>
                </a:lnTo>
                <a:lnTo>
                  <a:pt x="894" y="41332"/>
                </a:lnTo>
                <a:lnTo>
                  <a:pt x="1006" y="41239"/>
                </a:lnTo>
                <a:lnTo>
                  <a:pt x="1118" y="41127"/>
                </a:lnTo>
                <a:lnTo>
                  <a:pt x="1304" y="40904"/>
                </a:lnTo>
                <a:lnTo>
                  <a:pt x="1472" y="40662"/>
                </a:lnTo>
                <a:lnTo>
                  <a:pt x="1583" y="40438"/>
                </a:lnTo>
                <a:lnTo>
                  <a:pt x="1621" y="40364"/>
                </a:lnTo>
                <a:lnTo>
                  <a:pt x="1639" y="40290"/>
                </a:lnTo>
                <a:lnTo>
                  <a:pt x="1621" y="40252"/>
                </a:lnTo>
                <a:lnTo>
                  <a:pt x="1583" y="40234"/>
                </a:lnTo>
                <a:close/>
                <a:moveTo>
                  <a:pt x="92439" y="40587"/>
                </a:moveTo>
                <a:lnTo>
                  <a:pt x="92309" y="40643"/>
                </a:lnTo>
                <a:lnTo>
                  <a:pt x="92142" y="40736"/>
                </a:lnTo>
                <a:lnTo>
                  <a:pt x="91918" y="40885"/>
                </a:lnTo>
                <a:lnTo>
                  <a:pt x="91695" y="41034"/>
                </a:lnTo>
                <a:lnTo>
                  <a:pt x="91509" y="41202"/>
                </a:lnTo>
                <a:lnTo>
                  <a:pt x="91378" y="41351"/>
                </a:lnTo>
                <a:lnTo>
                  <a:pt x="91341" y="41407"/>
                </a:lnTo>
                <a:lnTo>
                  <a:pt x="91341" y="41462"/>
                </a:lnTo>
                <a:lnTo>
                  <a:pt x="91360" y="41500"/>
                </a:lnTo>
                <a:lnTo>
                  <a:pt x="91434" y="41518"/>
                </a:lnTo>
                <a:lnTo>
                  <a:pt x="91490" y="41518"/>
                </a:lnTo>
                <a:lnTo>
                  <a:pt x="91546" y="41500"/>
                </a:lnTo>
                <a:lnTo>
                  <a:pt x="91620" y="41462"/>
                </a:lnTo>
                <a:lnTo>
                  <a:pt x="91695" y="41407"/>
                </a:lnTo>
                <a:lnTo>
                  <a:pt x="91862" y="41258"/>
                </a:lnTo>
                <a:lnTo>
                  <a:pt x="92030" y="41090"/>
                </a:lnTo>
                <a:lnTo>
                  <a:pt x="92290" y="40755"/>
                </a:lnTo>
                <a:lnTo>
                  <a:pt x="92439" y="40587"/>
                </a:lnTo>
                <a:close/>
                <a:moveTo>
                  <a:pt x="1844" y="41388"/>
                </a:moveTo>
                <a:lnTo>
                  <a:pt x="1769" y="41407"/>
                </a:lnTo>
                <a:lnTo>
                  <a:pt x="1676" y="41425"/>
                </a:lnTo>
                <a:lnTo>
                  <a:pt x="1565" y="41481"/>
                </a:lnTo>
                <a:lnTo>
                  <a:pt x="1304" y="41649"/>
                </a:lnTo>
                <a:lnTo>
                  <a:pt x="1043" y="41853"/>
                </a:lnTo>
                <a:lnTo>
                  <a:pt x="783" y="42077"/>
                </a:lnTo>
                <a:lnTo>
                  <a:pt x="559" y="42282"/>
                </a:lnTo>
                <a:lnTo>
                  <a:pt x="410" y="42431"/>
                </a:lnTo>
                <a:lnTo>
                  <a:pt x="373" y="42505"/>
                </a:lnTo>
                <a:lnTo>
                  <a:pt x="410" y="42524"/>
                </a:lnTo>
                <a:lnTo>
                  <a:pt x="466" y="42505"/>
                </a:lnTo>
                <a:lnTo>
                  <a:pt x="690" y="42431"/>
                </a:lnTo>
                <a:lnTo>
                  <a:pt x="950" y="42282"/>
                </a:lnTo>
                <a:lnTo>
                  <a:pt x="1267" y="42096"/>
                </a:lnTo>
                <a:lnTo>
                  <a:pt x="1546" y="41909"/>
                </a:lnTo>
                <a:lnTo>
                  <a:pt x="1769" y="41705"/>
                </a:lnTo>
                <a:lnTo>
                  <a:pt x="1863" y="41630"/>
                </a:lnTo>
                <a:lnTo>
                  <a:pt x="1918" y="41537"/>
                </a:lnTo>
                <a:lnTo>
                  <a:pt x="1937" y="41481"/>
                </a:lnTo>
                <a:lnTo>
                  <a:pt x="1918" y="41444"/>
                </a:lnTo>
                <a:lnTo>
                  <a:pt x="1900" y="41425"/>
                </a:lnTo>
                <a:lnTo>
                  <a:pt x="1844" y="41388"/>
                </a:lnTo>
                <a:close/>
                <a:moveTo>
                  <a:pt x="92421" y="41556"/>
                </a:moveTo>
                <a:lnTo>
                  <a:pt x="92309" y="41611"/>
                </a:lnTo>
                <a:lnTo>
                  <a:pt x="92104" y="41723"/>
                </a:lnTo>
                <a:lnTo>
                  <a:pt x="91862" y="41872"/>
                </a:lnTo>
                <a:lnTo>
                  <a:pt x="91602" y="42040"/>
                </a:lnTo>
                <a:lnTo>
                  <a:pt x="91378" y="42244"/>
                </a:lnTo>
                <a:lnTo>
                  <a:pt x="91266" y="42338"/>
                </a:lnTo>
                <a:lnTo>
                  <a:pt x="91192" y="42412"/>
                </a:lnTo>
                <a:lnTo>
                  <a:pt x="91136" y="42505"/>
                </a:lnTo>
                <a:lnTo>
                  <a:pt x="91099" y="42580"/>
                </a:lnTo>
                <a:lnTo>
                  <a:pt x="91099" y="42654"/>
                </a:lnTo>
                <a:lnTo>
                  <a:pt x="91118" y="42710"/>
                </a:lnTo>
                <a:lnTo>
                  <a:pt x="91155" y="42729"/>
                </a:lnTo>
                <a:lnTo>
                  <a:pt x="91229" y="42729"/>
                </a:lnTo>
                <a:lnTo>
                  <a:pt x="91285" y="42673"/>
                </a:lnTo>
                <a:lnTo>
                  <a:pt x="91378" y="42617"/>
                </a:lnTo>
                <a:lnTo>
                  <a:pt x="91583" y="42431"/>
                </a:lnTo>
                <a:lnTo>
                  <a:pt x="91806" y="42207"/>
                </a:lnTo>
                <a:lnTo>
                  <a:pt x="92197" y="41779"/>
                </a:lnTo>
                <a:lnTo>
                  <a:pt x="92346" y="41611"/>
                </a:lnTo>
                <a:lnTo>
                  <a:pt x="92421" y="41556"/>
                </a:lnTo>
                <a:close/>
                <a:moveTo>
                  <a:pt x="1546" y="42468"/>
                </a:moveTo>
                <a:lnTo>
                  <a:pt x="1453" y="42505"/>
                </a:lnTo>
                <a:lnTo>
                  <a:pt x="1341" y="42542"/>
                </a:lnTo>
                <a:lnTo>
                  <a:pt x="1267" y="42598"/>
                </a:lnTo>
                <a:lnTo>
                  <a:pt x="1174" y="42673"/>
                </a:lnTo>
                <a:lnTo>
                  <a:pt x="1025" y="42822"/>
                </a:lnTo>
                <a:lnTo>
                  <a:pt x="894" y="42989"/>
                </a:lnTo>
                <a:lnTo>
                  <a:pt x="652" y="43324"/>
                </a:lnTo>
                <a:lnTo>
                  <a:pt x="541" y="43473"/>
                </a:lnTo>
                <a:lnTo>
                  <a:pt x="410" y="43585"/>
                </a:lnTo>
                <a:lnTo>
                  <a:pt x="410" y="43585"/>
                </a:lnTo>
                <a:lnTo>
                  <a:pt x="615" y="43455"/>
                </a:lnTo>
                <a:lnTo>
                  <a:pt x="839" y="43324"/>
                </a:lnTo>
                <a:lnTo>
                  <a:pt x="1043" y="43194"/>
                </a:lnTo>
                <a:lnTo>
                  <a:pt x="1248" y="43026"/>
                </a:lnTo>
                <a:lnTo>
                  <a:pt x="1360" y="42915"/>
                </a:lnTo>
                <a:lnTo>
                  <a:pt x="1546" y="42710"/>
                </a:lnTo>
                <a:lnTo>
                  <a:pt x="1621" y="42598"/>
                </a:lnTo>
                <a:lnTo>
                  <a:pt x="1658" y="42524"/>
                </a:lnTo>
                <a:lnTo>
                  <a:pt x="1658" y="42486"/>
                </a:lnTo>
                <a:lnTo>
                  <a:pt x="1639" y="42468"/>
                </a:lnTo>
                <a:close/>
                <a:moveTo>
                  <a:pt x="92328" y="42673"/>
                </a:moveTo>
                <a:lnTo>
                  <a:pt x="92179" y="42747"/>
                </a:lnTo>
                <a:lnTo>
                  <a:pt x="91993" y="42877"/>
                </a:lnTo>
                <a:lnTo>
                  <a:pt x="91769" y="43064"/>
                </a:lnTo>
                <a:lnTo>
                  <a:pt x="91546" y="43250"/>
                </a:lnTo>
                <a:lnTo>
                  <a:pt x="91360" y="43455"/>
                </a:lnTo>
                <a:lnTo>
                  <a:pt x="91304" y="43548"/>
                </a:lnTo>
                <a:lnTo>
                  <a:pt x="91248" y="43622"/>
                </a:lnTo>
                <a:lnTo>
                  <a:pt x="91229" y="43697"/>
                </a:lnTo>
                <a:lnTo>
                  <a:pt x="91248" y="43734"/>
                </a:lnTo>
                <a:lnTo>
                  <a:pt x="91285" y="43771"/>
                </a:lnTo>
                <a:lnTo>
                  <a:pt x="91360" y="43790"/>
                </a:lnTo>
                <a:lnTo>
                  <a:pt x="91434" y="43753"/>
                </a:lnTo>
                <a:lnTo>
                  <a:pt x="91527" y="43697"/>
                </a:lnTo>
                <a:lnTo>
                  <a:pt x="91713" y="43492"/>
                </a:lnTo>
                <a:lnTo>
                  <a:pt x="91899" y="43287"/>
                </a:lnTo>
                <a:lnTo>
                  <a:pt x="92048" y="43138"/>
                </a:lnTo>
                <a:lnTo>
                  <a:pt x="92142" y="43045"/>
                </a:lnTo>
                <a:lnTo>
                  <a:pt x="92328" y="42877"/>
                </a:lnTo>
                <a:lnTo>
                  <a:pt x="92402" y="42784"/>
                </a:lnTo>
                <a:lnTo>
                  <a:pt x="92439" y="42710"/>
                </a:lnTo>
                <a:lnTo>
                  <a:pt x="92439" y="42691"/>
                </a:lnTo>
                <a:lnTo>
                  <a:pt x="92421" y="42673"/>
                </a:lnTo>
                <a:close/>
                <a:moveTo>
                  <a:pt x="1416" y="43510"/>
                </a:moveTo>
                <a:lnTo>
                  <a:pt x="1341" y="43548"/>
                </a:lnTo>
                <a:lnTo>
                  <a:pt x="1248" y="43604"/>
                </a:lnTo>
                <a:lnTo>
                  <a:pt x="1174" y="43678"/>
                </a:lnTo>
                <a:lnTo>
                  <a:pt x="1006" y="43864"/>
                </a:lnTo>
                <a:lnTo>
                  <a:pt x="820" y="44088"/>
                </a:lnTo>
                <a:lnTo>
                  <a:pt x="522" y="44516"/>
                </a:lnTo>
                <a:lnTo>
                  <a:pt x="410" y="44665"/>
                </a:lnTo>
                <a:lnTo>
                  <a:pt x="317" y="44739"/>
                </a:lnTo>
                <a:lnTo>
                  <a:pt x="317" y="44739"/>
                </a:lnTo>
                <a:lnTo>
                  <a:pt x="652" y="44497"/>
                </a:lnTo>
                <a:lnTo>
                  <a:pt x="894" y="44292"/>
                </a:lnTo>
                <a:lnTo>
                  <a:pt x="1155" y="44069"/>
                </a:lnTo>
                <a:lnTo>
                  <a:pt x="1378" y="43864"/>
                </a:lnTo>
                <a:lnTo>
                  <a:pt x="1527" y="43678"/>
                </a:lnTo>
                <a:lnTo>
                  <a:pt x="1565" y="43604"/>
                </a:lnTo>
                <a:lnTo>
                  <a:pt x="1583" y="43548"/>
                </a:lnTo>
                <a:lnTo>
                  <a:pt x="1565" y="43529"/>
                </a:lnTo>
                <a:lnTo>
                  <a:pt x="1546" y="43510"/>
                </a:lnTo>
                <a:close/>
                <a:moveTo>
                  <a:pt x="92626" y="43697"/>
                </a:moveTo>
                <a:lnTo>
                  <a:pt x="92328" y="43883"/>
                </a:lnTo>
                <a:lnTo>
                  <a:pt x="92086" y="44050"/>
                </a:lnTo>
                <a:lnTo>
                  <a:pt x="91806" y="44255"/>
                </a:lnTo>
                <a:lnTo>
                  <a:pt x="91564" y="44460"/>
                </a:lnTo>
                <a:lnTo>
                  <a:pt x="91360" y="44646"/>
                </a:lnTo>
                <a:lnTo>
                  <a:pt x="91304" y="44739"/>
                </a:lnTo>
                <a:lnTo>
                  <a:pt x="91248" y="44814"/>
                </a:lnTo>
                <a:lnTo>
                  <a:pt x="91248" y="44870"/>
                </a:lnTo>
                <a:lnTo>
                  <a:pt x="91266" y="44925"/>
                </a:lnTo>
                <a:lnTo>
                  <a:pt x="91285" y="44944"/>
                </a:lnTo>
                <a:lnTo>
                  <a:pt x="91341" y="44944"/>
                </a:lnTo>
                <a:lnTo>
                  <a:pt x="91434" y="44888"/>
                </a:lnTo>
                <a:lnTo>
                  <a:pt x="91564" y="44777"/>
                </a:lnTo>
                <a:lnTo>
                  <a:pt x="91695" y="44665"/>
                </a:lnTo>
                <a:lnTo>
                  <a:pt x="91955" y="44404"/>
                </a:lnTo>
                <a:lnTo>
                  <a:pt x="92104" y="44255"/>
                </a:lnTo>
                <a:lnTo>
                  <a:pt x="92421" y="43920"/>
                </a:lnTo>
                <a:lnTo>
                  <a:pt x="92588" y="43753"/>
                </a:lnTo>
                <a:lnTo>
                  <a:pt x="92626" y="43697"/>
                </a:lnTo>
                <a:close/>
                <a:moveTo>
                  <a:pt x="1621" y="44609"/>
                </a:moveTo>
                <a:lnTo>
                  <a:pt x="1565" y="44628"/>
                </a:lnTo>
                <a:lnTo>
                  <a:pt x="1509" y="44665"/>
                </a:lnTo>
                <a:lnTo>
                  <a:pt x="1323" y="44795"/>
                </a:lnTo>
                <a:lnTo>
                  <a:pt x="1118" y="44963"/>
                </a:lnTo>
                <a:lnTo>
                  <a:pt x="894" y="45167"/>
                </a:lnTo>
                <a:lnTo>
                  <a:pt x="690" y="45372"/>
                </a:lnTo>
                <a:lnTo>
                  <a:pt x="522" y="45558"/>
                </a:lnTo>
                <a:lnTo>
                  <a:pt x="429" y="45689"/>
                </a:lnTo>
                <a:lnTo>
                  <a:pt x="410" y="45745"/>
                </a:lnTo>
                <a:lnTo>
                  <a:pt x="429" y="45782"/>
                </a:lnTo>
                <a:lnTo>
                  <a:pt x="485" y="45801"/>
                </a:lnTo>
                <a:lnTo>
                  <a:pt x="559" y="45801"/>
                </a:lnTo>
                <a:lnTo>
                  <a:pt x="652" y="45763"/>
                </a:lnTo>
                <a:lnTo>
                  <a:pt x="745" y="45689"/>
                </a:lnTo>
                <a:lnTo>
                  <a:pt x="969" y="45503"/>
                </a:lnTo>
                <a:lnTo>
                  <a:pt x="1192" y="45279"/>
                </a:lnTo>
                <a:lnTo>
                  <a:pt x="1378" y="45037"/>
                </a:lnTo>
                <a:lnTo>
                  <a:pt x="1546" y="44814"/>
                </a:lnTo>
                <a:lnTo>
                  <a:pt x="1639" y="44665"/>
                </a:lnTo>
                <a:lnTo>
                  <a:pt x="1639" y="44628"/>
                </a:lnTo>
                <a:lnTo>
                  <a:pt x="1621" y="44609"/>
                </a:lnTo>
                <a:close/>
                <a:moveTo>
                  <a:pt x="92402" y="44870"/>
                </a:moveTo>
                <a:lnTo>
                  <a:pt x="92142" y="45037"/>
                </a:lnTo>
                <a:lnTo>
                  <a:pt x="91732" y="45354"/>
                </a:lnTo>
                <a:lnTo>
                  <a:pt x="91509" y="45521"/>
                </a:lnTo>
                <a:lnTo>
                  <a:pt x="91360" y="45670"/>
                </a:lnTo>
                <a:lnTo>
                  <a:pt x="91285" y="45745"/>
                </a:lnTo>
                <a:lnTo>
                  <a:pt x="91248" y="45819"/>
                </a:lnTo>
                <a:lnTo>
                  <a:pt x="91229" y="45856"/>
                </a:lnTo>
                <a:lnTo>
                  <a:pt x="91248" y="45912"/>
                </a:lnTo>
                <a:lnTo>
                  <a:pt x="91285" y="45931"/>
                </a:lnTo>
                <a:lnTo>
                  <a:pt x="91322" y="45931"/>
                </a:lnTo>
                <a:lnTo>
                  <a:pt x="91415" y="45912"/>
                </a:lnTo>
                <a:lnTo>
                  <a:pt x="91527" y="45856"/>
                </a:lnTo>
                <a:lnTo>
                  <a:pt x="91639" y="45763"/>
                </a:lnTo>
                <a:lnTo>
                  <a:pt x="91862" y="45558"/>
                </a:lnTo>
                <a:lnTo>
                  <a:pt x="91993" y="45447"/>
                </a:lnTo>
                <a:lnTo>
                  <a:pt x="92123" y="45316"/>
                </a:lnTo>
                <a:lnTo>
                  <a:pt x="92290" y="45093"/>
                </a:lnTo>
                <a:lnTo>
                  <a:pt x="92439" y="44907"/>
                </a:lnTo>
                <a:lnTo>
                  <a:pt x="92439" y="44870"/>
                </a:lnTo>
                <a:close/>
                <a:moveTo>
                  <a:pt x="92309" y="46061"/>
                </a:moveTo>
                <a:lnTo>
                  <a:pt x="92235" y="46080"/>
                </a:lnTo>
                <a:lnTo>
                  <a:pt x="92142" y="46117"/>
                </a:lnTo>
                <a:lnTo>
                  <a:pt x="91955" y="46247"/>
                </a:lnTo>
                <a:lnTo>
                  <a:pt x="91751" y="46415"/>
                </a:lnTo>
                <a:lnTo>
                  <a:pt x="91546" y="46601"/>
                </a:lnTo>
                <a:lnTo>
                  <a:pt x="91397" y="46750"/>
                </a:lnTo>
                <a:lnTo>
                  <a:pt x="91304" y="46862"/>
                </a:lnTo>
                <a:lnTo>
                  <a:pt x="91304" y="46899"/>
                </a:lnTo>
                <a:lnTo>
                  <a:pt x="91322" y="46899"/>
                </a:lnTo>
                <a:lnTo>
                  <a:pt x="91546" y="46787"/>
                </a:lnTo>
                <a:lnTo>
                  <a:pt x="91937" y="46564"/>
                </a:lnTo>
                <a:lnTo>
                  <a:pt x="92142" y="46434"/>
                </a:lnTo>
                <a:lnTo>
                  <a:pt x="92290" y="46303"/>
                </a:lnTo>
                <a:lnTo>
                  <a:pt x="92384" y="46191"/>
                </a:lnTo>
                <a:lnTo>
                  <a:pt x="92402" y="46154"/>
                </a:lnTo>
                <a:lnTo>
                  <a:pt x="92402" y="46098"/>
                </a:lnTo>
                <a:lnTo>
                  <a:pt x="92365" y="46061"/>
                </a:lnTo>
                <a:close/>
                <a:moveTo>
                  <a:pt x="1732" y="45614"/>
                </a:moveTo>
                <a:lnTo>
                  <a:pt x="1695" y="45652"/>
                </a:lnTo>
                <a:lnTo>
                  <a:pt x="1043" y="46322"/>
                </a:lnTo>
                <a:lnTo>
                  <a:pt x="634" y="46750"/>
                </a:lnTo>
                <a:lnTo>
                  <a:pt x="485" y="46880"/>
                </a:lnTo>
                <a:lnTo>
                  <a:pt x="429" y="46936"/>
                </a:lnTo>
                <a:lnTo>
                  <a:pt x="466" y="46955"/>
                </a:lnTo>
                <a:lnTo>
                  <a:pt x="503" y="46955"/>
                </a:lnTo>
                <a:lnTo>
                  <a:pt x="615" y="46918"/>
                </a:lnTo>
                <a:lnTo>
                  <a:pt x="783" y="46824"/>
                </a:lnTo>
                <a:lnTo>
                  <a:pt x="950" y="46713"/>
                </a:lnTo>
                <a:lnTo>
                  <a:pt x="1267" y="46471"/>
                </a:lnTo>
                <a:lnTo>
                  <a:pt x="1453" y="46322"/>
                </a:lnTo>
                <a:lnTo>
                  <a:pt x="1565" y="46136"/>
                </a:lnTo>
                <a:lnTo>
                  <a:pt x="1714" y="45856"/>
                </a:lnTo>
                <a:lnTo>
                  <a:pt x="1751" y="45745"/>
                </a:lnTo>
                <a:lnTo>
                  <a:pt x="1769" y="45652"/>
                </a:lnTo>
                <a:lnTo>
                  <a:pt x="1769" y="45614"/>
                </a:lnTo>
                <a:close/>
                <a:moveTo>
                  <a:pt x="1583" y="46955"/>
                </a:moveTo>
                <a:lnTo>
                  <a:pt x="1490" y="46973"/>
                </a:lnTo>
                <a:lnTo>
                  <a:pt x="1378" y="47029"/>
                </a:lnTo>
                <a:lnTo>
                  <a:pt x="1267" y="47085"/>
                </a:lnTo>
                <a:lnTo>
                  <a:pt x="1043" y="47253"/>
                </a:lnTo>
                <a:lnTo>
                  <a:pt x="932" y="47346"/>
                </a:lnTo>
                <a:lnTo>
                  <a:pt x="820" y="47439"/>
                </a:lnTo>
                <a:lnTo>
                  <a:pt x="652" y="47606"/>
                </a:lnTo>
                <a:lnTo>
                  <a:pt x="522" y="47755"/>
                </a:lnTo>
                <a:lnTo>
                  <a:pt x="522" y="47793"/>
                </a:lnTo>
                <a:lnTo>
                  <a:pt x="559" y="47774"/>
                </a:lnTo>
                <a:lnTo>
                  <a:pt x="783" y="47662"/>
                </a:lnTo>
                <a:lnTo>
                  <a:pt x="1192" y="47420"/>
                </a:lnTo>
                <a:lnTo>
                  <a:pt x="1378" y="47290"/>
                </a:lnTo>
                <a:lnTo>
                  <a:pt x="1546" y="47160"/>
                </a:lnTo>
                <a:lnTo>
                  <a:pt x="1639" y="47067"/>
                </a:lnTo>
                <a:lnTo>
                  <a:pt x="1658" y="47011"/>
                </a:lnTo>
                <a:lnTo>
                  <a:pt x="1639" y="46992"/>
                </a:lnTo>
                <a:lnTo>
                  <a:pt x="1621" y="46973"/>
                </a:lnTo>
                <a:lnTo>
                  <a:pt x="1583" y="46955"/>
                </a:lnTo>
                <a:close/>
                <a:moveTo>
                  <a:pt x="92384" y="46899"/>
                </a:moveTo>
                <a:lnTo>
                  <a:pt x="92272" y="46955"/>
                </a:lnTo>
                <a:lnTo>
                  <a:pt x="92123" y="47029"/>
                </a:lnTo>
                <a:lnTo>
                  <a:pt x="91955" y="47141"/>
                </a:lnTo>
                <a:lnTo>
                  <a:pt x="91620" y="47383"/>
                </a:lnTo>
                <a:lnTo>
                  <a:pt x="91453" y="47551"/>
                </a:lnTo>
                <a:lnTo>
                  <a:pt x="91322" y="47718"/>
                </a:lnTo>
                <a:lnTo>
                  <a:pt x="91192" y="47997"/>
                </a:lnTo>
                <a:lnTo>
                  <a:pt x="91136" y="48128"/>
                </a:lnTo>
                <a:lnTo>
                  <a:pt x="91118" y="48221"/>
                </a:lnTo>
                <a:lnTo>
                  <a:pt x="91118" y="48239"/>
                </a:lnTo>
                <a:lnTo>
                  <a:pt x="91136" y="48258"/>
                </a:lnTo>
                <a:lnTo>
                  <a:pt x="91155" y="48239"/>
                </a:lnTo>
                <a:lnTo>
                  <a:pt x="91211" y="48221"/>
                </a:lnTo>
                <a:lnTo>
                  <a:pt x="91844" y="47532"/>
                </a:lnTo>
                <a:lnTo>
                  <a:pt x="92272" y="47104"/>
                </a:lnTo>
                <a:lnTo>
                  <a:pt x="92402" y="46973"/>
                </a:lnTo>
                <a:lnTo>
                  <a:pt x="92458" y="46936"/>
                </a:lnTo>
                <a:lnTo>
                  <a:pt x="92439" y="46918"/>
                </a:lnTo>
                <a:lnTo>
                  <a:pt x="92384" y="46899"/>
                </a:lnTo>
                <a:close/>
                <a:moveTo>
                  <a:pt x="1583" y="47923"/>
                </a:moveTo>
                <a:lnTo>
                  <a:pt x="1490" y="47942"/>
                </a:lnTo>
                <a:lnTo>
                  <a:pt x="1378" y="48016"/>
                </a:lnTo>
                <a:lnTo>
                  <a:pt x="1248" y="48109"/>
                </a:lnTo>
                <a:lnTo>
                  <a:pt x="1025" y="48295"/>
                </a:lnTo>
                <a:lnTo>
                  <a:pt x="894" y="48426"/>
                </a:lnTo>
                <a:lnTo>
                  <a:pt x="783" y="48556"/>
                </a:lnTo>
                <a:lnTo>
                  <a:pt x="597" y="48761"/>
                </a:lnTo>
                <a:lnTo>
                  <a:pt x="466" y="48947"/>
                </a:lnTo>
                <a:lnTo>
                  <a:pt x="448" y="49003"/>
                </a:lnTo>
                <a:lnTo>
                  <a:pt x="466" y="49003"/>
                </a:lnTo>
                <a:lnTo>
                  <a:pt x="485" y="48984"/>
                </a:lnTo>
                <a:lnTo>
                  <a:pt x="745" y="48817"/>
                </a:lnTo>
                <a:lnTo>
                  <a:pt x="1174" y="48519"/>
                </a:lnTo>
                <a:lnTo>
                  <a:pt x="1378" y="48351"/>
                </a:lnTo>
                <a:lnTo>
                  <a:pt x="1546" y="48184"/>
                </a:lnTo>
                <a:lnTo>
                  <a:pt x="1602" y="48109"/>
                </a:lnTo>
                <a:lnTo>
                  <a:pt x="1639" y="48053"/>
                </a:lnTo>
                <a:lnTo>
                  <a:pt x="1658" y="47997"/>
                </a:lnTo>
                <a:lnTo>
                  <a:pt x="1639" y="47960"/>
                </a:lnTo>
                <a:lnTo>
                  <a:pt x="1621" y="47923"/>
                </a:lnTo>
                <a:close/>
                <a:moveTo>
                  <a:pt x="92421" y="48072"/>
                </a:moveTo>
                <a:lnTo>
                  <a:pt x="92123" y="48277"/>
                </a:lnTo>
                <a:lnTo>
                  <a:pt x="91899" y="48444"/>
                </a:lnTo>
                <a:lnTo>
                  <a:pt x="91657" y="48649"/>
                </a:lnTo>
                <a:lnTo>
                  <a:pt x="91453" y="48835"/>
                </a:lnTo>
                <a:lnTo>
                  <a:pt x="91285" y="49021"/>
                </a:lnTo>
                <a:lnTo>
                  <a:pt x="91248" y="49096"/>
                </a:lnTo>
                <a:lnTo>
                  <a:pt x="91211" y="49170"/>
                </a:lnTo>
                <a:lnTo>
                  <a:pt x="91229" y="49208"/>
                </a:lnTo>
                <a:lnTo>
                  <a:pt x="91266" y="49245"/>
                </a:lnTo>
                <a:lnTo>
                  <a:pt x="91341" y="49263"/>
                </a:lnTo>
                <a:lnTo>
                  <a:pt x="91415" y="49245"/>
                </a:lnTo>
                <a:lnTo>
                  <a:pt x="91509" y="49189"/>
                </a:lnTo>
                <a:lnTo>
                  <a:pt x="91602" y="49133"/>
                </a:lnTo>
                <a:lnTo>
                  <a:pt x="91788" y="48947"/>
                </a:lnTo>
                <a:lnTo>
                  <a:pt x="91974" y="48724"/>
                </a:lnTo>
                <a:lnTo>
                  <a:pt x="92142" y="48482"/>
                </a:lnTo>
                <a:lnTo>
                  <a:pt x="92290" y="48277"/>
                </a:lnTo>
                <a:lnTo>
                  <a:pt x="92421" y="48072"/>
                </a:lnTo>
                <a:close/>
                <a:moveTo>
                  <a:pt x="17688" y="49468"/>
                </a:moveTo>
                <a:lnTo>
                  <a:pt x="17688" y="49468"/>
                </a:lnTo>
                <a:lnTo>
                  <a:pt x="17688" y="49468"/>
                </a:lnTo>
                <a:close/>
                <a:moveTo>
                  <a:pt x="62185" y="49468"/>
                </a:moveTo>
                <a:lnTo>
                  <a:pt x="62185" y="49468"/>
                </a:lnTo>
                <a:lnTo>
                  <a:pt x="62185" y="49468"/>
                </a:lnTo>
                <a:close/>
                <a:moveTo>
                  <a:pt x="44759" y="49524"/>
                </a:moveTo>
                <a:lnTo>
                  <a:pt x="44759" y="49524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89256" y="49524"/>
                </a:moveTo>
                <a:lnTo>
                  <a:pt x="89256" y="49524"/>
                </a:lnTo>
                <a:lnTo>
                  <a:pt x="89256" y="49524"/>
                </a:lnTo>
                <a:close/>
                <a:moveTo>
                  <a:pt x="39341" y="49505"/>
                </a:moveTo>
                <a:lnTo>
                  <a:pt x="39303" y="49580"/>
                </a:lnTo>
                <a:lnTo>
                  <a:pt x="39322" y="49561"/>
                </a:lnTo>
                <a:lnTo>
                  <a:pt x="39341" y="49505"/>
                </a:lnTo>
                <a:close/>
                <a:moveTo>
                  <a:pt x="31707" y="49580"/>
                </a:moveTo>
                <a:lnTo>
                  <a:pt x="31707" y="49580"/>
                </a:lnTo>
                <a:lnTo>
                  <a:pt x="31707" y="49580"/>
                </a:lnTo>
                <a:close/>
                <a:moveTo>
                  <a:pt x="38298" y="49580"/>
                </a:moveTo>
                <a:lnTo>
                  <a:pt x="38298" y="49580"/>
                </a:lnTo>
                <a:lnTo>
                  <a:pt x="38298" y="49580"/>
                </a:lnTo>
                <a:close/>
                <a:moveTo>
                  <a:pt x="39303" y="49580"/>
                </a:moveTo>
                <a:lnTo>
                  <a:pt x="39303" y="49580"/>
                </a:lnTo>
                <a:lnTo>
                  <a:pt x="39303" y="49580"/>
                </a:lnTo>
                <a:close/>
                <a:moveTo>
                  <a:pt x="76204" y="49580"/>
                </a:moveTo>
                <a:lnTo>
                  <a:pt x="76204" y="49580"/>
                </a:lnTo>
                <a:lnTo>
                  <a:pt x="76204" y="49580"/>
                </a:lnTo>
                <a:close/>
                <a:moveTo>
                  <a:pt x="34928" y="49617"/>
                </a:moveTo>
                <a:lnTo>
                  <a:pt x="34928" y="49617"/>
                </a:lnTo>
                <a:lnTo>
                  <a:pt x="34928" y="49617"/>
                </a:lnTo>
                <a:close/>
                <a:moveTo>
                  <a:pt x="80524" y="49617"/>
                </a:moveTo>
                <a:lnTo>
                  <a:pt x="80524" y="49617"/>
                </a:lnTo>
                <a:lnTo>
                  <a:pt x="80524" y="49617"/>
                </a:lnTo>
                <a:close/>
                <a:moveTo>
                  <a:pt x="87003" y="49617"/>
                </a:moveTo>
                <a:lnTo>
                  <a:pt x="87003" y="49617"/>
                </a:lnTo>
                <a:lnTo>
                  <a:pt x="87003" y="49617"/>
                </a:lnTo>
                <a:close/>
                <a:moveTo>
                  <a:pt x="45801" y="49673"/>
                </a:moveTo>
                <a:lnTo>
                  <a:pt x="45801" y="49673"/>
                </a:lnTo>
                <a:lnTo>
                  <a:pt x="45801" y="49673"/>
                </a:lnTo>
                <a:close/>
                <a:moveTo>
                  <a:pt x="53267" y="49673"/>
                </a:moveTo>
                <a:lnTo>
                  <a:pt x="53267" y="49673"/>
                </a:lnTo>
                <a:lnTo>
                  <a:pt x="53267" y="49673"/>
                </a:lnTo>
                <a:close/>
                <a:moveTo>
                  <a:pt x="21970" y="49748"/>
                </a:moveTo>
                <a:lnTo>
                  <a:pt x="21951" y="49791"/>
                </a:lnTo>
                <a:lnTo>
                  <a:pt x="21951" y="49803"/>
                </a:lnTo>
                <a:lnTo>
                  <a:pt x="21970" y="49748"/>
                </a:lnTo>
                <a:close/>
                <a:moveTo>
                  <a:pt x="1639" y="48966"/>
                </a:moveTo>
                <a:lnTo>
                  <a:pt x="1602" y="48984"/>
                </a:lnTo>
                <a:lnTo>
                  <a:pt x="1509" y="49040"/>
                </a:lnTo>
                <a:lnTo>
                  <a:pt x="1378" y="49115"/>
                </a:lnTo>
                <a:lnTo>
                  <a:pt x="1136" y="49301"/>
                </a:lnTo>
                <a:lnTo>
                  <a:pt x="1006" y="49412"/>
                </a:lnTo>
                <a:lnTo>
                  <a:pt x="559" y="49785"/>
                </a:lnTo>
                <a:lnTo>
                  <a:pt x="299" y="50027"/>
                </a:lnTo>
                <a:lnTo>
                  <a:pt x="224" y="50120"/>
                </a:lnTo>
                <a:lnTo>
                  <a:pt x="206" y="50157"/>
                </a:lnTo>
                <a:lnTo>
                  <a:pt x="261" y="50176"/>
                </a:lnTo>
                <a:lnTo>
                  <a:pt x="317" y="50176"/>
                </a:lnTo>
                <a:lnTo>
                  <a:pt x="392" y="50139"/>
                </a:lnTo>
                <a:lnTo>
                  <a:pt x="485" y="50083"/>
                </a:lnTo>
                <a:lnTo>
                  <a:pt x="708" y="49915"/>
                </a:lnTo>
                <a:lnTo>
                  <a:pt x="969" y="49710"/>
                </a:lnTo>
                <a:lnTo>
                  <a:pt x="1211" y="49487"/>
                </a:lnTo>
                <a:lnTo>
                  <a:pt x="1416" y="49282"/>
                </a:lnTo>
                <a:lnTo>
                  <a:pt x="1565" y="49115"/>
                </a:lnTo>
                <a:lnTo>
                  <a:pt x="1639" y="49021"/>
                </a:lnTo>
                <a:lnTo>
                  <a:pt x="1658" y="48984"/>
                </a:lnTo>
                <a:lnTo>
                  <a:pt x="1658" y="48966"/>
                </a:lnTo>
                <a:close/>
                <a:moveTo>
                  <a:pt x="78308" y="50194"/>
                </a:moveTo>
                <a:lnTo>
                  <a:pt x="78308" y="50194"/>
                </a:lnTo>
                <a:lnTo>
                  <a:pt x="78308" y="50194"/>
                </a:lnTo>
                <a:close/>
                <a:moveTo>
                  <a:pt x="5679" y="49412"/>
                </a:moveTo>
                <a:lnTo>
                  <a:pt x="5661" y="49431"/>
                </a:lnTo>
                <a:lnTo>
                  <a:pt x="5381" y="49599"/>
                </a:lnTo>
                <a:lnTo>
                  <a:pt x="5158" y="49766"/>
                </a:lnTo>
                <a:lnTo>
                  <a:pt x="4935" y="49952"/>
                </a:lnTo>
                <a:lnTo>
                  <a:pt x="4711" y="50139"/>
                </a:lnTo>
                <a:lnTo>
                  <a:pt x="4544" y="50325"/>
                </a:lnTo>
                <a:lnTo>
                  <a:pt x="4488" y="50418"/>
                </a:lnTo>
                <a:lnTo>
                  <a:pt x="4450" y="50492"/>
                </a:lnTo>
                <a:lnTo>
                  <a:pt x="4469" y="50548"/>
                </a:lnTo>
                <a:lnTo>
                  <a:pt x="4506" y="50604"/>
                </a:lnTo>
                <a:lnTo>
                  <a:pt x="4581" y="50604"/>
                </a:lnTo>
                <a:lnTo>
                  <a:pt x="4674" y="50567"/>
                </a:lnTo>
                <a:lnTo>
                  <a:pt x="4786" y="50474"/>
                </a:lnTo>
                <a:lnTo>
                  <a:pt x="4897" y="50362"/>
                </a:lnTo>
                <a:lnTo>
                  <a:pt x="5121" y="50139"/>
                </a:lnTo>
                <a:lnTo>
                  <a:pt x="5232" y="49990"/>
                </a:lnTo>
                <a:lnTo>
                  <a:pt x="5549" y="49654"/>
                </a:lnTo>
                <a:lnTo>
                  <a:pt x="5679" y="49468"/>
                </a:lnTo>
                <a:lnTo>
                  <a:pt x="5698" y="49431"/>
                </a:lnTo>
                <a:lnTo>
                  <a:pt x="5679" y="49412"/>
                </a:lnTo>
                <a:close/>
                <a:moveTo>
                  <a:pt x="12158" y="49450"/>
                </a:moveTo>
                <a:lnTo>
                  <a:pt x="12102" y="49505"/>
                </a:lnTo>
                <a:lnTo>
                  <a:pt x="11507" y="50083"/>
                </a:lnTo>
                <a:lnTo>
                  <a:pt x="11153" y="50455"/>
                </a:lnTo>
                <a:lnTo>
                  <a:pt x="11041" y="50585"/>
                </a:lnTo>
                <a:lnTo>
                  <a:pt x="11004" y="50623"/>
                </a:lnTo>
                <a:lnTo>
                  <a:pt x="11004" y="50641"/>
                </a:lnTo>
                <a:lnTo>
                  <a:pt x="11041" y="50678"/>
                </a:lnTo>
                <a:lnTo>
                  <a:pt x="11116" y="50678"/>
                </a:lnTo>
                <a:lnTo>
                  <a:pt x="11172" y="50660"/>
                </a:lnTo>
                <a:lnTo>
                  <a:pt x="11302" y="50585"/>
                </a:lnTo>
                <a:lnTo>
                  <a:pt x="11451" y="50492"/>
                </a:lnTo>
                <a:lnTo>
                  <a:pt x="11693" y="50269"/>
                </a:lnTo>
                <a:lnTo>
                  <a:pt x="11842" y="50139"/>
                </a:lnTo>
                <a:lnTo>
                  <a:pt x="12028" y="49952"/>
                </a:lnTo>
                <a:lnTo>
                  <a:pt x="12121" y="49841"/>
                </a:lnTo>
                <a:lnTo>
                  <a:pt x="12140" y="49785"/>
                </a:lnTo>
                <a:lnTo>
                  <a:pt x="12158" y="49729"/>
                </a:lnTo>
                <a:lnTo>
                  <a:pt x="12177" y="49692"/>
                </a:lnTo>
                <a:lnTo>
                  <a:pt x="12214" y="49561"/>
                </a:lnTo>
                <a:lnTo>
                  <a:pt x="12214" y="49487"/>
                </a:lnTo>
                <a:lnTo>
                  <a:pt x="12196" y="49450"/>
                </a:lnTo>
                <a:close/>
                <a:moveTo>
                  <a:pt x="39303" y="49580"/>
                </a:moveTo>
                <a:lnTo>
                  <a:pt x="39266" y="49617"/>
                </a:lnTo>
                <a:lnTo>
                  <a:pt x="39117" y="49748"/>
                </a:lnTo>
                <a:lnTo>
                  <a:pt x="38708" y="50045"/>
                </a:lnTo>
                <a:lnTo>
                  <a:pt x="38484" y="50213"/>
                </a:lnTo>
                <a:lnTo>
                  <a:pt x="38317" y="50362"/>
                </a:lnTo>
                <a:lnTo>
                  <a:pt x="38242" y="50436"/>
                </a:lnTo>
                <a:lnTo>
                  <a:pt x="38205" y="50511"/>
                </a:lnTo>
                <a:lnTo>
                  <a:pt x="38168" y="50567"/>
                </a:lnTo>
                <a:lnTo>
                  <a:pt x="38168" y="50641"/>
                </a:lnTo>
                <a:lnTo>
                  <a:pt x="38205" y="50697"/>
                </a:lnTo>
                <a:lnTo>
                  <a:pt x="38261" y="50734"/>
                </a:lnTo>
                <a:lnTo>
                  <a:pt x="38317" y="50734"/>
                </a:lnTo>
                <a:lnTo>
                  <a:pt x="38391" y="50697"/>
                </a:lnTo>
                <a:lnTo>
                  <a:pt x="38484" y="50623"/>
                </a:lnTo>
                <a:lnTo>
                  <a:pt x="38577" y="50529"/>
                </a:lnTo>
                <a:lnTo>
                  <a:pt x="38782" y="50306"/>
                </a:lnTo>
                <a:lnTo>
                  <a:pt x="38987" y="50064"/>
                </a:lnTo>
                <a:lnTo>
                  <a:pt x="39155" y="49822"/>
                </a:lnTo>
                <a:lnTo>
                  <a:pt x="39285" y="49617"/>
                </a:lnTo>
                <a:lnTo>
                  <a:pt x="39303" y="49580"/>
                </a:lnTo>
                <a:close/>
                <a:moveTo>
                  <a:pt x="83819" y="49561"/>
                </a:moveTo>
                <a:lnTo>
                  <a:pt x="83763" y="49617"/>
                </a:lnTo>
                <a:lnTo>
                  <a:pt x="83614" y="49748"/>
                </a:lnTo>
                <a:lnTo>
                  <a:pt x="83205" y="50045"/>
                </a:lnTo>
                <a:lnTo>
                  <a:pt x="83000" y="50213"/>
                </a:lnTo>
                <a:lnTo>
                  <a:pt x="82814" y="50362"/>
                </a:lnTo>
                <a:lnTo>
                  <a:pt x="82758" y="50436"/>
                </a:lnTo>
                <a:lnTo>
                  <a:pt x="82702" y="50511"/>
                </a:lnTo>
                <a:lnTo>
                  <a:pt x="82684" y="50567"/>
                </a:lnTo>
                <a:lnTo>
                  <a:pt x="82684" y="50641"/>
                </a:lnTo>
                <a:lnTo>
                  <a:pt x="82702" y="50697"/>
                </a:lnTo>
                <a:lnTo>
                  <a:pt x="82758" y="50734"/>
                </a:lnTo>
                <a:lnTo>
                  <a:pt x="82832" y="50734"/>
                </a:lnTo>
                <a:lnTo>
                  <a:pt x="82907" y="50697"/>
                </a:lnTo>
                <a:lnTo>
                  <a:pt x="82981" y="50623"/>
                </a:lnTo>
                <a:lnTo>
                  <a:pt x="83093" y="50529"/>
                </a:lnTo>
                <a:lnTo>
                  <a:pt x="83279" y="50306"/>
                </a:lnTo>
                <a:lnTo>
                  <a:pt x="83484" y="50064"/>
                </a:lnTo>
                <a:lnTo>
                  <a:pt x="83670" y="49822"/>
                </a:lnTo>
                <a:lnTo>
                  <a:pt x="83782" y="49617"/>
                </a:lnTo>
                <a:lnTo>
                  <a:pt x="83819" y="49561"/>
                </a:lnTo>
                <a:close/>
                <a:moveTo>
                  <a:pt x="53267" y="49673"/>
                </a:moveTo>
                <a:lnTo>
                  <a:pt x="53025" y="49915"/>
                </a:lnTo>
                <a:lnTo>
                  <a:pt x="52857" y="50083"/>
                </a:lnTo>
                <a:lnTo>
                  <a:pt x="52690" y="50269"/>
                </a:lnTo>
                <a:lnTo>
                  <a:pt x="52541" y="50455"/>
                </a:lnTo>
                <a:lnTo>
                  <a:pt x="52504" y="50529"/>
                </a:lnTo>
                <a:lnTo>
                  <a:pt x="52466" y="50604"/>
                </a:lnTo>
                <a:lnTo>
                  <a:pt x="52448" y="50660"/>
                </a:lnTo>
                <a:lnTo>
                  <a:pt x="52466" y="50716"/>
                </a:lnTo>
                <a:lnTo>
                  <a:pt x="52522" y="50734"/>
                </a:lnTo>
                <a:lnTo>
                  <a:pt x="52597" y="50753"/>
                </a:lnTo>
                <a:lnTo>
                  <a:pt x="52690" y="50753"/>
                </a:lnTo>
                <a:lnTo>
                  <a:pt x="52764" y="50716"/>
                </a:lnTo>
                <a:lnTo>
                  <a:pt x="52857" y="50678"/>
                </a:lnTo>
                <a:lnTo>
                  <a:pt x="52913" y="50604"/>
                </a:lnTo>
                <a:lnTo>
                  <a:pt x="52969" y="50529"/>
                </a:lnTo>
                <a:lnTo>
                  <a:pt x="53025" y="50436"/>
                </a:lnTo>
                <a:lnTo>
                  <a:pt x="53099" y="50250"/>
                </a:lnTo>
                <a:lnTo>
                  <a:pt x="53155" y="50064"/>
                </a:lnTo>
                <a:lnTo>
                  <a:pt x="53211" y="49878"/>
                </a:lnTo>
                <a:lnTo>
                  <a:pt x="53230" y="49748"/>
                </a:lnTo>
                <a:lnTo>
                  <a:pt x="53267" y="49673"/>
                </a:lnTo>
                <a:close/>
                <a:moveTo>
                  <a:pt x="18582" y="49450"/>
                </a:moveTo>
                <a:lnTo>
                  <a:pt x="18377" y="49673"/>
                </a:lnTo>
                <a:lnTo>
                  <a:pt x="18023" y="50083"/>
                </a:lnTo>
                <a:lnTo>
                  <a:pt x="17855" y="50306"/>
                </a:lnTo>
                <a:lnTo>
                  <a:pt x="17725" y="50492"/>
                </a:lnTo>
                <a:lnTo>
                  <a:pt x="17669" y="50585"/>
                </a:lnTo>
                <a:lnTo>
                  <a:pt x="17651" y="50660"/>
                </a:lnTo>
                <a:lnTo>
                  <a:pt x="17651" y="50716"/>
                </a:lnTo>
                <a:lnTo>
                  <a:pt x="17669" y="50753"/>
                </a:lnTo>
                <a:lnTo>
                  <a:pt x="17725" y="50772"/>
                </a:lnTo>
                <a:lnTo>
                  <a:pt x="17781" y="50753"/>
                </a:lnTo>
                <a:lnTo>
                  <a:pt x="17837" y="50697"/>
                </a:lnTo>
                <a:lnTo>
                  <a:pt x="17911" y="50641"/>
                </a:lnTo>
                <a:lnTo>
                  <a:pt x="18060" y="50436"/>
                </a:lnTo>
                <a:lnTo>
                  <a:pt x="18209" y="50194"/>
                </a:lnTo>
                <a:lnTo>
                  <a:pt x="18451" y="49692"/>
                </a:lnTo>
                <a:lnTo>
                  <a:pt x="18582" y="49450"/>
                </a:lnTo>
                <a:close/>
                <a:moveTo>
                  <a:pt x="19848" y="49263"/>
                </a:moveTo>
                <a:lnTo>
                  <a:pt x="19810" y="49282"/>
                </a:lnTo>
                <a:lnTo>
                  <a:pt x="19494" y="49524"/>
                </a:lnTo>
                <a:lnTo>
                  <a:pt x="19252" y="49729"/>
                </a:lnTo>
                <a:lnTo>
                  <a:pt x="19010" y="49952"/>
                </a:lnTo>
                <a:lnTo>
                  <a:pt x="18786" y="50194"/>
                </a:lnTo>
                <a:lnTo>
                  <a:pt x="18600" y="50418"/>
                </a:lnTo>
                <a:lnTo>
                  <a:pt x="18544" y="50511"/>
                </a:lnTo>
                <a:lnTo>
                  <a:pt x="18507" y="50604"/>
                </a:lnTo>
                <a:lnTo>
                  <a:pt x="18507" y="50678"/>
                </a:lnTo>
                <a:lnTo>
                  <a:pt x="18526" y="50734"/>
                </a:lnTo>
                <a:lnTo>
                  <a:pt x="18563" y="50753"/>
                </a:lnTo>
                <a:lnTo>
                  <a:pt x="18600" y="50772"/>
                </a:lnTo>
                <a:lnTo>
                  <a:pt x="18637" y="50753"/>
                </a:lnTo>
                <a:lnTo>
                  <a:pt x="18693" y="50734"/>
                </a:lnTo>
                <a:lnTo>
                  <a:pt x="18805" y="50641"/>
                </a:lnTo>
                <a:lnTo>
                  <a:pt x="18917" y="50529"/>
                </a:lnTo>
                <a:lnTo>
                  <a:pt x="19121" y="50287"/>
                </a:lnTo>
                <a:lnTo>
                  <a:pt x="19252" y="50120"/>
                </a:lnTo>
                <a:lnTo>
                  <a:pt x="19401" y="49934"/>
                </a:lnTo>
                <a:lnTo>
                  <a:pt x="19643" y="49617"/>
                </a:lnTo>
                <a:lnTo>
                  <a:pt x="19829" y="49338"/>
                </a:lnTo>
                <a:lnTo>
                  <a:pt x="19848" y="49263"/>
                </a:lnTo>
                <a:close/>
                <a:moveTo>
                  <a:pt x="21989" y="49375"/>
                </a:moveTo>
                <a:lnTo>
                  <a:pt x="21951" y="49394"/>
                </a:lnTo>
                <a:lnTo>
                  <a:pt x="21914" y="49450"/>
                </a:lnTo>
                <a:lnTo>
                  <a:pt x="21691" y="49673"/>
                </a:lnTo>
                <a:lnTo>
                  <a:pt x="21281" y="50083"/>
                </a:lnTo>
                <a:lnTo>
                  <a:pt x="20890" y="50492"/>
                </a:lnTo>
                <a:lnTo>
                  <a:pt x="20778" y="50623"/>
                </a:lnTo>
                <a:lnTo>
                  <a:pt x="20723" y="50678"/>
                </a:lnTo>
                <a:lnTo>
                  <a:pt x="20760" y="50734"/>
                </a:lnTo>
                <a:lnTo>
                  <a:pt x="20797" y="50753"/>
                </a:lnTo>
                <a:lnTo>
                  <a:pt x="20853" y="50772"/>
                </a:lnTo>
                <a:lnTo>
                  <a:pt x="20909" y="50753"/>
                </a:lnTo>
                <a:lnTo>
                  <a:pt x="21058" y="50697"/>
                </a:lnTo>
                <a:lnTo>
                  <a:pt x="21225" y="50585"/>
                </a:lnTo>
                <a:lnTo>
                  <a:pt x="21374" y="50474"/>
                </a:lnTo>
                <a:lnTo>
                  <a:pt x="21505" y="50362"/>
                </a:lnTo>
                <a:lnTo>
                  <a:pt x="21672" y="50213"/>
                </a:lnTo>
                <a:lnTo>
                  <a:pt x="21840" y="50008"/>
                </a:lnTo>
                <a:lnTo>
                  <a:pt x="21914" y="49878"/>
                </a:lnTo>
                <a:lnTo>
                  <a:pt x="21951" y="49791"/>
                </a:lnTo>
                <a:lnTo>
                  <a:pt x="21951" y="49785"/>
                </a:lnTo>
                <a:lnTo>
                  <a:pt x="22007" y="49599"/>
                </a:lnTo>
                <a:lnTo>
                  <a:pt x="22007" y="49487"/>
                </a:lnTo>
                <a:lnTo>
                  <a:pt x="22007" y="49394"/>
                </a:lnTo>
                <a:lnTo>
                  <a:pt x="22007" y="49375"/>
                </a:lnTo>
                <a:close/>
                <a:moveTo>
                  <a:pt x="63079" y="49450"/>
                </a:moveTo>
                <a:lnTo>
                  <a:pt x="62874" y="49673"/>
                </a:lnTo>
                <a:lnTo>
                  <a:pt x="62520" y="50083"/>
                </a:lnTo>
                <a:lnTo>
                  <a:pt x="62353" y="50306"/>
                </a:lnTo>
                <a:lnTo>
                  <a:pt x="62222" y="50492"/>
                </a:lnTo>
                <a:lnTo>
                  <a:pt x="62185" y="50585"/>
                </a:lnTo>
                <a:lnTo>
                  <a:pt x="62148" y="50660"/>
                </a:lnTo>
                <a:lnTo>
                  <a:pt x="62148" y="50716"/>
                </a:lnTo>
                <a:lnTo>
                  <a:pt x="62166" y="50753"/>
                </a:lnTo>
                <a:lnTo>
                  <a:pt x="62222" y="50772"/>
                </a:lnTo>
                <a:lnTo>
                  <a:pt x="62278" y="50753"/>
                </a:lnTo>
                <a:lnTo>
                  <a:pt x="62334" y="50697"/>
                </a:lnTo>
                <a:lnTo>
                  <a:pt x="62408" y="50641"/>
                </a:lnTo>
                <a:lnTo>
                  <a:pt x="62557" y="50436"/>
                </a:lnTo>
                <a:lnTo>
                  <a:pt x="62706" y="50194"/>
                </a:lnTo>
                <a:lnTo>
                  <a:pt x="62967" y="49692"/>
                </a:lnTo>
                <a:lnTo>
                  <a:pt x="63079" y="49450"/>
                </a:lnTo>
                <a:close/>
                <a:moveTo>
                  <a:pt x="64345" y="49263"/>
                </a:moveTo>
                <a:lnTo>
                  <a:pt x="64308" y="49282"/>
                </a:lnTo>
                <a:lnTo>
                  <a:pt x="63991" y="49524"/>
                </a:lnTo>
                <a:lnTo>
                  <a:pt x="63768" y="49729"/>
                </a:lnTo>
                <a:lnTo>
                  <a:pt x="63507" y="49952"/>
                </a:lnTo>
                <a:lnTo>
                  <a:pt x="63284" y="50194"/>
                </a:lnTo>
                <a:lnTo>
                  <a:pt x="63097" y="50418"/>
                </a:lnTo>
                <a:lnTo>
                  <a:pt x="63041" y="50511"/>
                </a:lnTo>
                <a:lnTo>
                  <a:pt x="63004" y="50604"/>
                </a:lnTo>
                <a:lnTo>
                  <a:pt x="63004" y="50678"/>
                </a:lnTo>
                <a:lnTo>
                  <a:pt x="63023" y="50734"/>
                </a:lnTo>
                <a:lnTo>
                  <a:pt x="63060" y="50753"/>
                </a:lnTo>
                <a:lnTo>
                  <a:pt x="63097" y="50772"/>
                </a:lnTo>
                <a:lnTo>
                  <a:pt x="63153" y="50753"/>
                </a:lnTo>
                <a:lnTo>
                  <a:pt x="63190" y="50734"/>
                </a:lnTo>
                <a:lnTo>
                  <a:pt x="63302" y="50641"/>
                </a:lnTo>
                <a:lnTo>
                  <a:pt x="63414" y="50529"/>
                </a:lnTo>
                <a:lnTo>
                  <a:pt x="63637" y="50287"/>
                </a:lnTo>
                <a:lnTo>
                  <a:pt x="63749" y="50120"/>
                </a:lnTo>
                <a:lnTo>
                  <a:pt x="63917" y="49934"/>
                </a:lnTo>
                <a:lnTo>
                  <a:pt x="64159" y="49617"/>
                </a:lnTo>
                <a:lnTo>
                  <a:pt x="64326" y="49338"/>
                </a:lnTo>
                <a:lnTo>
                  <a:pt x="64363" y="49263"/>
                </a:lnTo>
                <a:close/>
                <a:moveTo>
                  <a:pt x="66486" y="49375"/>
                </a:moveTo>
                <a:lnTo>
                  <a:pt x="66449" y="49394"/>
                </a:lnTo>
                <a:lnTo>
                  <a:pt x="66411" y="49450"/>
                </a:lnTo>
                <a:lnTo>
                  <a:pt x="66188" y="49673"/>
                </a:lnTo>
                <a:lnTo>
                  <a:pt x="65778" y="50083"/>
                </a:lnTo>
                <a:lnTo>
                  <a:pt x="65406" y="50492"/>
                </a:lnTo>
                <a:lnTo>
                  <a:pt x="65276" y="50623"/>
                </a:lnTo>
                <a:lnTo>
                  <a:pt x="65238" y="50678"/>
                </a:lnTo>
                <a:lnTo>
                  <a:pt x="65257" y="50734"/>
                </a:lnTo>
                <a:lnTo>
                  <a:pt x="65294" y="50753"/>
                </a:lnTo>
                <a:lnTo>
                  <a:pt x="65350" y="50772"/>
                </a:lnTo>
                <a:lnTo>
                  <a:pt x="65425" y="50753"/>
                </a:lnTo>
                <a:lnTo>
                  <a:pt x="65555" y="50697"/>
                </a:lnTo>
                <a:lnTo>
                  <a:pt x="65723" y="50585"/>
                </a:lnTo>
                <a:lnTo>
                  <a:pt x="65871" y="50474"/>
                </a:lnTo>
                <a:lnTo>
                  <a:pt x="66020" y="50362"/>
                </a:lnTo>
                <a:lnTo>
                  <a:pt x="66169" y="50213"/>
                </a:lnTo>
                <a:lnTo>
                  <a:pt x="66337" y="50008"/>
                </a:lnTo>
                <a:lnTo>
                  <a:pt x="66411" y="49878"/>
                </a:lnTo>
                <a:lnTo>
                  <a:pt x="66467" y="49748"/>
                </a:lnTo>
                <a:lnTo>
                  <a:pt x="66449" y="49803"/>
                </a:lnTo>
                <a:lnTo>
                  <a:pt x="66467" y="49785"/>
                </a:lnTo>
                <a:lnTo>
                  <a:pt x="66504" y="49599"/>
                </a:lnTo>
                <a:lnTo>
                  <a:pt x="66523" y="49487"/>
                </a:lnTo>
                <a:lnTo>
                  <a:pt x="66504" y="49394"/>
                </a:lnTo>
                <a:lnTo>
                  <a:pt x="66504" y="49375"/>
                </a:lnTo>
                <a:close/>
                <a:moveTo>
                  <a:pt x="4637" y="49431"/>
                </a:moveTo>
                <a:lnTo>
                  <a:pt x="4618" y="49450"/>
                </a:lnTo>
                <a:lnTo>
                  <a:pt x="4339" y="49673"/>
                </a:lnTo>
                <a:lnTo>
                  <a:pt x="3892" y="50045"/>
                </a:lnTo>
                <a:lnTo>
                  <a:pt x="3650" y="50250"/>
                </a:lnTo>
                <a:lnTo>
                  <a:pt x="3464" y="50455"/>
                </a:lnTo>
                <a:lnTo>
                  <a:pt x="3352" y="50604"/>
                </a:lnTo>
                <a:lnTo>
                  <a:pt x="3333" y="50678"/>
                </a:lnTo>
                <a:lnTo>
                  <a:pt x="3333" y="50716"/>
                </a:lnTo>
                <a:lnTo>
                  <a:pt x="3352" y="50753"/>
                </a:lnTo>
                <a:lnTo>
                  <a:pt x="3371" y="50772"/>
                </a:lnTo>
                <a:lnTo>
                  <a:pt x="3408" y="50790"/>
                </a:lnTo>
                <a:lnTo>
                  <a:pt x="3445" y="50790"/>
                </a:lnTo>
                <a:lnTo>
                  <a:pt x="3538" y="50753"/>
                </a:lnTo>
                <a:lnTo>
                  <a:pt x="3650" y="50678"/>
                </a:lnTo>
                <a:lnTo>
                  <a:pt x="3762" y="50585"/>
                </a:lnTo>
                <a:lnTo>
                  <a:pt x="3873" y="50455"/>
                </a:lnTo>
                <a:lnTo>
                  <a:pt x="4115" y="50176"/>
                </a:lnTo>
                <a:lnTo>
                  <a:pt x="4357" y="49896"/>
                </a:lnTo>
                <a:lnTo>
                  <a:pt x="4525" y="49636"/>
                </a:lnTo>
                <a:lnTo>
                  <a:pt x="4637" y="49468"/>
                </a:lnTo>
                <a:lnTo>
                  <a:pt x="4637" y="49431"/>
                </a:lnTo>
                <a:close/>
                <a:moveTo>
                  <a:pt x="6983" y="49580"/>
                </a:moveTo>
                <a:lnTo>
                  <a:pt x="6908" y="49654"/>
                </a:lnTo>
                <a:lnTo>
                  <a:pt x="6703" y="49785"/>
                </a:lnTo>
                <a:lnTo>
                  <a:pt x="6145" y="50157"/>
                </a:lnTo>
                <a:lnTo>
                  <a:pt x="5623" y="50511"/>
                </a:lnTo>
                <a:lnTo>
                  <a:pt x="5456" y="50641"/>
                </a:lnTo>
                <a:lnTo>
                  <a:pt x="5419" y="50678"/>
                </a:lnTo>
                <a:lnTo>
                  <a:pt x="5400" y="50716"/>
                </a:lnTo>
                <a:lnTo>
                  <a:pt x="5474" y="50772"/>
                </a:lnTo>
                <a:lnTo>
                  <a:pt x="5549" y="50790"/>
                </a:lnTo>
                <a:lnTo>
                  <a:pt x="5642" y="50772"/>
                </a:lnTo>
                <a:lnTo>
                  <a:pt x="5754" y="50716"/>
                </a:lnTo>
                <a:lnTo>
                  <a:pt x="5865" y="50660"/>
                </a:lnTo>
                <a:lnTo>
                  <a:pt x="5996" y="50567"/>
                </a:lnTo>
                <a:lnTo>
                  <a:pt x="6256" y="50362"/>
                </a:lnTo>
                <a:lnTo>
                  <a:pt x="6517" y="50120"/>
                </a:lnTo>
                <a:lnTo>
                  <a:pt x="6740" y="49896"/>
                </a:lnTo>
                <a:lnTo>
                  <a:pt x="6908" y="49692"/>
                </a:lnTo>
                <a:lnTo>
                  <a:pt x="6983" y="49580"/>
                </a:lnTo>
                <a:close/>
                <a:moveTo>
                  <a:pt x="55501" y="49692"/>
                </a:moveTo>
                <a:lnTo>
                  <a:pt x="55464" y="49710"/>
                </a:lnTo>
                <a:lnTo>
                  <a:pt x="55241" y="49878"/>
                </a:lnTo>
                <a:lnTo>
                  <a:pt x="54887" y="50213"/>
                </a:lnTo>
                <a:lnTo>
                  <a:pt x="54719" y="50381"/>
                </a:lnTo>
                <a:lnTo>
                  <a:pt x="54589" y="50548"/>
                </a:lnTo>
                <a:lnTo>
                  <a:pt x="54533" y="50623"/>
                </a:lnTo>
                <a:lnTo>
                  <a:pt x="54514" y="50697"/>
                </a:lnTo>
                <a:lnTo>
                  <a:pt x="54496" y="50753"/>
                </a:lnTo>
                <a:lnTo>
                  <a:pt x="54514" y="50790"/>
                </a:lnTo>
                <a:lnTo>
                  <a:pt x="54552" y="50809"/>
                </a:lnTo>
                <a:lnTo>
                  <a:pt x="54589" y="50809"/>
                </a:lnTo>
                <a:lnTo>
                  <a:pt x="54682" y="50772"/>
                </a:lnTo>
                <a:lnTo>
                  <a:pt x="54775" y="50697"/>
                </a:lnTo>
                <a:lnTo>
                  <a:pt x="54887" y="50604"/>
                </a:lnTo>
                <a:lnTo>
                  <a:pt x="55092" y="50381"/>
                </a:lnTo>
                <a:lnTo>
                  <a:pt x="55203" y="50269"/>
                </a:lnTo>
                <a:lnTo>
                  <a:pt x="55296" y="50139"/>
                </a:lnTo>
                <a:lnTo>
                  <a:pt x="55427" y="49915"/>
                </a:lnTo>
                <a:lnTo>
                  <a:pt x="55483" y="49822"/>
                </a:lnTo>
                <a:lnTo>
                  <a:pt x="55520" y="49729"/>
                </a:lnTo>
                <a:lnTo>
                  <a:pt x="55520" y="49710"/>
                </a:lnTo>
                <a:lnTo>
                  <a:pt x="55520" y="49692"/>
                </a:lnTo>
                <a:close/>
                <a:moveTo>
                  <a:pt x="9012" y="49375"/>
                </a:moveTo>
                <a:lnTo>
                  <a:pt x="8863" y="49450"/>
                </a:lnTo>
                <a:lnTo>
                  <a:pt x="8640" y="49599"/>
                </a:lnTo>
                <a:lnTo>
                  <a:pt x="8379" y="49785"/>
                </a:lnTo>
                <a:lnTo>
                  <a:pt x="8100" y="50027"/>
                </a:lnTo>
                <a:lnTo>
                  <a:pt x="7839" y="50250"/>
                </a:lnTo>
                <a:lnTo>
                  <a:pt x="7746" y="50362"/>
                </a:lnTo>
                <a:lnTo>
                  <a:pt x="7671" y="50474"/>
                </a:lnTo>
                <a:lnTo>
                  <a:pt x="7616" y="50585"/>
                </a:lnTo>
                <a:lnTo>
                  <a:pt x="7616" y="50678"/>
                </a:lnTo>
                <a:lnTo>
                  <a:pt x="7634" y="50753"/>
                </a:lnTo>
                <a:lnTo>
                  <a:pt x="7690" y="50827"/>
                </a:lnTo>
                <a:lnTo>
                  <a:pt x="7727" y="50809"/>
                </a:lnTo>
                <a:lnTo>
                  <a:pt x="7783" y="50772"/>
                </a:lnTo>
                <a:lnTo>
                  <a:pt x="7932" y="50623"/>
                </a:lnTo>
                <a:lnTo>
                  <a:pt x="8397" y="50120"/>
                </a:lnTo>
                <a:lnTo>
                  <a:pt x="8826" y="49617"/>
                </a:lnTo>
                <a:lnTo>
                  <a:pt x="9012" y="49375"/>
                </a:lnTo>
                <a:close/>
                <a:moveTo>
                  <a:pt x="13350" y="49357"/>
                </a:moveTo>
                <a:lnTo>
                  <a:pt x="13294" y="49394"/>
                </a:lnTo>
                <a:lnTo>
                  <a:pt x="13052" y="49636"/>
                </a:lnTo>
                <a:lnTo>
                  <a:pt x="12587" y="50101"/>
                </a:lnTo>
                <a:lnTo>
                  <a:pt x="12363" y="50343"/>
                </a:lnTo>
                <a:lnTo>
                  <a:pt x="12177" y="50548"/>
                </a:lnTo>
                <a:lnTo>
                  <a:pt x="12065" y="50716"/>
                </a:lnTo>
                <a:lnTo>
                  <a:pt x="12028" y="50772"/>
                </a:lnTo>
                <a:lnTo>
                  <a:pt x="12047" y="50809"/>
                </a:lnTo>
                <a:lnTo>
                  <a:pt x="12084" y="50827"/>
                </a:lnTo>
                <a:lnTo>
                  <a:pt x="12121" y="50827"/>
                </a:lnTo>
                <a:lnTo>
                  <a:pt x="12177" y="50809"/>
                </a:lnTo>
                <a:lnTo>
                  <a:pt x="12233" y="50772"/>
                </a:lnTo>
                <a:lnTo>
                  <a:pt x="12382" y="50660"/>
                </a:lnTo>
                <a:lnTo>
                  <a:pt x="12512" y="50529"/>
                </a:lnTo>
                <a:lnTo>
                  <a:pt x="12773" y="50250"/>
                </a:lnTo>
                <a:lnTo>
                  <a:pt x="12922" y="50083"/>
                </a:lnTo>
                <a:lnTo>
                  <a:pt x="13126" y="49841"/>
                </a:lnTo>
                <a:lnTo>
                  <a:pt x="13238" y="49729"/>
                </a:lnTo>
                <a:lnTo>
                  <a:pt x="13294" y="49599"/>
                </a:lnTo>
                <a:lnTo>
                  <a:pt x="13294" y="49617"/>
                </a:lnTo>
                <a:lnTo>
                  <a:pt x="13313" y="49599"/>
                </a:lnTo>
                <a:lnTo>
                  <a:pt x="13350" y="49487"/>
                </a:lnTo>
                <a:lnTo>
                  <a:pt x="13369" y="49412"/>
                </a:lnTo>
                <a:lnTo>
                  <a:pt x="13369" y="49357"/>
                </a:lnTo>
                <a:close/>
                <a:moveTo>
                  <a:pt x="17688" y="49468"/>
                </a:moveTo>
                <a:lnTo>
                  <a:pt x="17446" y="49710"/>
                </a:lnTo>
                <a:lnTo>
                  <a:pt x="17204" y="49952"/>
                </a:lnTo>
                <a:lnTo>
                  <a:pt x="16720" y="50381"/>
                </a:lnTo>
                <a:lnTo>
                  <a:pt x="16589" y="50492"/>
                </a:lnTo>
                <a:lnTo>
                  <a:pt x="16422" y="50660"/>
                </a:lnTo>
                <a:lnTo>
                  <a:pt x="16366" y="50734"/>
                </a:lnTo>
                <a:lnTo>
                  <a:pt x="16366" y="50772"/>
                </a:lnTo>
                <a:lnTo>
                  <a:pt x="16366" y="50809"/>
                </a:lnTo>
                <a:lnTo>
                  <a:pt x="16366" y="50827"/>
                </a:lnTo>
                <a:lnTo>
                  <a:pt x="16403" y="50846"/>
                </a:lnTo>
                <a:lnTo>
                  <a:pt x="16515" y="50846"/>
                </a:lnTo>
                <a:lnTo>
                  <a:pt x="16627" y="50809"/>
                </a:lnTo>
                <a:lnTo>
                  <a:pt x="16757" y="50753"/>
                </a:lnTo>
                <a:lnTo>
                  <a:pt x="16869" y="50678"/>
                </a:lnTo>
                <a:lnTo>
                  <a:pt x="16962" y="50567"/>
                </a:lnTo>
                <a:lnTo>
                  <a:pt x="17167" y="50362"/>
                </a:lnTo>
                <a:lnTo>
                  <a:pt x="17316" y="50176"/>
                </a:lnTo>
                <a:lnTo>
                  <a:pt x="17427" y="50008"/>
                </a:lnTo>
                <a:lnTo>
                  <a:pt x="17558" y="49766"/>
                </a:lnTo>
                <a:lnTo>
                  <a:pt x="17651" y="49543"/>
                </a:lnTo>
                <a:lnTo>
                  <a:pt x="17688" y="49468"/>
                </a:lnTo>
                <a:close/>
                <a:moveTo>
                  <a:pt x="29436" y="49710"/>
                </a:moveTo>
                <a:lnTo>
                  <a:pt x="29380" y="49748"/>
                </a:lnTo>
                <a:lnTo>
                  <a:pt x="29212" y="49896"/>
                </a:lnTo>
                <a:lnTo>
                  <a:pt x="28952" y="50139"/>
                </a:lnTo>
                <a:lnTo>
                  <a:pt x="28821" y="50269"/>
                </a:lnTo>
                <a:lnTo>
                  <a:pt x="28654" y="50455"/>
                </a:lnTo>
                <a:lnTo>
                  <a:pt x="28579" y="50548"/>
                </a:lnTo>
                <a:lnTo>
                  <a:pt x="28524" y="50641"/>
                </a:lnTo>
                <a:lnTo>
                  <a:pt x="28524" y="50734"/>
                </a:lnTo>
                <a:lnTo>
                  <a:pt x="28524" y="50772"/>
                </a:lnTo>
                <a:lnTo>
                  <a:pt x="28542" y="50809"/>
                </a:lnTo>
                <a:lnTo>
                  <a:pt x="28579" y="50846"/>
                </a:lnTo>
                <a:lnTo>
                  <a:pt x="28635" y="50827"/>
                </a:lnTo>
                <a:lnTo>
                  <a:pt x="28691" y="50809"/>
                </a:lnTo>
                <a:lnTo>
                  <a:pt x="28766" y="50753"/>
                </a:lnTo>
                <a:lnTo>
                  <a:pt x="28915" y="50585"/>
                </a:lnTo>
                <a:lnTo>
                  <a:pt x="29064" y="50381"/>
                </a:lnTo>
                <a:lnTo>
                  <a:pt x="29212" y="50176"/>
                </a:lnTo>
                <a:lnTo>
                  <a:pt x="29343" y="49971"/>
                </a:lnTo>
                <a:lnTo>
                  <a:pt x="29417" y="49803"/>
                </a:lnTo>
                <a:lnTo>
                  <a:pt x="29455" y="49710"/>
                </a:lnTo>
                <a:close/>
                <a:moveTo>
                  <a:pt x="31707" y="49580"/>
                </a:moveTo>
                <a:lnTo>
                  <a:pt x="31447" y="49785"/>
                </a:lnTo>
                <a:lnTo>
                  <a:pt x="31223" y="49952"/>
                </a:lnTo>
                <a:lnTo>
                  <a:pt x="31000" y="50139"/>
                </a:lnTo>
                <a:lnTo>
                  <a:pt x="30795" y="50343"/>
                </a:lnTo>
                <a:lnTo>
                  <a:pt x="30627" y="50529"/>
                </a:lnTo>
                <a:lnTo>
                  <a:pt x="30590" y="50623"/>
                </a:lnTo>
                <a:lnTo>
                  <a:pt x="30553" y="50697"/>
                </a:lnTo>
                <a:lnTo>
                  <a:pt x="30553" y="50772"/>
                </a:lnTo>
                <a:lnTo>
                  <a:pt x="30572" y="50809"/>
                </a:lnTo>
                <a:lnTo>
                  <a:pt x="30609" y="50846"/>
                </a:lnTo>
                <a:lnTo>
                  <a:pt x="30665" y="50827"/>
                </a:lnTo>
                <a:lnTo>
                  <a:pt x="30739" y="50790"/>
                </a:lnTo>
                <a:lnTo>
                  <a:pt x="30832" y="50716"/>
                </a:lnTo>
                <a:lnTo>
                  <a:pt x="31018" y="50529"/>
                </a:lnTo>
                <a:lnTo>
                  <a:pt x="31205" y="50287"/>
                </a:lnTo>
                <a:lnTo>
                  <a:pt x="31558" y="49803"/>
                </a:lnTo>
                <a:lnTo>
                  <a:pt x="31707" y="49580"/>
                </a:lnTo>
                <a:close/>
                <a:moveTo>
                  <a:pt x="62185" y="49468"/>
                </a:moveTo>
                <a:lnTo>
                  <a:pt x="61962" y="49710"/>
                </a:lnTo>
                <a:lnTo>
                  <a:pt x="61720" y="49952"/>
                </a:lnTo>
                <a:lnTo>
                  <a:pt x="61217" y="50381"/>
                </a:lnTo>
                <a:lnTo>
                  <a:pt x="61087" y="50492"/>
                </a:lnTo>
                <a:lnTo>
                  <a:pt x="60919" y="50660"/>
                </a:lnTo>
                <a:lnTo>
                  <a:pt x="60882" y="50734"/>
                </a:lnTo>
                <a:lnTo>
                  <a:pt x="60863" y="50772"/>
                </a:lnTo>
                <a:lnTo>
                  <a:pt x="60863" y="50809"/>
                </a:lnTo>
                <a:lnTo>
                  <a:pt x="60882" y="50827"/>
                </a:lnTo>
                <a:lnTo>
                  <a:pt x="60900" y="50846"/>
                </a:lnTo>
                <a:lnTo>
                  <a:pt x="61031" y="50846"/>
                </a:lnTo>
                <a:lnTo>
                  <a:pt x="61142" y="50809"/>
                </a:lnTo>
                <a:lnTo>
                  <a:pt x="61254" y="50753"/>
                </a:lnTo>
                <a:lnTo>
                  <a:pt x="61366" y="50678"/>
                </a:lnTo>
                <a:lnTo>
                  <a:pt x="61478" y="50567"/>
                </a:lnTo>
                <a:lnTo>
                  <a:pt x="61664" y="50362"/>
                </a:lnTo>
                <a:lnTo>
                  <a:pt x="61831" y="50176"/>
                </a:lnTo>
                <a:lnTo>
                  <a:pt x="61924" y="50008"/>
                </a:lnTo>
                <a:lnTo>
                  <a:pt x="62055" y="49766"/>
                </a:lnTo>
                <a:lnTo>
                  <a:pt x="62166" y="49543"/>
                </a:lnTo>
                <a:lnTo>
                  <a:pt x="62185" y="49468"/>
                </a:lnTo>
                <a:close/>
                <a:moveTo>
                  <a:pt x="73933" y="49710"/>
                </a:moveTo>
                <a:lnTo>
                  <a:pt x="73877" y="49748"/>
                </a:lnTo>
                <a:lnTo>
                  <a:pt x="73710" y="49896"/>
                </a:lnTo>
                <a:lnTo>
                  <a:pt x="73449" y="50139"/>
                </a:lnTo>
                <a:lnTo>
                  <a:pt x="73319" y="50269"/>
                </a:lnTo>
                <a:lnTo>
                  <a:pt x="73151" y="50455"/>
                </a:lnTo>
                <a:lnTo>
                  <a:pt x="73077" y="50548"/>
                </a:lnTo>
                <a:lnTo>
                  <a:pt x="73039" y="50641"/>
                </a:lnTo>
                <a:lnTo>
                  <a:pt x="73021" y="50734"/>
                </a:lnTo>
                <a:lnTo>
                  <a:pt x="73021" y="50772"/>
                </a:lnTo>
                <a:lnTo>
                  <a:pt x="73058" y="50809"/>
                </a:lnTo>
                <a:lnTo>
                  <a:pt x="73095" y="50846"/>
                </a:lnTo>
                <a:lnTo>
                  <a:pt x="73132" y="50827"/>
                </a:lnTo>
                <a:lnTo>
                  <a:pt x="73207" y="50809"/>
                </a:lnTo>
                <a:lnTo>
                  <a:pt x="73263" y="50753"/>
                </a:lnTo>
                <a:lnTo>
                  <a:pt x="73412" y="50585"/>
                </a:lnTo>
                <a:lnTo>
                  <a:pt x="73561" y="50381"/>
                </a:lnTo>
                <a:lnTo>
                  <a:pt x="73710" y="50176"/>
                </a:lnTo>
                <a:lnTo>
                  <a:pt x="73840" y="49971"/>
                </a:lnTo>
                <a:lnTo>
                  <a:pt x="73914" y="49803"/>
                </a:lnTo>
                <a:lnTo>
                  <a:pt x="73952" y="49710"/>
                </a:lnTo>
                <a:close/>
                <a:moveTo>
                  <a:pt x="76204" y="49580"/>
                </a:moveTo>
                <a:lnTo>
                  <a:pt x="75944" y="49785"/>
                </a:lnTo>
                <a:lnTo>
                  <a:pt x="75739" y="49952"/>
                </a:lnTo>
                <a:lnTo>
                  <a:pt x="75516" y="50139"/>
                </a:lnTo>
                <a:lnTo>
                  <a:pt x="75292" y="50343"/>
                </a:lnTo>
                <a:lnTo>
                  <a:pt x="75143" y="50529"/>
                </a:lnTo>
                <a:lnTo>
                  <a:pt x="75087" y="50623"/>
                </a:lnTo>
                <a:lnTo>
                  <a:pt x="75050" y="50697"/>
                </a:lnTo>
                <a:lnTo>
                  <a:pt x="75050" y="50772"/>
                </a:lnTo>
                <a:lnTo>
                  <a:pt x="75069" y="50809"/>
                </a:lnTo>
                <a:lnTo>
                  <a:pt x="75106" y="50846"/>
                </a:lnTo>
                <a:lnTo>
                  <a:pt x="75180" y="50827"/>
                </a:lnTo>
                <a:lnTo>
                  <a:pt x="75236" y="50790"/>
                </a:lnTo>
                <a:lnTo>
                  <a:pt x="75329" y="50716"/>
                </a:lnTo>
                <a:lnTo>
                  <a:pt x="75516" y="50529"/>
                </a:lnTo>
                <a:lnTo>
                  <a:pt x="75720" y="50287"/>
                </a:lnTo>
                <a:lnTo>
                  <a:pt x="76056" y="49803"/>
                </a:lnTo>
                <a:lnTo>
                  <a:pt x="76204" y="49580"/>
                </a:lnTo>
                <a:close/>
                <a:moveTo>
                  <a:pt x="10185" y="49394"/>
                </a:moveTo>
                <a:lnTo>
                  <a:pt x="9868" y="49654"/>
                </a:lnTo>
                <a:lnTo>
                  <a:pt x="9328" y="50101"/>
                </a:lnTo>
                <a:lnTo>
                  <a:pt x="9049" y="50343"/>
                </a:lnTo>
                <a:lnTo>
                  <a:pt x="8826" y="50548"/>
                </a:lnTo>
                <a:lnTo>
                  <a:pt x="8677" y="50716"/>
                </a:lnTo>
                <a:lnTo>
                  <a:pt x="8640" y="50772"/>
                </a:lnTo>
                <a:lnTo>
                  <a:pt x="8640" y="50809"/>
                </a:lnTo>
                <a:lnTo>
                  <a:pt x="8677" y="50846"/>
                </a:lnTo>
                <a:lnTo>
                  <a:pt x="8714" y="50865"/>
                </a:lnTo>
                <a:lnTo>
                  <a:pt x="8770" y="50865"/>
                </a:lnTo>
                <a:lnTo>
                  <a:pt x="8844" y="50827"/>
                </a:lnTo>
                <a:lnTo>
                  <a:pt x="8993" y="50753"/>
                </a:lnTo>
                <a:lnTo>
                  <a:pt x="9161" y="50623"/>
                </a:lnTo>
                <a:lnTo>
                  <a:pt x="9477" y="50362"/>
                </a:lnTo>
                <a:lnTo>
                  <a:pt x="9664" y="50194"/>
                </a:lnTo>
                <a:lnTo>
                  <a:pt x="9812" y="49990"/>
                </a:lnTo>
                <a:lnTo>
                  <a:pt x="9999" y="49710"/>
                </a:lnTo>
                <a:lnTo>
                  <a:pt x="10148" y="49487"/>
                </a:lnTo>
                <a:lnTo>
                  <a:pt x="10185" y="49394"/>
                </a:lnTo>
                <a:close/>
                <a:moveTo>
                  <a:pt x="16515" y="49505"/>
                </a:moveTo>
                <a:lnTo>
                  <a:pt x="16478" y="49524"/>
                </a:lnTo>
                <a:lnTo>
                  <a:pt x="16236" y="49748"/>
                </a:lnTo>
                <a:lnTo>
                  <a:pt x="15807" y="50139"/>
                </a:lnTo>
                <a:lnTo>
                  <a:pt x="15603" y="50362"/>
                </a:lnTo>
                <a:lnTo>
                  <a:pt x="15454" y="50567"/>
                </a:lnTo>
                <a:lnTo>
                  <a:pt x="15379" y="50641"/>
                </a:lnTo>
                <a:lnTo>
                  <a:pt x="15342" y="50734"/>
                </a:lnTo>
                <a:lnTo>
                  <a:pt x="15323" y="50790"/>
                </a:lnTo>
                <a:lnTo>
                  <a:pt x="15342" y="50827"/>
                </a:lnTo>
                <a:lnTo>
                  <a:pt x="15379" y="50865"/>
                </a:lnTo>
                <a:lnTo>
                  <a:pt x="15472" y="50865"/>
                </a:lnTo>
                <a:lnTo>
                  <a:pt x="15528" y="50846"/>
                </a:lnTo>
                <a:lnTo>
                  <a:pt x="15659" y="50753"/>
                </a:lnTo>
                <a:lnTo>
                  <a:pt x="15789" y="50623"/>
                </a:lnTo>
                <a:lnTo>
                  <a:pt x="16031" y="50362"/>
                </a:lnTo>
                <a:lnTo>
                  <a:pt x="16161" y="50213"/>
                </a:lnTo>
                <a:lnTo>
                  <a:pt x="16273" y="50045"/>
                </a:lnTo>
                <a:lnTo>
                  <a:pt x="16422" y="49785"/>
                </a:lnTo>
                <a:lnTo>
                  <a:pt x="16515" y="49561"/>
                </a:lnTo>
                <a:lnTo>
                  <a:pt x="16515" y="49505"/>
                </a:lnTo>
                <a:close/>
                <a:moveTo>
                  <a:pt x="20927" y="49468"/>
                </a:moveTo>
                <a:lnTo>
                  <a:pt x="20648" y="49692"/>
                </a:lnTo>
                <a:lnTo>
                  <a:pt x="20183" y="50120"/>
                </a:lnTo>
                <a:lnTo>
                  <a:pt x="19941" y="50343"/>
                </a:lnTo>
                <a:lnTo>
                  <a:pt x="19755" y="50548"/>
                </a:lnTo>
                <a:lnTo>
                  <a:pt x="19624" y="50716"/>
                </a:lnTo>
                <a:lnTo>
                  <a:pt x="19606" y="50772"/>
                </a:lnTo>
                <a:lnTo>
                  <a:pt x="19606" y="50809"/>
                </a:lnTo>
                <a:lnTo>
                  <a:pt x="19643" y="50846"/>
                </a:lnTo>
                <a:lnTo>
                  <a:pt x="19680" y="50865"/>
                </a:lnTo>
                <a:lnTo>
                  <a:pt x="19755" y="50865"/>
                </a:lnTo>
                <a:lnTo>
                  <a:pt x="19848" y="50827"/>
                </a:lnTo>
                <a:lnTo>
                  <a:pt x="19941" y="50753"/>
                </a:lnTo>
                <a:lnTo>
                  <a:pt x="20052" y="50660"/>
                </a:lnTo>
                <a:lnTo>
                  <a:pt x="20164" y="50529"/>
                </a:lnTo>
                <a:lnTo>
                  <a:pt x="20406" y="50250"/>
                </a:lnTo>
                <a:lnTo>
                  <a:pt x="20630" y="49971"/>
                </a:lnTo>
                <a:lnTo>
                  <a:pt x="20797" y="49710"/>
                </a:lnTo>
                <a:lnTo>
                  <a:pt x="20909" y="49524"/>
                </a:lnTo>
                <a:lnTo>
                  <a:pt x="20927" y="49468"/>
                </a:lnTo>
                <a:close/>
                <a:moveTo>
                  <a:pt x="32694" y="49748"/>
                </a:moveTo>
                <a:lnTo>
                  <a:pt x="32601" y="49803"/>
                </a:lnTo>
                <a:lnTo>
                  <a:pt x="32433" y="49934"/>
                </a:lnTo>
                <a:lnTo>
                  <a:pt x="32247" y="50120"/>
                </a:lnTo>
                <a:lnTo>
                  <a:pt x="32061" y="50306"/>
                </a:lnTo>
                <a:lnTo>
                  <a:pt x="31912" y="50511"/>
                </a:lnTo>
                <a:lnTo>
                  <a:pt x="31782" y="50678"/>
                </a:lnTo>
                <a:lnTo>
                  <a:pt x="31763" y="50753"/>
                </a:lnTo>
                <a:lnTo>
                  <a:pt x="31745" y="50809"/>
                </a:lnTo>
                <a:lnTo>
                  <a:pt x="31745" y="50846"/>
                </a:lnTo>
                <a:lnTo>
                  <a:pt x="31782" y="50865"/>
                </a:lnTo>
                <a:lnTo>
                  <a:pt x="31875" y="50865"/>
                </a:lnTo>
                <a:lnTo>
                  <a:pt x="31949" y="50846"/>
                </a:lnTo>
                <a:lnTo>
                  <a:pt x="32042" y="50790"/>
                </a:lnTo>
                <a:lnTo>
                  <a:pt x="32136" y="50734"/>
                </a:lnTo>
                <a:lnTo>
                  <a:pt x="32284" y="50548"/>
                </a:lnTo>
                <a:lnTo>
                  <a:pt x="32433" y="50325"/>
                </a:lnTo>
                <a:lnTo>
                  <a:pt x="32564" y="50120"/>
                </a:lnTo>
                <a:lnTo>
                  <a:pt x="32638" y="49934"/>
                </a:lnTo>
                <a:lnTo>
                  <a:pt x="32694" y="49785"/>
                </a:lnTo>
                <a:lnTo>
                  <a:pt x="32694" y="49748"/>
                </a:lnTo>
                <a:close/>
                <a:moveTo>
                  <a:pt x="61012" y="49505"/>
                </a:moveTo>
                <a:lnTo>
                  <a:pt x="60994" y="49524"/>
                </a:lnTo>
                <a:lnTo>
                  <a:pt x="60733" y="49748"/>
                </a:lnTo>
                <a:lnTo>
                  <a:pt x="60323" y="50139"/>
                </a:lnTo>
                <a:lnTo>
                  <a:pt x="60118" y="50362"/>
                </a:lnTo>
                <a:lnTo>
                  <a:pt x="59951" y="50567"/>
                </a:lnTo>
                <a:lnTo>
                  <a:pt x="59895" y="50641"/>
                </a:lnTo>
                <a:lnTo>
                  <a:pt x="59858" y="50734"/>
                </a:lnTo>
                <a:lnTo>
                  <a:pt x="59839" y="50790"/>
                </a:lnTo>
                <a:lnTo>
                  <a:pt x="59839" y="50827"/>
                </a:lnTo>
                <a:lnTo>
                  <a:pt x="59876" y="50865"/>
                </a:lnTo>
                <a:lnTo>
                  <a:pt x="59970" y="50865"/>
                </a:lnTo>
                <a:lnTo>
                  <a:pt x="60025" y="50846"/>
                </a:lnTo>
                <a:lnTo>
                  <a:pt x="60156" y="50753"/>
                </a:lnTo>
                <a:lnTo>
                  <a:pt x="60286" y="50623"/>
                </a:lnTo>
                <a:lnTo>
                  <a:pt x="60547" y="50362"/>
                </a:lnTo>
                <a:lnTo>
                  <a:pt x="60658" y="50213"/>
                </a:lnTo>
                <a:lnTo>
                  <a:pt x="60770" y="50045"/>
                </a:lnTo>
                <a:lnTo>
                  <a:pt x="60919" y="49785"/>
                </a:lnTo>
                <a:lnTo>
                  <a:pt x="61012" y="49561"/>
                </a:lnTo>
                <a:lnTo>
                  <a:pt x="61031" y="49505"/>
                </a:lnTo>
                <a:close/>
                <a:moveTo>
                  <a:pt x="65443" y="49468"/>
                </a:moveTo>
                <a:lnTo>
                  <a:pt x="65164" y="49692"/>
                </a:lnTo>
                <a:lnTo>
                  <a:pt x="64680" y="50120"/>
                </a:lnTo>
                <a:lnTo>
                  <a:pt x="64456" y="50343"/>
                </a:lnTo>
                <a:lnTo>
                  <a:pt x="64252" y="50548"/>
                </a:lnTo>
                <a:lnTo>
                  <a:pt x="64140" y="50716"/>
                </a:lnTo>
                <a:lnTo>
                  <a:pt x="64103" y="50772"/>
                </a:lnTo>
                <a:lnTo>
                  <a:pt x="64121" y="50809"/>
                </a:lnTo>
                <a:lnTo>
                  <a:pt x="64140" y="50846"/>
                </a:lnTo>
                <a:lnTo>
                  <a:pt x="64177" y="50865"/>
                </a:lnTo>
                <a:lnTo>
                  <a:pt x="64252" y="50865"/>
                </a:lnTo>
                <a:lnTo>
                  <a:pt x="64345" y="50827"/>
                </a:lnTo>
                <a:lnTo>
                  <a:pt x="64456" y="50753"/>
                </a:lnTo>
                <a:lnTo>
                  <a:pt x="64568" y="50660"/>
                </a:lnTo>
                <a:lnTo>
                  <a:pt x="64680" y="50529"/>
                </a:lnTo>
                <a:lnTo>
                  <a:pt x="64903" y="50250"/>
                </a:lnTo>
                <a:lnTo>
                  <a:pt x="65127" y="49971"/>
                </a:lnTo>
                <a:lnTo>
                  <a:pt x="65294" y="49710"/>
                </a:lnTo>
                <a:lnTo>
                  <a:pt x="65406" y="49524"/>
                </a:lnTo>
                <a:lnTo>
                  <a:pt x="65443" y="49468"/>
                </a:lnTo>
                <a:close/>
                <a:moveTo>
                  <a:pt x="77210" y="49748"/>
                </a:moveTo>
                <a:lnTo>
                  <a:pt x="77098" y="49803"/>
                </a:lnTo>
                <a:lnTo>
                  <a:pt x="76931" y="49934"/>
                </a:lnTo>
                <a:lnTo>
                  <a:pt x="76763" y="50120"/>
                </a:lnTo>
                <a:lnTo>
                  <a:pt x="76577" y="50306"/>
                </a:lnTo>
                <a:lnTo>
                  <a:pt x="76409" y="50511"/>
                </a:lnTo>
                <a:lnTo>
                  <a:pt x="76298" y="50678"/>
                </a:lnTo>
                <a:lnTo>
                  <a:pt x="76260" y="50753"/>
                </a:lnTo>
                <a:lnTo>
                  <a:pt x="76242" y="50809"/>
                </a:lnTo>
                <a:lnTo>
                  <a:pt x="76260" y="50846"/>
                </a:lnTo>
                <a:lnTo>
                  <a:pt x="76279" y="50865"/>
                </a:lnTo>
                <a:lnTo>
                  <a:pt x="76372" y="50865"/>
                </a:lnTo>
                <a:lnTo>
                  <a:pt x="76465" y="50846"/>
                </a:lnTo>
                <a:lnTo>
                  <a:pt x="76540" y="50790"/>
                </a:lnTo>
                <a:lnTo>
                  <a:pt x="76633" y="50734"/>
                </a:lnTo>
                <a:lnTo>
                  <a:pt x="76800" y="50548"/>
                </a:lnTo>
                <a:lnTo>
                  <a:pt x="76931" y="50325"/>
                </a:lnTo>
                <a:lnTo>
                  <a:pt x="77061" y="50120"/>
                </a:lnTo>
                <a:lnTo>
                  <a:pt x="77154" y="49934"/>
                </a:lnTo>
                <a:lnTo>
                  <a:pt x="77191" y="49785"/>
                </a:lnTo>
                <a:lnTo>
                  <a:pt x="77210" y="49748"/>
                </a:lnTo>
                <a:close/>
                <a:moveTo>
                  <a:pt x="3780" y="49524"/>
                </a:moveTo>
                <a:lnTo>
                  <a:pt x="3687" y="49580"/>
                </a:lnTo>
                <a:lnTo>
                  <a:pt x="3426" y="49729"/>
                </a:lnTo>
                <a:lnTo>
                  <a:pt x="3147" y="49896"/>
                </a:lnTo>
                <a:lnTo>
                  <a:pt x="2924" y="50045"/>
                </a:lnTo>
                <a:lnTo>
                  <a:pt x="2738" y="50176"/>
                </a:lnTo>
                <a:lnTo>
                  <a:pt x="2421" y="50399"/>
                </a:lnTo>
                <a:lnTo>
                  <a:pt x="2291" y="50511"/>
                </a:lnTo>
                <a:lnTo>
                  <a:pt x="2160" y="50641"/>
                </a:lnTo>
                <a:lnTo>
                  <a:pt x="2086" y="50753"/>
                </a:lnTo>
                <a:lnTo>
                  <a:pt x="2086" y="50809"/>
                </a:lnTo>
                <a:lnTo>
                  <a:pt x="2086" y="50846"/>
                </a:lnTo>
                <a:lnTo>
                  <a:pt x="2086" y="50865"/>
                </a:lnTo>
                <a:lnTo>
                  <a:pt x="2105" y="50883"/>
                </a:lnTo>
                <a:lnTo>
                  <a:pt x="2160" y="50883"/>
                </a:lnTo>
                <a:lnTo>
                  <a:pt x="2254" y="50846"/>
                </a:lnTo>
                <a:lnTo>
                  <a:pt x="2347" y="50790"/>
                </a:lnTo>
                <a:lnTo>
                  <a:pt x="2607" y="50604"/>
                </a:lnTo>
                <a:lnTo>
                  <a:pt x="2905" y="50362"/>
                </a:lnTo>
                <a:lnTo>
                  <a:pt x="3464" y="49841"/>
                </a:lnTo>
                <a:lnTo>
                  <a:pt x="3780" y="49524"/>
                </a:lnTo>
                <a:close/>
                <a:moveTo>
                  <a:pt x="44759" y="49524"/>
                </a:moveTo>
                <a:lnTo>
                  <a:pt x="44461" y="49822"/>
                </a:lnTo>
                <a:lnTo>
                  <a:pt x="44032" y="50269"/>
                </a:lnTo>
                <a:lnTo>
                  <a:pt x="43828" y="50492"/>
                </a:lnTo>
                <a:lnTo>
                  <a:pt x="43679" y="50678"/>
                </a:lnTo>
                <a:lnTo>
                  <a:pt x="43660" y="50753"/>
                </a:lnTo>
                <a:lnTo>
                  <a:pt x="43641" y="50827"/>
                </a:lnTo>
                <a:lnTo>
                  <a:pt x="43660" y="50865"/>
                </a:lnTo>
                <a:lnTo>
                  <a:pt x="43716" y="50883"/>
                </a:lnTo>
                <a:lnTo>
                  <a:pt x="43809" y="50865"/>
                </a:lnTo>
                <a:lnTo>
                  <a:pt x="43884" y="50827"/>
                </a:lnTo>
                <a:lnTo>
                  <a:pt x="43958" y="50772"/>
                </a:lnTo>
                <a:lnTo>
                  <a:pt x="44051" y="50697"/>
                </a:lnTo>
                <a:lnTo>
                  <a:pt x="44200" y="50492"/>
                </a:lnTo>
                <a:lnTo>
                  <a:pt x="44349" y="50269"/>
                </a:lnTo>
                <a:lnTo>
                  <a:pt x="44610" y="49803"/>
                </a:lnTo>
                <a:lnTo>
                  <a:pt x="44703" y="49617"/>
                </a:lnTo>
                <a:lnTo>
                  <a:pt x="44759" y="49524"/>
                </a:lnTo>
                <a:close/>
                <a:moveTo>
                  <a:pt x="89256" y="49524"/>
                </a:moveTo>
                <a:lnTo>
                  <a:pt x="88976" y="49822"/>
                </a:lnTo>
                <a:lnTo>
                  <a:pt x="88530" y="50269"/>
                </a:lnTo>
                <a:lnTo>
                  <a:pt x="88325" y="50492"/>
                </a:lnTo>
                <a:lnTo>
                  <a:pt x="88195" y="50678"/>
                </a:lnTo>
                <a:lnTo>
                  <a:pt x="88157" y="50753"/>
                </a:lnTo>
                <a:lnTo>
                  <a:pt x="88139" y="50827"/>
                </a:lnTo>
                <a:lnTo>
                  <a:pt x="88157" y="50865"/>
                </a:lnTo>
                <a:lnTo>
                  <a:pt x="88232" y="50883"/>
                </a:lnTo>
                <a:lnTo>
                  <a:pt x="88306" y="50865"/>
                </a:lnTo>
                <a:lnTo>
                  <a:pt x="88381" y="50827"/>
                </a:lnTo>
                <a:lnTo>
                  <a:pt x="88474" y="50772"/>
                </a:lnTo>
                <a:lnTo>
                  <a:pt x="88548" y="50697"/>
                </a:lnTo>
                <a:lnTo>
                  <a:pt x="88716" y="50492"/>
                </a:lnTo>
                <a:lnTo>
                  <a:pt x="88865" y="50269"/>
                </a:lnTo>
                <a:lnTo>
                  <a:pt x="89107" y="49803"/>
                </a:lnTo>
                <a:lnTo>
                  <a:pt x="89200" y="49617"/>
                </a:lnTo>
                <a:lnTo>
                  <a:pt x="89256" y="49524"/>
                </a:lnTo>
                <a:close/>
                <a:moveTo>
                  <a:pt x="2719" y="49468"/>
                </a:moveTo>
                <a:lnTo>
                  <a:pt x="2645" y="49487"/>
                </a:lnTo>
                <a:lnTo>
                  <a:pt x="2533" y="49524"/>
                </a:lnTo>
                <a:lnTo>
                  <a:pt x="2328" y="49636"/>
                </a:lnTo>
                <a:lnTo>
                  <a:pt x="2316" y="49648"/>
                </a:lnTo>
                <a:lnTo>
                  <a:pt x="2316" y="49648"/>
                </a:lnTo>
                <a:lnTo>
                  <a:pt x="2216" y="49710"/>
                </a:lnTo>
                <a:lnTo>
                  <a:pt x="2086" y="49841"/>
                </a:lnTo>
                <a:lnTo>
                  <a:pt x="1937" y="49952"/>
                </a:lnTo>
                <a:lnTo>
                  <a:pt x="1807" y="50083"/>
                </a:lnTo>
                <a:lnTo>
                  <a:pt x="1621" y="50213"/>
                </a:lnTo>
                <a:lnTo>
                  <a:pt x="1304" y="50436"/>
                </a:lnTo>
                <a:lnTo>
                  <a:pt x="1155" y="50567"/>
                </a:lnTo>
                <a:lnTo>
                  <a:pt x="1043" y="50697"/>
                </a:lnTo>
                <a:lnTo>
                  <a:pt x="1006" y="50753"/>
                </a:lnTo>
                <a:lnTo>
                  <a:pt x="987" y="50790"/>
                </a:lnTo>
                <a:lnTo>
                  <a:pt x="987" y="50846"/>
                </a:lnTo>
                <a:lnTo>
                  <a:pt x="987" y="50883"/>
                </a:lnTo>
                <a:lnTo>
                  <a:pt x="1043" y="50902"/>
                </a:lnTo>
                <a:lnTo>
                  <a:pt x="1118" y="50902"/>
                </a:lnTo>
                <a:lnTo>
                  <a:pt x="1211" y="50865"/>
                </a:lnTo>
                <a:lnTo>
                  <a:pt x="1323" y="50790"/>
                </a:lnTo>
                <a:lnTo>
                  <a:pt x="1583" y="50623"/>
                </a:lnTo>
                <a:lnTo>
                  <a:pt x="1863" y="50381"/>
                </a:lnTo>
                <a:lnTo>
                  <a:pt x="2142" y="50139"/>
                </a:lnTo>
                <a:lnTo>
                  <a:pt x="2402" y="49896"/>
                </a:lnTo>
                <a:lnTo>
                  <a:pt x="2700" y="49580"/>
                </a:lnTo>
                <a:lnTo>
                  <a:pt x="2738" y="49524"/>
                </a:lnTo>
                <a:lnTo>
                  <a:pt x="2756" y="49487"/>
                </a:lnTo>
                <a:lnTo>
                  <a:pt x="2756" y="49468"/>
                </a:lnTo>
                <a:close/>
                <a:moveTo>
                  <a:pt x="38298" y="49580"/>
                </a:moveTo>
                <a:lnTo>
                  <a:pt x="38075" y="49822"/>
                </a:lnTo>
                <a:lnTo>
                  <a:pt x="37833" y="50027"/>
                </a:lnTo>
                <a:lnTo>
                  <a:pt x="37330" y="50436"/>
                </a:lnTo>
                <a:lnTo>
                  <a:pt x="37200" y="50529"/>
                </a:lnTo>
                <a:lnTo>
                  <a:pt x="37107" y="50604"/>
                </a:lnTo>
                <a:lnTo>
                  <a:pt x="37032" y="50678"/>
                </a:lnTo>
                <a:lnTo>
                  <a:pt x="36976" y="50753"/>
                </a:lnTo>
                <a:lnTo>
                  <a:pt x="36976" y="50772"/>
                </a:lnTo>
                <a:lnTo>
                  <a:pt x="36976" y="50809"/>
                </a:lnTo>
                <a:lnTo>
                  <a:pt x="36976" y="50846"/>
                </a:lnTo>
                <a:lnTo>
                  <a:pt x="37013" y="50865"/>
                </a:lnTo>
                <a:lnTo>
                  <a:pt x="37125" y="50902"/>
                </a:lnTo>
                <a:lnTo>
                  <a:pt x="37218" y="50902"/>
                </a:lnTo>
                <a:lnTo>
                  <a:pt x="37330" y="50883"/>
                </a:lnTo>
                <a:lnTo>
                  <a:pt x="37423" y="50827"/>
                </a:lnTo>
                <a:lnTo>
                  <a:pt x="37535" y="50753"/>
                </a:lnTo>
                <a:lnTo>
                  <a:pt x="37628" y="50678"/>
                </a:lnTo>
                <a:lnTo>
                  <a:pt x="37721" y="50567"/>
                </a:lnTo>
                <a:lnTo>
                  <a:pt x="37888" y="50325"/>
                </a:lnTo>
                <a:lnTo>
                  <a:pt x="38037" y="50083"/>
                </a:lnTo>
                <a:lnTo>
                  <a:pt x="38168" y="49841"/>
                </a:lnTo>
                <a:lnTo>
                  <a:pt x="38242" y="49673"/>
                </a:lnTo>
                <a:lnTo>
                  <a:pt x="38298" y="49580"/>
                </a:lnTo>
                <a:close/>
                <a:moveTo>
                  <a:pt x="48985" y="49636"/>
                </a:moveTo>
                <a:lnTo>
                  <a:pt x="48948" y="49654"/>
                </a:lnTo>
                <a:lnTo>
                  <a:pt x="48743" y="49859"/>
                </a:lnTo>
                <a:lnTo>
                  <a:pt x="48389" y="50250"/>
                </a:lnTo>
                <a:lnTo>
                  <a:pt x="48203" y="50455"/>
                </a:lnTo>
                <a:lnTo>
                  <a:pt x="48073" y="50660"/>
                </a:lnTo>
                <a:lnTo>
                  <a:pt x="48035" y="50734"/>
                </a:lnTo>
                <a:lnTo>
                  <a:pt x="47998" y="50809"/>
                </a:lnTo>
                <a:lnTo>
                  <a:pt x="47998" y="50865"/>
                </a:lnTo>
                <a:lnTo>
                  <a:pt x="48017" y="50902"/>
                </a:lnTo>
                <a:lnTo>
                  <a:pt x="48091" y="50902"/>
                </a:lnTo>
                <a:lnTo>
                  <a:pt x="48184" y="50865"/>
                </a:lnTo>
                <a:lnTo>
                  <a:pt x="48296" y="50772"/>
                </a:lnTo>
                <a:lnTo>
                  <a:pt x="48408" y="50641"/>
                </a:lnTo>
                <a:lnTo>
                  <a:pt x="48594" y="50399"/>
                </a:lnTo>
                <a:lnTo>
                  <a:pt x="48687" y="50250"/>
                </a:lnTo>
                <a:lnTo>
                  <a:pt x="48780" y="50101"/>
                </a:lnTo>
                <a:lnTo>
                  <a:pt x="48910" y="49878"/>
                </a:lnTo>
                <a:lnTo>
                  <a:pt x="48985" y="49673"/>
                </a:lnTo>
                <a:lnTo>
                  <a:pt x="48985" y="49636"/>
                </a:lnTo>
                <a:close/>
                <a:moveTo>
                  <a:pt x="82814" y="49580"/>
                </a:moveTo>
                <a:lnTo>
                  <a:pt x="82572" y="49822"/>
                </a:lnTo>
                <a:lnTo>
                  <a:pt x="82330" y="50027"/>
                </a:lnTo>
                <a:lnTo>
                  <a:pt x="81846" y="50436"/>
                </a:lnTo>
                <a:lnTo>
                  <a:pt x="81697" y="50529"/>
                </a:lnTo>
                <a:lnTo>
                  <a:pt x="81604" y="50604"/>
                </a:lnTo>
                <a:lnTo>
                  <a:pt x="81529" y="50678"/>
                </a:lnTo>
                <a:lnTo>
                  <a:pt x="81492" y="50753"/>
                </a:lnTo>
                <a:lnTo>
                  <a:pt x="81473" y="50772"/>
                </a:lnTo>
                <a:lnTo>
                  <a:pt x="81473" y="50809"/>
                </a:lnTo>
                <a:lnTo>
                  <a:pt x="81492" y="50846"/>
                </a:lnTo>
                <a:lnTo>
                  <a:pt x="81511" y="50865"/>
                </a:lnTo>
                <a:lnTo>
                  <a:pt x="81622" y="50902"/>
                </a:lnTo>
                <a:lnTo>
                  <a:pt x="81734" y="50902"/>
                </a:lnTo>
                <a:lnTo>
                  <a:pt x="81827" y="50883"/>
                </a:lnTo>
                <a:lnTo>
                  <a:pt x="81939" y="50827"/>
                </a:lnTo>
                <a:lnTo>
                  <a:pt x="82032" y="50753"/>
                </a:lnTo>
                <a:lnTo>
                  <a:pt x="82125" y="50678"/>
                </a:lnTo>
                <a:lnTo>
                  <a:pt x="82218" y="50567"/>
                </a:lnTo>
                <a:lnTo>
                  <a:pt x="82386" y="50325"/>
                </a:lnTo>
                <a:lnTo>
                  <a:pt x="82535" y="50083"/>
                </a:lnTo>
                <a:lnTo>
                  <a:pt x="82665" y="49841"/>
                </a:lnTo>
                <a:lnTo>
                  <a:pt x="82758" y="49673"/>
                </a:lnTo>
                <a:lnTo>
                  <a:pt x="82814" y="49580"/>
                </a:lnTo>
                <a:close/>
                <a:moveTo>
                  <a:pt x="22975" y="49431"/>
                </a:moveTo>
                <a:lnTo>
                  <a:pt x="22957" y="49450"/>
                </a:lnTo>
                <a:lnTo>
                  <a:pt x="22733" y="49692"/>
                </a:lnTo>
                <a:lnTo>
                  <a:pt x="22324" y="50139"/>
                </a:lnTo>
                <a:lnTo>
                  <a:pt x="22138" y="50399"/>
                </a:lnTo>
                <a:lnTo>
                  <a:pt x="21989" y="50623"/>
                </a:lnTo>
                <a:lnTo>
                  <a:pt x="21933" y="50716"/>
                </a:lnTo>
                <a:lnTo>
                  <a:pt x="21896" y="50790"/>
                </a:lnTo>
                <a:lnTo>
                  <a:pt x="21896" y="50865"/>
                </a:lnTo>
                <a:lnTo>
                  <a:pt x="21914" y="50902"/>
                </a:lnTo>
                <a:lnTo>
                  <a:pt x="21951" y="50920"/>
                </a:lnTo>
                <a:lnTo>
                  <a:pt x="21989" y="50902"/>
                </a:lnTo>
                <a:lnTo>
                  <a:pt x="22082" y="50846"/>
                </a:lnTo>
                <a:lnTo>
                  <a:pt x="22193" y="50734"/>
                </a:lnTo>
                <a:lnTo>
                  <a:pt x="22305" y="50604"/>
                </a:lnTo>
                <a:lnTo>
                  <a:pt x="22510" y="50343"/>
                </a:lnTo>
                <a:lnTo>
                  <a:pt x="22603" y="50176"/>
                </a:lnTo>
                <a:lnTo>
                  <a:pt x="22715" y="50008"/>
                </a:lnTo>
                <a:lnTo>
                  <a:pt x="22864" y="49729"/>
                </a:lnTo>
                <a:lnTo>
                  <a:pt x="22957" y="49505"/>
                </a:lnTo>
                <a:lnTo>
                  <a:pt x="22975" y="49450"/>
                </a:lnTo>
                <a:lnTo>
                  <a:pt x="22975" y="49431"/>
                </a:lnTo>
                <a:close/>
                <a:moveTo>
                  <a:pt x="24074" y="49431"/>
                </a:moveTo>
                <a:lnTo>
                  <a:pt x="24055" y="49450"/>
                </a:lnTo>
                <a:lnTo>
                  <a:pt x="23795" y="49748"/>
                </a:lnTo>
                <a:lnTo>
                  <a:pt x="23590" y="49990"/>
                </a:lnTo>
                <a:lnTo>
                  <a:pt x="23366" y="50232"/>
                </a:lnTo>
                <a:lnTo>
                  <a:pt x="23199" y="50492"/>
                </a:lnTo>
                <a:lnTo>
                  <a:pt x="23069" y="50697"/>
                </a:lnTo>
                <a:lnTo>
                  <a:pt x="23031" y="50790"/>
                </a:lnTo>
                <a:lnTo>
                  <a:pt x="23031" y="50846"/>
                </a:lnTo>
                <a:lnTo>
                  <a:pt x="23069" y="50902"/>
                </a:lnTo>
                <a:lnTo>
                  <a:pt x="23124" y="50920"/>
                </a:lnTo>
                <a:lnTo>
                  <a:pt x="23162" y="50902"/>
                </a:lnTo>
                <a:lnTo>
                  <a:pt x="23199" y="50883"/>
                </a:lnTo>
                <a:lnTo>
                  <a:pt x="23311" y="50809"/>
                </a:lnTo>
                <a:lnTo>
                  <a:pt x="23404" y="50678"/>
                </a:lnTo>
                <a:lnTo>
                  <a:pt x="23497" y="50548"/>
                </a:lnTo>
                <a:lnTo>
                  <a:pt x="23683" y="50250"/>
                </a:lnTo>
                <a:lnTo>
                  <a:pt x="23795" y="50064"/>
                </a:lnTo>
                <a:lnTo>
                  <a:pt x="23981" y="49692"/>
                </a:lnTo>
                <a:lnTo>
                  <a:pt x="24074" y="49487"/>
                </a:lnTo>
                <a:lnTo>
                  <a:pt x="24074" y="49431"/>
                </a:lnTo>
                <a:close/>
                <a:moveTo>
                  <a:pt x="30516" y="49599"/>
                </a:moveTo>
                <a:lnTo>
                  <a:pt x="30497" y="49617"/>
                </a:lnTo>
                <a:lnTo>
                  <a:pt x="30255" y="49896"/>
                </a:lnTo>
                <a:lnTo>
                  <a:pt x="29920" y="50325"/>
                </a:lnTo>
                <a:lnTo>
                  <a:pt x="29771" y="50529"/>
                </a:lnTo>
                <a:lnTo>
                  <a:pt x="29659" y="50716"/>
                </a:lnTo>
                <a:lnTo>
                  <a:pt x="29622" y="50790"/>
                </a:lnTo>
                <a:lnTo>
                  <a:pt x="29622" y="50846"/>
                </a:lnTo>
                <a:lnTo>
                  <a:pt x="29622" y="50883"/>
                </a:lnTo>
                <a:lnTo>
                  <a:pt x="29659" y="50920"/>
                </a:lnTo>
                <a:lnTo>
                  <a:pt x="29697" y="50920"/>
                </a:lnTo>
                <a:lnTo>
                  <a:pt x="29752" y="50902"/>
                </a:lnTo>
                <a:lnTo>
                  <a:pt x="29827" y="50846"/>
                </a:lnTo>
                <a:lnTo>
                  <a:pt x="29939" y="50753"/>
                </a:lnTo>
                <a:lnTo>
                  <a:pt x="30032" y="50623"/>
                </a:lnTo>
                <a:lnTo>
                  <a:pt x="30199" y="50381"/>
                </a:lnTo>
                <a:lnTo>
                  <a:pt x="30311" y="50213"/>
                </a:lnTo>
                <a:lnTo>
                  <a:pt x="30460" y="49841"/>
                </a:lnTo>
                <a:lnTo>
                  <a:pt x="30516" y="49636"/>
                </a:lnTo>
                <a:lnTo>
                  <a:pt x="30516" y="49599"/>
                </a:lnTo>
                <a:close/>
                <a:moveTo>
                  <a:pt x="34928" y="49617"/>
                </a:moveTo>
                <a:lnTo>
                  <a:pt x="34705" y="49841"/>
                </a:lnTo>
                <a:lnTo>
                  <a:pt x="34277" y="50213"/>
                </a:lnTo>
                <a:lnTo>
                  <a:pt x="34090" y="50436"/>
                </a:lnTo>
                <a:lnTo>
                  <a:pt x="33923" y="50623"/>
                </a:lnTo>
                <a:lnTo>
                  <a:pt x="33867" y="50716"/>
                </a:lnTo>
                <a:lnTo>
                  <a:pt x="33848" y="50790"/>
                </a:lnTo>
                <a:lnTo>
                  <a:pt x="33830" y="50846"/>
                </a:lnTo>
                <a:lnTo>
                  <a:pt x="33848" y="50902"/>
                </a:lnTo>
                <a:lnTo>
                  <a:pt x="33904" y="50920"/>
                </a:lnTo>
                <a:lnTo>
                  <a:pt x="33960" y="50920"/>
                </a:lnTo>
                <a:lnTo>
                  <a:pt x="34035" y="50865"/>
                </a:lnTo>
                <a:lnTo>
                  <a:pt x="34128" y="50809"/>
                </a:lnTo>
                <a:lnTo>
                  <a:pt x="34295" y="50604"/>
                </a:lnTo>
                <a:lnTo>
                  <a:pt x="34481" y="50343"/>
                </a:lnTo>
                <a:lnTo>
                  <a:pt x="34649" y="50083"/>
                </a:lnTo>
                <a:lnTo>
                  <a:pt x="34798" y="49859"/>
                </a:lnTo>
                <a:lnTo>
                  <a:pt x="34928" y="49617"/>
                </a:lnTo>
                <a:close/>
                <a:moveTo>
                  <a:pt x="43623" y="49636"/>
                </a:moveTo>
                <a:lnTo>
                  <a:pt x="43344" y="49859"/>
                </a:lnTo>
                <a:lnTo>
                  <a:pt x="43139" y="50027"/>
                </a:lnTo>
                <a:lnTo>
                  <a:pt x="42934" y="50213"/>
                </a:lnTo>
                <a:lnTo>
                  <a:pt x="42748" y="50418"/>
                </a:lnTo>
                <a:lnTo>
                  <a:pt x="42599" y="50604"/>
                </a:lnTo>
                <a:lnTo>
                  <a:pt x="42543" y="50678"/>
                </a:lnTo>
                <a:lnTo>
                  <a:pt x="42524" y="50753"/>
                </a:lnTo>
                <a:lnTo>
                  <a:pt x="42524" y="50827"/>
                </a:lnTo>
                <a:lnTo>
                  <a:pt x="42562" y="50883"/>
                </a:lnTo>
                <a:lnTo>
                  <a:pt x="42617" y="50920"/>
                </a:lnTo>
                <a:lnTo>
                  <a:pt x="42673" y="50920"/>
                </a:lnTo>
                <a:lnTo>
                  <a:pt x="42748" y="50883"/>
                </a:lnTo>
                <a:lnTo>
                  <a:pt x="42841" y="50827"/>
                </a:lnTo>
                <a:lnTo>
                  <a:pt x="43008" y="50641"/>
                </a:lnTo>
                <a:lnTo>
                  <a:pt x="43176" y="50399"/>
                </a:lnTo>
                <a:lnTo>
                  <a:pt x="43344" y="50139"/>
                </a:lnTo>
                <a:lnTo>
                  <a:pt x="43474" y="49896"/>
                </a:lnTo>
                <a:lnTo>
                  <a:pt x="43623" y="49636"/>
                </a:lnTo>
                <a:close/>
                <a:moveTo>
                  <a:pt x="47737" y="49748"/>
                </a:moveTo>
                <a:lnTo>
                  <a:pt x="47570" y="49952"/>
                </a:lnTo>
                <a:lnTo>
                  <a:pt x="47309" y="50306"/>
                </a:lnTo>
                <a:lnTo>
                  <a:pt x="47179" y="50492"/>
                </a:lnTo>
                <a:lnTo>
                  <a:pt x="47086" y="50678"/>
                </a:lnTo>
                <a:lnTo>
                  <a:pt x="47030" y="50809"/>
                </a:lnTo>
                <a:lnTo>
                  <a:pt x="47030" y="50865"/>
                </a:lnTo>
                <a:lnTo>
                  <a:pt x="47049" y="50902"/>
                </a:lnTo>
                <a:lnTo>
                  <a:pt x="47104" y="50920"/>
                </a:lnTo>
                <a:lnTo>
                  <a:pt x="47160" y="50902"/>
                </a:lnTo>
                <a:lnTo>
                  <a:pt x="47216" y="50865"/>
                </a:lnTo>
                <a:lnTo>
                  <a:pt x="47291" y="50790"/>
                </a:lnTo>
                <a:lnTo>
                  <a:pt x="47421" y="50585"/>
                </a:lnTo>
                <a:lnTo>
                  <a:pt x="47551" y="50343"/>
                </a:lnTo>
                <a:lnTo>
                  <a:pt x="47644" y="50101"/>
                </a:lnTo>
                <a:lnTo>
                  <a:pt x="47737" y="49896"/>
                </a:lnTo>
                <a:lnTo>
                  <a:pt x="47756" y="49766"/>
                </a:lnTo>
                <a:lnTo>
                  <a:pt x="47756" y="49748"/>
                </a:lnTo>
                <a:close/>
                <a:moveTo>
                  <a:pt x="50176" y="49468"/>
                </a:moveTo>
                <a:lnTo>
                  <a:pt x="49525" y="50176"/>
                </a:lnTo>
                <a:lnTo>
                  <a:pt x="49134" y="50641"/>
                </a:lnTo>
                <a:lnTo>
                  <a:pt x="49022" y="50790"/>
                </a:lnTo>
                <a:lnTo>
                  <a:pt x="49003" y="50846"/>
                </a:lnTo>
                <a:lnTo>
                  <a:pt x="49003" y="50883"/>
                </a:lnTo>
                <a:lnTo>
                  <a:pt x="49041" y="50902"/>
                </a:lnTo>
                <a:lnTo>
                  <a:pt x="49059" y="50920"/>
                </a:lnTo>
                <a:lnTo>
                  <a:pt x="49152" y="50902"/>
                </a:lnTo>
                <a:lnTo>
                  <a:pt x="49227" y="50865"/>
                </a:lnTo>
                <a:lnTo>
                  <a:pt x="49320" y="50790"/>
                </a:lnTo>
                <a:lnTo>
                  <a:pt x="49413" y="50697"/>
                </a:lnTo>
                <a:lnTo>
                  <a:pt x="49506" y="50567"/>
                </a:lnTo>
                <a:lnTo>
                  <a:pt x="49711" y="50287"/>
                </a:lnTo>
                <a:lnTo>
                  <a:pt x="49879" y="49990"/>
                </a:lnTo>
                <a:lnTo>
                  <a:pt x="50027" y="49729"/>
                </a:lnTo>
                <a:lnTo>
                  <a:pt x="50176" y="49468"/>
                </a:lnTo>
                <a:close/>
                <a:moveTo>
                  <a:pt x="67473" y="49431"/>
                </a:moveTo>
                <a:lnTo>
                  <a:pt x="67473" y="49450"/>
                </a:lnTo>
                <a:lnTo>
                  <a:pt x="67231" y="49692"/>
                </a:lnTo>
                <a:lnTo>
                  <a:pt x="66840" y="50139"/>
                </a:lnTo>
                <a:lnTo>
                  <a:pt x="66635" y="50399"/>
                </a:lnTo>
                <a:lnTo>
                  <a:pt x="66486" y="50623"/>
                </a:lnTo>
                <a:lnTo>
                  <a:pt x="66430" y="50716"/>
                </a:lnTo>
                <a:lnTo>
                  <a:pt x="66393" y="50790"/>
                </a:lnTo>
                <a:lnTo>
                  <a:pt x="66393" y="50865"/>
                </a:lnTo>
                <a:lnTo>
                  <a:pt x="66411" y="50902"/>
                </a:lnTo>
                <a:lnTo>
                  <a:pt x="66449" y="50920"/>
                </a:lnTo>
                <a:lnTo>
                  <a:pt x="66486" y="50902"/>
                </a:lnTo>
                <a:lnTo>
                  <a:pt x="66579" y="50846"/>
                </a:lnTo>
                <a:lnTo>
                  <a:pt x="66691" y="50734"/>
                </a:lnTo>
                <a:lnTo>
                  <a:pt x="66802" y="50604"/>
                </a:lnTo>
                <a:lnTo>
                  <a:pt x="67007" y="50343"/>
                </a:lnTo>
                <a:lnTo>
                  <a:pt x="67119" y="50176"/>
                </a:lnTo>
                <a:lnTo>
                  <a:pt x="67212" y="50008"/>
                </a:lnTo>
                <a:lnTo>
                  <a:pt x="67361" y="49729"/>
                </a:lnTo>
                <a:lnTo>
                  <a:pt x="67473" y="49505"/>
                </a:lnTo>
                <a:lnTo>
                  <a:pt x="67491" y="49450"/>
                </a:lnTo>
                <a:lnTo>
                  <a:pt x="67473" y="49431"/>
                </a:lnTo>
                <a:close/>
                <a:moveTo>
                  <a:pt x="68571" y="49431"/>
                </a:moveTo>
                <a:lnTo>
                  <a:pt x="68552" y="49450"/>
                </a:lnTo>
                <a:lnTo>
                  <a:pt x="68292" y="49748"/>
                </a:lnTo>
                <a:lnTo>
                  <a:pt x="68087" y="49990"/>
                </a:lnTo>
                <a:lnTo>
                  <a:pt x="67882" y="50232"/>
                </a:lnTo>
                <a:lnTo>
                  <a:pt x="67696" y="50492"/>
                </a:lnTo>
                <a:lnTo>
                  <a:pt x="67566" y="50697"/>
                </a:lnTo>
                <a:lnTo>
                  <a:pt x="67547" y="50790"/>
                </a:lnTo>
                <a:lnTo>
                  <a:pt x="67547" y="50846"/>
                </a:lnTo>
                <a:lnTo>
                  <a:pt x="67566" y="50902"/>
                </a:lnTo>
                <a:lnTo>
                  <a:pt x="67622" y="50920"/>
                </a:lnTo>
                <a:lnTo>
                  <a:pt x="67659" y="50902"/>
                </a:lnTo>
                <a:lnTo>
                  <a:pt x="67715" y="50883"/>
                </a:lnTo>
                <a:lnTo>
                  <a:pt x="67808" y="50809"/>
                </a:lnTo>
                <a:lnTo>
                  <a:pt x="67901" y="50678"/>
                </a:lnTo>
                <a:lnTo>
                  <a:pt x="68013" y="50548"/>
                </a:lnTo>
                <a:lnTo>
                  <a:pt x="68199" y="50250"/>
                </a:lnTo>
                <a:lnTo>
                  <a:pt x="68310" y="50064"/>
                </a:lnTo>
                <a:lnTo>
                  <a:pt x="68497" y="49692"/>
                </a:lnTo>
                <a:lnTo>
                  <a:pt x="68571" y="49487"/>
                </a:lnTo>
                <a:lnTo>
                  <a:pt x="68571" y="49431"/>
                </a:lnTo>
                <a:close/>
                <a:moveTo>
                  <a:pt x="75032" y="49599"/>
                </a:moveTo>
                <a:lnTo>
                  <a:pt x="74994" y="49617"/>
                </a:lnTo>
                <a:lnTo>
                  <a:pt x="74771" y="49896"/>
                </a:lnTo>
                <a:lnTo>
                  <a:pt x="74417" y="50325"/>
                </a:lnTo>
                <a:lnTo>
                  <a:pt x="74268" y="50529"/>
                </a:lnTo>
                <a:lnTo>
                  <a:pt x="74156" y="50716"/>
                </a:lnTo>
                <a:lnTo>
                  <a:pt x="74138" y="50790"/>
                </a:lnTo>
                <a:lnTo>
                  <a:pt x="74119" y="50846"/>
                </a:lnTo>
                <a:lnTo>
                  <a:pt x="74138" y="50883"/>
                </a:lnTo>
                <a:lnTo>
                  <a:pt x="74175" y="50920"/>
                </a:lnTo>
                <a:lnTo>
                  <a:pt x="74212" y="50920"/>
                </a:lnTo>
                <a:lnTo>
                  <a:pt x="74250" y="50902"/>
                </a:lnTo>
                <a:lnTo>
                  <a:pt x="74343" y="50846"/>
                </a:lnTo>
                <a:lnTo>
                  <a:pt x="74436" y="50753"/>
                </a:lnTo>
                <a:lnTo>
                  <a:pt x="74529" y="50623"/>
                </a:lnTo>
                <a:lnTo>
                  <a:pt x="74696" y="50381"/>
                </a:lnTo>
                <a:lnTo>
                  <a:pt x="74808" y="50213"/>
                </a:lnTo>
                <a:lnTo>
                  <a:pt x="74957" y="49841"/>
                </a:lnTo>
                <a:lnTo>
                  <a:pt x="75013" y="49636"/>
                </a:lnTo>
                <a:lnTo>
                  <a:pt x="75032" y="49599"/>
                </a:lnTo>
                <a:close/>
                <a:moveTo>
                  <a:pt x="79444" y="49617"/>
                </a:moveTo>
                <a:lnTo>
                  <a:pt x="79202" y="49841"/>
                </a:lnTo>
                <a:lnTo>
                  <a:pt x="78792" y="50213"/>
                </a:lnTo>
                <a:lnTo>
                  <a:pt x="78588" y="50436"/>
                </a:lnTo>
                <a:lnTo>
                  <a:pt x="78439" y="50623"/>
                </a:lnTo>
                <a:lnTo>
                  <a:pt x="78383" y="50716"/>
                </a:lnTo>
                <a:lnTo>
                  <a:pt x="78346" y="50790"/>
                </a:lnTo>
                <a:lnTo>
                  <a:pt x="78327" y="50846"/>
                </a:lnTo>
                <a:lnTo>
                  <a:pt x="78346" y="50902"/>
                </a:lnTo>
                <a:lnTo>
                  <a:pt x="78401" y="50920"/>
                </a:lnTo>
                <a:lnTo>
                  <a:pt x="78476" y="50920"/>
                </a:lnTo>
                <a:lnTo>
                  <a:pt x="78532" y="50865"/>
                </a:lnTo>
                <a:lnTo>
                  <a:pt x="78625" y="50809"/>
                </a:lnTo>
                <a:lnTo>
                  <a:pt x="78792" y="50604"/>
                </a:lnTo>
                <a:lnTo>
                  <a:pt x="78979" y="50343"/>
                </a:lnTo>
                <a:lnTo>
                  <a:pt x="79165" y="50083"/>
                </a:lnTo>
                <a:lnTo>
                  <a:pt x="79295" y="49859"/>
                </a:lnTo>
                <a:lnTo>
                  <a:pt x="79444" y="49617"/>
                </a:lnTo>
                <a:close/>
                <a:moveTo>
                  <a:pt x="88120" y="49636"/>
                </a:moveTo>
                <a:lnTo>
                  <a:pt x="87859" y="49859"/>
                </a:lnTo>
                <a:lnTo>
                  <a:pt x="87655" y="50027"/>
                </a:lnTo>
                <a:lnTo>
                  <a:pt x="87431" y="50213"/>
                </a:lnTo>
                <a:lnTo>
                  <a:pt x="87245" y="50418"/>
                </a:lnTo>
                <a:lnTo>
                  <a:pt x="87096" y="50604"/>
                </a:lnTo>
                <a:lnTo>
                  <a:pt x="87059" y="50678"/>
                </a:lnTo>
                <a:lnTo>
                  <a:pt x="87022" y="50753"/>
                </a:lnTo>
                <a:lnTo>
                  <a:pt x="87040" y="50827"/>
                </a:lnTo>
                <a:lnTo>
                  <a:pt x="87059" y="50883"/>
                </a:lnTo>
                <a:lnTo>
                  <a:pt x="87115" y="50920"/>
                </a:lnTo>
                <a:lnTo>
                  <a:pt x="87189" y="50920"/>
                </a:lnTo>
                <a:lnTo>
                  <a:pt x="87264" y="50883"/>
                </a:lnTo>
                <a:lnTo>
                  <a:pt x="87338" y="50827"/>
                </a:lnTo>
                <a:lnTo>
                  <a:pt x="87506" y="50641"/>
                </a:lnTo>
                <a:lnTo>
                  <a:pt x="87673" y="50399"/>
                </a:lnTo>
                <a:lnTo>
                  <a:pt x="87841" y="50139"/>
                </a:lnTo>
                <a:lnTo>
                  <a:pt x="87971" y="49896"/>
                </a:lnTo>
                <a:lnTo>
                  <a:pt x="88120" y="49636"/>
                </a:lnTo>
                <a:close/>
                <a:moveTo>
                  <a:pt x="92253" y="49748"/>
                </a:moveTo>
                <a:lnTo>
                  <a:pt x="92067" y="49952"/>
                </a:lnTo>
                <a:lnTo>
                  <a:pt x="91806" y="50306"/>
                </a:lnTo>
                <a:lnTo>
                  <a:pt x="91676" y="50492"/>
                </a:lnTo>
                <a:lnTo>
                  <a:pt x="91583" y="50678"/>
                </a:lnTo>
                <a:lnTo>
                  <a:pt x="91527" y="50809"/>
                </a:lnTo>
                <a:lnTo>
                  <a:pt x="91527" y="50865"/>
                </a:lnTo>
                <a:lnTo>
                  <a:pt x="91546" y="50902"/>
                </a:lnTo>
                <a:lnTo>
                  <a:pt x="91602" y="50920"/>
                </a:lnTo>
                <a:lnTo>
                  <a:pt x="91657" y="50902"/>
                </a:lnTo>
                <a:lnTo>
                  <a:pt x="91713" y="50865"/>
                </a:lnTo>
                <a:lnTo>
                  <a:pt x="91788" y="50790"/>
                </a:lnTo>
                <a:lnTo>
                  <a:pt x="91918" y="50585"/>
                </a:lnTo>
                <a:lnTo>
                  <a:pt x="92048" y="50343"/>
                </a:lnTo>
                <a:lnTo>
                  <a:pt x="92160" y="50101"/>
                </a:lnTo>
                <a:lnTo>
                  <a:pt x="92235" y="49896"/>
                </a:lnTo>
                <a:lnTo>
                  <a:pt x="92272" y="49766"/>
                </a:lnTo>
                <a:lnTo>
                  <a:pt x="92272" y="49748"/>
                </a:lnTo>
                <a:close/>
                <a:moveTo>
                  <a:pt x="36008" y="49617"/>
                </a:moveTo>
                <a:lnTo>
                  <a:pt x="35747" y="49896"/>
                </a:lnTo>
                <a:lnTo>
                  <a:pt x="35338" y="50325"/>
                </a:lnTo>
                <a:lnTo>
                  <a:pt x="35152" y="50548"/>
                </a:lnTo>
                <a:lnTo>
                  <a:pt x="35021" y="50753"/>
                </a:lnTo>
                <a:lnTo>
                  <a:pt x="34984" y="50827"/>
                </a:lnTo>
                <a:lnTo>
                  <a:pt x="34965" y="50883"/>
                </a:lnTo>
                <a:lnTo>
                  <a:pt x="34984" y="50920"/>
                </a:lnTo>
                <a:lnTo>
                  <a:pt x="35040" y="50939"/>
                </a:lnTo>
                <a:lnTo>
                  <a:pt x="35133" y="50939"/>
                </a:lnTo>
                <a:lnTo>
                  <a:pt x="35245" y="50902"/>
                </a:lnTo>
                <a:lnTo>
                  <a:pt x="35319" y="50846"/>
                </a:lnTo>
                <a:lnTo>
                  <a:pt x="35412" y="50772"/>
                </a:lnTo>
                <a:lnTo>
                  <a:pt x="35487" y="50678"/>
                </a:lnTo>
                <a:lnTo>
                  <a:pt x="35561" y="50585"/>
                </a:lnTo>
                <a:lnTo>
                  <a:pt x="35692" y="50343"/>
                </a:lnTo>
                <a:lnTo>
                  <a:pt x="35803" y="50101"/>
                </a:lnTo>
                <a:lnTo>
                  <a:pt x="35896" y="49878"/>
                </a:lnTo>
                <a:lnTo>
                  <a:pt x="35971" y="49710"/>
                </a:lnTo>
                <a:lnTo>
                  <a:pt x="36008" y="49617"/>
                </a:lnTo>
                <a:close/>
                <a:moveTo>
                  <a:pt x="41445" y="49580"/>
                </a:moveTo>
                <a:lnTo>
                  <a:pt x="41370" y="49636"/>
                </a:lnTo>
                <a:lnTo>
                  <a:pt x="41091" y="49915"/>
                </a:lnTo>
                <a:lnTo>
                  <a:pt x="40886" y="50120"/>
                </a:lnTo>
                <a:lnTo>
                  <a:pt x="40663" y="50343"/>
                </a:lnTo>
                <a:lnTo>
                  <a:pt x="40495" y="50567"/>
                </a:lnTo>
                <a:lnTo>
                  <a:pt x="40439" y="50660"/>
                </a:lnTo>
                <a:lnTo>
                  <a:pt x="40402" y="50753"/>
                </a:lnTo>
                <a:lnTo>
                  <a:pt x="40383" y="50827"/>
                </a:lnTo>
                <a:lnTo>
                  <a:pt x="40402" y="50883"/>
                </a:lnTo>
                <a:lnTo>
                  <a:pt x="40439" y="50920"/>
                </a:lnTo>
                <a:lnTo>
                  <a:pt x="40532" y="50939"/>
                </a:lnTo>
                <a:lnTo>
                  <a:pt x="40625" y="50920"/>
                </a:lnTo>
                <a:lnTo>
                  <a:pt x="40700" y="50865"/>
                </a:lnTo>
                <a:lnTo>
                  <a:pt x="40793" y="50790"/>
                </a:lnTo>
                <a:lnTo>
                  <a:pt x="40886" y="50716"/>
                </a:lnTo>
                <a:lnTo>
                  <a:pt x="41072" y="50511"/>
                </a:lnTo>
                <a:lnTo>
                  <a:pt x="41184" y="50362"/>
                </a:lnTo>
                <a:lnTo>
                  <a:pt x="41389" y="50120"/>
                </a:lnTo>
                <a:lnTo>
                  <a:pt x="41463" y="49990"/>
                </a:lnTo>
                <a:lnTo>
                  <a:pt x="41500" y="49915"/>
                </a:lnTo>
                <a:lnTo>
                  <a:pt x="41500" y="49859"/>
                </a:lnTo>
                <a:lnTo>
                  <a:pt x="41519" y="49785"/>
                </a:lnTo>
                <a:lnTo>
                  <a:pt x="41519" y="49673"/>
                </a:lnTo>
                <a:lnTo>
                  <a:pt x="41500" y="49617"/>
                </a:lnTo>
                <a:lnTo>
                  <a:pt x="41482" y="49580"/>
                </a:lnTo>
                <a:close/>
                <a:moveTo>
                  <a:pt x="58108" y="49822"/>
                </a:moveTo>
                <a:lnTo>
                  <a:pt x="57810" y="49971"/>
                </a:lnTo>
                <a:lnTo>
                  <a:pt x="57251" y="50306"/>
                </a:lnTo>
                <a:lnTo>
                  <a:pt x="56972" y="50474"/>
                </a:lnTo>
                <a:lnTo>
                  <a:pt x="56749" y="50641"/>
                </a:lnTo>
                <a:lnTo>
                  <a:pt x="56655" y="50716"/>
                </a:lnTo>
                <a:lnTo>
                  <a:pt x="56600" y="50790"/>
                </a:lnTo>
                <a:lnTo>
                  <a:pt x="56581" y="50846"/>
                </a:lnTo>
                <a:lnTo>
                  <a:pt x="56581" y="50902"/>
                </a:lnTo>
                <a:lnTo>
                  <a:pt x="56637" y="50939"/>
                </a:lnTo>
                <a:lnTo>
                  <a:pt x="56711" y="50939"/>
                </a:lnTo>
                <a:lnTo>
                  <a:pt x="56804" y="50902"/>
                </a:lnTo>
                <a:lnTo>
                  <a:pt x="56916" y="50865"/>
                </a:lnTo>
                <a:lnTo>
                  <a:pt x="57140" y="50697"/>
                </a:lnTo>
                <a:lnTo>
                  <a:pt x="57400" y="50492"/>
                </a:lnTo>
                <a:lnTo>
                  <a:pt x="57866" y="50045"/>
                </a:lnTo>
                <a:lnTo>
                  <a:pt x="58108" y="49822"/>
                </a:lnTo>
                <a:close/>
                <a:moveTo>
                  <a:pt x="58946" y="49673"/>
                </a:moveTo>
                <a:lnTo>
                  <a:pt x="57996" y="50474"/>
                </a:lnTo>
                <a:lnTo>
                  <a:pt x="57828" y="50604"/>
                </a:lnTo>
                <a:lnTo>
                  <a:pt x="57735" y="50678"/>
                </a:lnTo>
                <a:lnTo>
                  <a:pt x="57642" y="50772"/>
                </a:lnTo>
                <a:lnTo>
                  <a:pt x="57605" y="50846"/>
                </a:lnTo>
                <a:lnTo>
                  <a:pt x="57586" y="50883"/>
                </a:lnTo>
                <a:lnTo>
                  <a:pt x="57586" y="50902"/>
                </a:lnTo>
                <a:lnTo>
                  <a:pt x="57605" y="50920"/>
                </a:lnTo>
                <a:lnTo>
                  <a:pt x="57661" y="50939"/>
                </a:lnTo>
                <a:lnTo>
                  <a:pt x="57791" y="50939"/>
                </a:lnTo>
                <a:lnTo>
                  <a:pt x="57903" y="50920"/>
                </a:lnTo>
                <a:lnTo>
                  <a:pt x="57996" y="50865"/>
                </a:lnTo>
                <a:lnTo>
                  <a:pt x="58108" y="50809"/>
                </a:lnTo>
                <a:lnTo>
                  <a:pt x="58201" y="50716"/>
                </a:lnTo>
                <a:lnTo>
                  <a:pt x="58387" y="50529"/>
                </a:lnTo>
                <a:lnTo>
                  <a:pt x="58536" y="50362"/>
                </a:lnTo>
                <a:lnTo>
                  <a:pt x="58666" y="50213"/>
                </a:lnTo>
                <a:lnTo>
                  <a:pt x="58815" y="49952"/>
                </a:lnTo>
                <a:lnTo>
                  <a:pt x="58927" y="49748"/>
                </a:lnTo>
                <a:lnTo>
                  <a:pt x="58946" y="49692"/>
                </a:lnTo>
                <a:lnTo>
                  <a:pt x="58946" y="49673"/>
                </a:lnTo>
                <a:close/>
                <a:moveTo>
                  <a:pt x="80524" y="49617"/>
                </a:moveTo>
                <a:lnTo>
                  <a:pt x="80263" y="49896"/>
                </a:lnTo>
                <a:lnTo>
                  <a:pt x="79835" y="50325"/>
                </a:lnTo>
                <a:lnTo>
                  <a:pt x="79649" y="50548"/>
                </a:lnTo>
                <a:lnTo>
                  <a:pt x="79518" y="50753"/>
                </a:lnTo>
                <a:lnTo>
                  <a:pt x="79481" y="50827"/>
                </a:lnTo>
                <a:lnTo>
                  <a:pt x="79463" y="50883"/>
                </a:lnTo>
                <a:lnTo>
                  <a:pt x="79481" y="50920"/>
                </a:lnTo>
                <a:lnTo>
                  <a:pt x="79537" y="50939"/>
                </a:lnTo>
                <a:lnTo>
                  <a:pt x="79649" y="50939"/>
                </a:lnTo>
                <a:lnTo>
                  <a:pt x="79742" y="50902"/>
                </a:lnTo>
                <a:lnTo>
                  <a:pt x="79835" y="50846"/>
                </a:lnTo>
                <a:lnTo>
                  <a:pt x="79909" y="50772"/>
                </a:lnTo>
                <a:lnTo>
                  <a:pt x="80003" y="50678"/>
                </a:lnTo>
                <a:lnTo>
                  <a:pt x="80077" y="50585"/>
                </a:lnTo>
                <a:lnTo>
                  <a:pt x="80207" y="50343"/>
                </a:lnTo>
                <a:lnTo>
                  <a:pt x="80319" y="50101"/>
                </a:lnTo>
                <a:lnTo>
                  <a:pt x="80394" y="49878"/>
                </a:lnTo>
                <a:lnTo>
                  <a:pt x="80468" y="49710"/>
                </a:lnTo>
                <a:lnTo>
                  <a:pt x="80524" y="49617"/>
                </a:lnTo>
                <a:close/>
                <a:moveTo>
                  <a:pt x="85942" y="49580"/>
                </a:moveTo>
                <a:lnTo>
                  <a:pt x="85886" y="49636"/>
                </a:lnTo>
                <a:lnTo>
                  <a:pt x="85588" y="49915"/>
                </a:lnTo>
                <a:lnTo>
                  <a:pt x="85383" y="50120"/>
                </a:lnTo>
                <a:lnTo>
                  <a:pt x="85178" y="50343"/>
                </a:lnTo>
                <a:lnTo>
                  <a:pt x="84992" y="50567"/>
                </a:lnTo>
                <a:lnTo>
                  <a:pt x="84936" y="50660"/>
                </a:lnTo>
                <a:lnTo>
                  <a:pt x="84899" y="50753"/>
                </a:lnTo>
                <a:lnTo>
                  <a:pt x="84880" y="50827"/>
                </a:lnTo>
                <a:lnTo>
                  <a:pt x="84899" y="50883"/>
                </a:lnTo>
                <a:lnTo>
                  <a:pt x="84955" y="50920"/>
                </a:lnTo>
                <a:lnTo>
                  <a:pt x="85029" y="50939"/>
                </a:lnTo>
                <a:lnTo>
                  <a:pt x="85123" y="50920"/>
                </a:lnTo>
                <a:lnTo>
                  <a:pt x="85216" y="50865"/>
                </a:lnTo>
                <a:lnTo>
                  <a:pt x="85309" y="50790"/>
                </a:lnTo>
                <a:lnTo>
                  <a:pt x="85402" y="50716"/>
                </a:lnTo>
                <a:lnTo>
                  <a:pt x="85569" y="50511"/>
                </a:lnTo>
                <a:lnTo>
                  <a:pt x="85681" y="50362"/>
                </a:lnTo>
                <a:lnTo>
                  <a:pt x="85886" y="50120"/>
                </a:lnTo>
                <a:lnTo>
                  <a:pt x="85979" y="49990"/>
                </a:lnTo>
                <a:lnTo>
                  <a:pt x="85998" y="49915"/>
                </a:lnTo>
                <a:lnTo>
                  <a:pt x="86016" y="49859"/>
                </a:lnTo>
                <a:lnTo>
                  <a:pt x="86016" y="49785"/>
                </a:lnTo>
                <a:lnTo>
                  <a:pt x="86016" y="49673"/>
                </a:lnTo>
                <a:lnTo>
                  <a:pt x="86016" y="49617"/>
                </a:lnTo>
                <a:lnTo>
                  <a:pt x="85979" y="49580"/>
                </a:lnTo>
                <a:close/>
                <a:moveTo>
                  <a:pt x="11209" y="49487"/>
                </a:moveTo>
                <a:lnTo>
                  <a:pt x="11078" y="49561"/>
                </a:lnTo>
                <a:lnTo>
                  <a:pt x="10892" y="49710"/>
                </a:lnTo>
                <a:lnTo>
                  <a:pt x="10632" y="49915"/>
                </a:lnTo>
                <a:lnTo>
                  <a:pt x="10371" y="50139"/>
                </a:lnTo>
                <a:lnTo>
                  <a:pt x="10129" y="50381"/>
                </a:lnTo>
                <a:lnTo>
                  <a:pt x="9943" y="50604"/>
                </a:lnTo>
                <a:lnTo>
                  <a:pt x="9868" y="50697"/>
                </a:lnTo>
                <a:lnTo>
                  <a:pt x="9831" y="50790"/>
                </a:lnTo>
                <a:lnTo>
                  <a:pt x="9812" y="50846"/>
                </a:lnTo>
                <a:lnTo>
                  <a:pt x="9812" y="50902"/>
                </a:lnTo>
                <a:lnTo>
                  <a:pt x="9850" y="50939"/>
                </a:lnTo>
                <a:lnTo>
                  <a:pt x="9868" y="50939"/>
                </a:lnTo>
                <a:lnTo>
                  <a:pt x="9943" y="50958"/>
                </a:lnTo>
                <a:lnTo>
                  <a:pt x="10036" y="50902"/>
                </a:lnTo>
                <a:lnTo>
                  <a:pt x="10148" y="50846"/>
                </a:lnTo>
                <a:lnTo>
                  <a:pt x="10259" y="50734"/>
                </a:lnTo>
                <a:lnTo>
                  <a:pt x="10390" y="50623"/>
                </a:lnTo>
                <a:lnTo>
                  <a:pt x="10632" y="50325"/>
                </a:lnTo>
                <a:lnTo>
                  <a:pt x="10855" y="50027"/>
                </a:lnTo>
                <a:lnTo>
                  <a:pt x="11041" y="49748"/>
                </a:lnTo>
                <a:lnTo>
                  <a:pt x="11172" y="49543"/>
                </a:lnTo>
                <a:lnTo>
                  <a:pt x="11209" y="49487"/>
                </a:lnTo>
                <a:close/>
                <a:moveTo>
                  <a:pt x="37107" y="49524"/>
                </a:moveTo>
                <a:lnTo>
                  <a:pt x="36864" y="49766"/>
                </a:lnTo>
                <a:lnTo>
                  <a:pt x="36436" y="50194"/>
                </a:lnTo>
                <a:lnTo>
                  <a:pt x="36231" y="50418"/>
                </a:lnTo>
                <a:lnTo>
                  <a:pt x="36064" y="50623"/>
                </a:lnTo>
                <a:lnTo>
                  <a:pt x="35971" y="50790"/>
                </a:lnTo>
                <a:lnTo>
                  <a:pt x="35952" y="50865"/>
                </a:lnTo>
                <a:lnTo>
                  <a:pt x="35971" y="50902"/>
                </a:lnTo>
                <a:lnTo>
                  <a:pt x="35989" y="50939"/>
                </a:lnTo>
                <a:lnTo>
                  <a:pt x="36027" y="50958"/>
                </a:lnTo>
                <a:lnTo>
                  <a:pt x="36101" y="50958"/>
                </a:lnTo>
                <a:lnTo>
                  <a:pt x="36176" y="50902"/>
                </a:lnTo>
                <a:lnTo>
                  <a:pt x="36287" y="50827"/>
                </a:lnTo>
                <a:lnTo>
                  <a:pt x="36380" y="50716"/>
                </a:lnTo>
                <a:lnTo>
                  <a:pt x="36492" y="50604"/>
                </a:lnTo>
                <a:lnTo>
                  <a:pt x="36716" y="50306"/>
                </a:lnTo>
                <a:lnTo>
                  <a:pt x="36902" y="49990"/>
                </a:lnTo>
                <a:lnTo>
                  <a:pt x="37051" y="49729"/>
                </a:lnTo>
                <a:lnTo>
                  <a:pt x="37125" y="49543"/>
                </a:lnTo>
                <a:lnTo>
                  <a:pt x="37144" y="49524"/>
                </a:lnTo>
                <a:close/>
                <a:moveTo>
                  <a:pt x="45801" y="49673"/>
                </a:moveTo>
                <a:lnTo>
                  <a:pt x="45541" y="49896"/>
                </a:lnTo>
                <a:lnTo>
                  <a:pt x="45317" y="50083"/>
                </a:lnTo>
                <a:lnTo>
                  <a:pt x="45112" y="50306"/>
                </a:lnTo>
                <a:lnTo>
                  <a:pt x="44908" y="50529"/>
                </a:lnTo>
                <a:lnTo>
                  <a:pt x="44759" y="50734"/>
                </a:lnTo>
                <a:lnTo>
                  <a:pt x="44721" y="50809"/>
                </a:lnTo>
                <a:lnTo>
                  <a:pt x="44703" y="50883"/>
                </a:lnTo>
                <a:lnTo>
                  <a:pt x="44721" y="50920"/>
                </a:lnTo>
                <a:lnTo>
                  <a:pt x="44759" y="50958"/>
                </a:lnTo>
                <a:lnTo>
                  <a:pt x="44833" y="50958"/>
                </a:lnTo>
                <a:lnTo>
                  <a:pt x="44908" y="50939"/>
                </a:lnTo>
                <a:lnTo>
                  <a:pt x="45001" y="50883"/>
                </a:lnTo>
                <a:lnTo>
                  <a:pt x="45075" y="50809"/>
                </a:lnTo>
                <a:lnTo>
                  <a:pt x="45243" y="50604"/>
                </a:lnTo>
                <a:lnTo>
                  <a:pt x="45410" y="50362"/>
                </a:lnTo>
                <a:lnTo>
                  <a:pt x="45559" y="50101"/>
                </a:lnTo>
                <a:lnTo>
                  <a:pt x="45671" y="49896"/>
                </a:lnTo>
                <a:lnTo>
                  <a:pt x="45801" y="49673"/>
                </a:lnTo>
                <a:close/>
                <a:moveTo>
                  <a:pt x="51163" y="49673"/>
                </a:moveTo>
                <a:lnTo>
                  <a:pt x="51107" y="49729"/>
                </a:lnTo>
                <a:lnTo>
                  <a:pt x="50847" y="49971"/>
                </a:lnTo>
                <a:lnTo>
                  <a:pt x="50679" y="50157"/>
                </a:lnTo>
                <a:lnTo>
                  <a:pt x="50493" y="50362"/>
                </a:lnTo>
                <a:lnTo>
                  <a:pt x="50344" y="50567"/>
                </a:lnTo>
                <a:lnTo>
                  <a:pt x="50232" y="50753"/>
                </a:lnTo>
                <a:lnTo>
                  <a:pt x="50214" y="50827"/>
                </a:lnTo>
                <a:lnTo>
                  <a:pt x="50214" y="50883"/>
                </a:lnTo>
                <a:lnTo>
                  <a:pt x="50232" y="50920"/>
                </a:lnTo>
                <a:lnTo>
                  <a:pt x="50270" y="50958"/>
                </a:lnTo>
                <a:lnTo>
                  <a:pt x="50325" y="50958"/>
                </a:lnTo>
                <a:lnTo>
                  <a:pt x="50363" y="50939"/>
                </a:lnTo>
                <a:lnTo>
                  <a:pt x="50474" y="50902"/>
                </a:lnTo>
                <a:lnTo>
                  <a:pt x="50586" y="50809"/>
                </a:lnTo>
                <a:lnTo>
                  <a:pt x="50698" y="50697"/>
                </a:lnTo>
                <a:lnTo>
                  <a:pt x="50903" y="50455"/>
                </a:lnTo>
                <a:lnTo>
                  <a:pt x="51014" y="50269"/>
                </a:lnTo>
                <a:lnTo>
                  <a:pt x="51089" y="50139"/>
                </a:lnTo>
                <a:lnTo>
                  <a:pt x="51163" y="49896"/>
                </a:lnTo>
                <a:lnTo>
                  <a:pt x="51182" y="49785"/>
                </a:lnTo>
                <a:lnTo>
                  <a:pt x="51200" y="49710"/>
                </a:lnTo>
                <a:lnTo>
                  <a:pt x="51182" y="49673"/>
                </a:lnTo>
                <a:close/>
                <a:moveTo>
                  <a:pt x="81622" y="49524"/>
                </a:moveTo>
                <a:lnTo>
                  <a:pt x="81362" y="49766"/>
                </a:lnTo>
                <a:lnTo>
                  <a:pt x="80952" y="50194"/>
                </a:lnTo>
                <a:lnTo>
                  <a:pt x="80747" y="50418"/>
                </a:lnTo>
                <a:lnTo>
                  <a:pt x="80580" y="50623"/>
                </a:lnTo>
                <a:lnTo>
                  <a:pt x="80468" y="50790"/>
                </a:lnTo>
                <a:lnTo>
                  <a:pt x="80449" y="50865"/>
                </a:lnTo>
                <a:lnTo>
                  <a:pt x="80468" y="50902"/>
                </a:lnTo>
                <a:lnTo>
                  <a:pt x="80487" y="50939"/>
                </a:lnTo>
                <a:lnTo>
                  <a:pt x="80524" y="50958"/>
                </a:lnTo>
                <a:lnTo>
                  <a:pt x="80598" y="50958"/>
                </a:lnTo>
                <a:lnTo>
                  <a:pt x="80691" y="50902"/>
                </a:lnTo>
                <a:lnTo>
                  <a:pt x="80785" y="50827"/>
                </a:lnTo>
                <a:lnTo>
                  <a:pt x="80878" y="50716"/>
                </a:lnTo>
                <a:lnTo>
                  <a:pt x="80989" y="50604"/>
                </a:lnTo>
                <a:lnTo>
                  <a:pt x="81213" y="50306"/>
                </a:lnTo>
                <a:lnTo>
                  <a:pt x="81399" y="49990"/>
                </a:lnTo>
                <a:lnTo>
                  <a:pt x="81548" y="49729"/>
                </a:lnTo>
                <a:lnTo>
                  <a:pt x="81641" y="49543"/>
                </a:lnTo>
                <a:lnTo>
                  <a:pt x="81641" y="49524"/>
                </a:lnTo>
                <a:close/>
                <a:moveTo>
                  <a:pt x="90298" y="49673"/>
                </a:moveTo>
                <a:lnTo>
                  <a:pt x="90038" y="49896"/>
                </a:lnTo>
                <a:lnTo>
                  <a:pt x="89833" y="50083"/>
                </a:lnTo>
                <a:lnTo>
                  <a:pt x="89609" y="50306"/>
                </a:lnTo>
                <a:lnTo>
                  <a:pt x="89405" y="50529"/>
                </a:lnTo>
                <a:lnTo>
                  <a:pt x="89274" y="50734"/>
                </a:lnTo>
                <a:lnTo>
                  <a:pt x="89218" y="50809"/>
                </a:lnTo>
                <a:lnTo>
                  <a:pt x="89200" y="50883"/>
                </a:lnTo>
                <a:lnTo>
                  <a:pt x="89218" y="50920"/>
                </a:lnTo>
                <a:lnTo>
                  <a:pt x="89256" y="50958"/>
                </a:lnTo>
                <a:lnTo>
                  <a:pt x="89330" y="50958"/>
                </a:lnTo>
                <a:lnTo>
                  <a:pt x="89423" y="50939"/>
                </a:lnTo>
                <a:lnTo>
                  <a:pt x="89498" y="50883"/>
                </a:lnTo>
                <a:lnTo>
                  <a:pt x="89591" y="50809"/>
                </a:lnTo>
                <a:lnTo>
                  <a:pt x="89758" y="50604"/>
                </a:lnTo>
                <a:lnTo>
                  <a:pt x="89907" y="50362"/>
                </a:lnTo>
                <a:lnTo>
                  <a:pt x="90056" y="50101"/>
                </a:lnTo>
                <a:lnTo>
                  <a:pt x="90187" y="49896"/>
                </a:lnTo>
                <a:lnTo>
                  <a:pt x="90298" y="49673"/>
                </a:lnTo>
                <a:close/>
                <a:moveTo>
                  <a:pt x="15361" y="49580"/>
                </a:moveTo>
                <a:lnTo>
                  <a:pt x="15268" y="49654"/>
                </a:lnTo>
                <a:lnTo>
                  <a:pt x="15119" y="49803"/>
                </a:lnTo>
                <a:lnTo>
                  <a:pt x="14914" y="50008"/>
                </a:lnTo>
                <a:lnTo>
                  <a:pt x="14690" y="50232"/>
                </a:lnTo>
                <a:lnTo>
                  <a:pt x="14504" y="50474"/>
                </a:lnTo>
                <a:lnTo>
                  <a:pt x="14355" y="50678"/>
                </a:lnTo>
                <a:lnTo>
                  <a:pt x="14299" y="50772"/>
                </a:lnTo>
                <a:lnTo>
                  <a:pt x="14281" y="50865"/>
                </a:lnTo>
                <a:lnTo>
                  <a:pt x="14281" y="50920"/>
                </a:lnTo>
                <a:lnTo>
                  <a:pt x="14299" y="50976"/>
                </a:lnTo>
                <a:lnTo>
                  <a:pt x="14374" y="50976"/>
                </a:lnTo>
                <a:lnTo>
                  <a:pt x="14467" y="50920"/>
                </a:lnTo>
                <a:lnTo>
                  <a:pt x="14579" y="50809"/>
                </a:lnTo>
                <a:lnTo>
                  <a:pt x="14709" y="50678"/>
                </a:lnTo>
                <a:lnTo>
                  <a:pt x="14914" y="50418"/>
                </a:lnTo>
                <a:lnTo>
                  <a:pt x="15026" y="50250"/>
                </a:lnTo>
                <a:lnTo>
                  <a:pt x="15137" y="50120"/>
                </a:lnTo>
                <a:lnTo>
                  <a:pt x="15305" y="49859"/>
                </a:lnTo>
                <a:lnTo>
                  <a:pt x="15379" y="49729"/>
                </a:lnTo>
                <a:lnTo>
                  <a:pt x="15416" y="49636"/>
                </a:lnTo>
                <a:lnTo>
                  <a:pt x="15416" y="49599"/>
                </a:lnTo>
                <a:lnTo>
                  <a:pt x="15416" y="49580"/>
                </a:lnTo>
                <a:close/>
                <a:moveTo>
                  <a:pt x="27276" y="49748"/>
                </a:moveTo>
                <a:lnTo>
                  <a:pt x="27053" y="49952"/>
                </a:lnTo>
                <a:lnTo>
                  <a:pt x="26699" y="50306"/>
                </a:lnTo>
                <a:lnTo>
                  <a:pt x="26513" y="50492"/>
                </a:lnTo>
                <a:lnTo>
                  <a:pt x="26383" y="50678"/>
                </a:lnTo>
                <a:lnTo>
                  <a:pt x="26345" y="50753"/>
                </a:lnTo>
                <a:lnTo>
                  <a:pt x="26308" y="50827"/>
                </a:lnTo>
                <a:lnTo>
                  <a:pt x="26308" y="50865"/>
                </a:lnTo>
                <a:lnTo>
                  <a:pt x="26327" y="50920"/>
                </a:lnTo>
                <a:lnTo>
                  <a:pt x="26401" y="50958"/>
                </a:lnTo>
                <a:lnTo>
                  <a:pt x="26476" y="50976"/>
                </a:lnTo>
                <a:lnTo>
                  <a:pt x="26550" y="50939"/>
                </a:lnTo>
                <a:lnTo>
                  <a:pt x="26643" y="50883"/>
                </a:lnTo>
                <a:lnTo>
                  <a:pt x="26718" y="50809"/>
                </a:lnTo>
                <a:lnTo>
                  <a:pt x="26792" y="50697"/>
                </a:lnTo>
                <a:lnTo>
                  <a:pt x="26960" y="50455"/>
                </a:lnTo>
                <a:lnTo>
                  <a:pt x="27090" y="50213"/>
                </a:lnTo>
                <a:lnTo>
                  <a:pt x="27183" y="49971"/>
                </a:lnTo>
                <a:lnTo>
                  <a:pt x="27276" y="49748"/>
                </a:lnTo>
                <a:close/>
                <a:moveTo>
                  <a:pt x="71773" y="49748"/>
                </a:moveTo>
                <a:lnTo>
                  <a:pt x="71550" y="49952"/>
                </a:lnTo>
                <a:lnTo>
                  <a:pt x="71196" y="50306"/>
                </a:lnTo>
                <a:lnTo>
                  <a:pt x="71029" y="50492"/>
                </a:lnTo>
                <a:lnTo>
                  <a:pt x="70880" y="50678"/>
                </a:lnTo>
                <a:lnTo>
                  <a:pt x="70842" y="50753"/>
                </a:lnTo>
                <a:lnTo>
                  <a:pt x="70805" y="50827"/>
                </a:lnTo>
                <a:lnTo>
                  <a:pt x="70805" y="50865"/>
                </a:lnTo>
                <a:lnTo>
                  <a:pt x="70824" y="50920"/>
                </a:lnTo>
                <a:lnTo>
                  <a:pt x="70898" y="50958"/>
                </a:lnTo>
                <a:lnTo>
                  <a:pt x="70973" y="50976"/>
                </a:lnTo>
                <a:lnTo>
                  <a:pt x="71066" y="50939"/>
                </a:lnTo>
                <a:lnTo>
                  <a:pt x="71140" y="50883"/>
                </a:lnTo>
                <a:lnTo>
                  <a:pt x="71233" y="50809"/>
                </a:lnTo>
                <a:lnTo>
                  <a:pt x="71308" y="50697"/>
                </a:lnTo>
                <a:lnTo>
                  <a:pt x="71457" y="50455"/>
                </a:lnTo>
                <a:lnTo>
                  <a:pt x="71587" y="50213"/>
                </a:lnTo>
                <a:lnTo>
                  <a:pt x="71680" y="49971"/>
                </a:lnTo>
                <a:lnTo>
                  <a:pt x="71773" y="49748"/>
                </a:lnTo>
                <a:close/>
                <a:moveTo>
                  <a:pt x="7913" y="49524"/>
                </a:moveTo>
                <a:lnTo>
                  <a:pt x="7634" y="49766"/>
                </a:lnTo>
                <a:lnTo>
                  <a:pt x="7392" y="49971"/>
                </a:lnTo>
                <a:lnTo>
                  <a:pt x="7131" y="50194"/>
                </a:lnTo>
                <a:lnTo>
                  <a:pt x="6908" y="50436"/>
                </a:lnTo>
                <a:lnTo>
                  <a:pt x="6722" y="50660"/>
                </a:lnTo>
                <a:lnTo>
                  <a:pt x="6647" y="50753"/>
                </a:lnTo>
                <a:lnTo>
                  <a:pt x="6610" y="50846"/>
                </a:lnTo>
                <a:lnTo>
                  <a:pt x="6592" y="50920"/>
                </a:lnTo>
                <a:lnTo>
                  <a:pt x="6610" y="50958"/>
                </a:lnTo>
                <a:lnTo>
                  <a:pt x="6647" y="50976"/>
                </a:lnTo>
                <a:lnTo>
                  <a:pt x="6666" y="50995"/>
                </a:lnTo>
                <a:lnTo>
                  <a:pt x="6740" y="50976"/>
                </a:lnTo>
                <a:lnTo>
                  <a:pt x="6815" y="50920"/>
                </a:lnTo>
                <a:lnTo>
                  <a:pt x="6927" y="50846"/>
                </a:lnTo>
                <a:lnTo>
                  <a:pt x="7131" y="50623"/>
                </a:lnTo>
                <a:lnTo>
                  <a:pt x="7355" y="50343"/>
                </a:lnTo>
                <a:lnTo>
                  <a:pt x="7560" y="50045"/>
                </a:lnTo>
                <a:lnTo>
                  <a:pt x="7746" y="49785"/>
                </a:lnTo>
                <a:lnTo>
                  <a:pt x="7913" y="49524"/>
                </a:lnTo>
                <a:close/>
                <a:moveTo>
                  <a:pt x="25284" y="49505"/>
                </a:moveTo>
                <a:lnTo>
                  <a:pt x="25247" y="49524"/>
                </a:lnTo>
                <a:lnTo>
                  <a:pt x="24986" y="49785"/>
                </a:lnTo>
                <a:lnTo>
                  <a:pt x="24521" y="50232"/>
                </a:lnTo>
                <a:lnTo>
                  <a:pt x="24279" y="50474"/>
                </a:lnTo>
                <a:lnTo>
                  <a:pt x="24093" y="50678"/>
                </a:lnTo>
                <a:lnTo>
                  <a:pt x="23981" y="50846"/>
                </a:lnTo>
                <a:lnTo>
                  <a:pt x="23944" y="50920"/>
                </a:lnTo>
                <a:lnTo>
                  <a:pt x="23962" y="50958"/>
                </a:lnTo>
                <a:lnTo>
                  <a:pt x="23981" y="50976"/>
                </a:lnTo>
                <a:lnTo>
                  <a:pt x="24018" y="50995"/>
                </a:lnTo>
                <a:lnTo>
                  <a:pt x="24074" y="50976"/>
                </a:lnTo>
                <a:lnTo>
                  <a:pt x="24130" y="50958"/>
                </a:lnTo>
                <a:lnTo>
                  <a:pt x="24241" y="50883"/>
                </a:lnTo>
                <a:lnTo>
                  <a:pt x="24372" y="50772"/>
                </a:lnTo>
                <a:lnTo>
                  <a:pt x="24595" y="50548"/>
                </a:lnTo>
                <a:lnTo>
                  <a:pt x="24744" y="50399"/>
                </a:lnTo>
                <a:lnTo>
                  <a:pt x="24968" y="50139"/>
                </a:lnTo>
                <a:lnTo>
                  <a:pt x="25061" y="50008"/>
                </a:lnTo>
                <a:lnTo>
                  <a:pt x="25154" y="49878"/>
                </a:lnTo>
                <a:lnTo>
                  <a:pt x="25247" y="49803"/>
                </a:lnTo>
                <a:lnTo>
                  <a:pt x="25321" y="49729"/>
                </a:lnTo>
                <a:lnTo>
                  <a:pt x="25340" y="49654"/>
                </a:lnTo>
                <a:lnTo>
                  <a:pt x="25340" y="49561"/>
                </a:lnTo>
                <a:lnTo>
                  <a:pt x="25321" y="49524"/>
                </a:lnTo>
                <a:lnTo>
                  <a:pt x="25321" y="49505"/>
                </a:lnTo>
                <a:close/>
                <a:moveTo>
                  <a:pt x="69781" y="49505"/>
                </a:moveTo>
                <a:lnTo>
                  <a:pt x="69744" y="49524"/>
                </a:lnTo>
                <a:lnTo>
                  <a:pt x="69483" y="49785"/>
                </a:lnTo>
                <a:lnTo>
                  <a:pt x="69018" y="50232"/>
                </a:lnTo>
                <a:lnTo>
                  <a:pt x="68794" y="50474"/>
                </a:lnTo>
                <a:lnTo>
                  <a:pt x="68590" y="50678"/>
                </a:lnTo>
                <a:lnTo>
                  <a:pt x="68478" y="50846"/>
                </a:lnTo>
                <a:lnTo>
                  <a:pt x="68459" y="50920"/>
                </a:lnTo>
                <a:lnTo>
                  <a:pt x="68459" y="50958"/>
                </a:lnTo>
                <a:lnTo>
                  <a:pt x="68497" y="50976"/>
                </a:lnTo>
                <a:lnTo>
                  <a:pt x="68534" y="50995"/>
                </a:lnTo>
                <a:lnTo>
                  <a:pt x="68571" y="50976"/>
                </a:lnTo>
                <a:lnTo>
                  <a:pt x="68627" y="50958"/>
                </a:lnTo>
                <a:lnTo>
                  <a:pt x="68739" y="50883"/>
                </a:lnTo>
                <a:lnTo>
                  <a:pt x="68869" y="50772"/>
                </a:lnTo>
                <a:lnTo>
                  <a:pt x="69111" y="50548"/>
                </a:lnTo>
                <a:lnTo>
                  <a:pt x="69241" y="50399"/>
                </a:lnTo>
                <a:lnTo>
                  <a:pt x="69465" y="50139"/>
                </a:lnTo>
                <a:lnTo>
                  <a:pt x="69576" y="50008"/>
                </a:lnTo>
                <a:lnTo>
                  <a:pt x="69651" y="49878"/>
                </a:lnTo>
                <a:lnTo>
                  <a:pt x="69763" y="49803"/>
                </a:lnTo>
                <a:lnTo>
                  <a:pt x="69818" y="49729"/>
                </a:lnTo>
                <a:lnTo>
                  <a:pt x="69837" y="49654"/>
                </a:lnTo>
                <a:lnTo>
                  <a:pt x="69837" y="49561"/>
                </a:lnTo>
                <a:lnTo>
                  <a:pt x="69837" y="49524"/>
                </a:lnTo>
                <a:lnTo>
                  <a:pt x="69818" y="49505"/>
                </a:lnTo>
                <a:close/>
                <a:moveTo>
                  <a:pt x="54477" y="49561"/>
                </a:moveTo>
                <a:lnTo>
                  <a:pt x="54459" y="49580"/>
                </a:lnTo>
                <a:lnTo>
                  <a:pt x="54217" y="49822"/>
                </a:lnTo>
                <a:lnTo>
                  <a:pt x="53826" y="50269"/>
                </a:lnTo>
                <a:lnTo>
                  <a:pt x="53639" y="50511"/>
                </a:lnTo>
                <a:lnTo>
                  <a:pt x="53472" y="50734"/>
                </a:lnTo>
                <a:lnTo>
                  <a:pt x="53379" y="50883"/>
                </a:lnTo>
                <a:lnTo>
                  <a:pt x="53360" y="50939"/>
                </a:lnTo>
                <a:lnTo>
                  <a:pt x="53360" y="50976"/>
                </a:lnTo>
                <a:lnTo>
                  <a:pt x="53397" y="50995"/>
                </a:lnTo>
                <a:lnTo>
                  <a:pt x="53453" y="51014"/>
                </a:lnTo>
                <a:lnTo>
                  <a:pt x="53490" y="50995"/>
                </a:lnTo>
                <a:lnTo>
                  <a:pt x="53546" y="50976"/>
                </a:lnTo>
                <a:lnTo>
                  <a:pt x="53658" y="50920"/>
                </a:lnTo>
                <a:lnTo>
                  <a:pt x="53770" y="50809"/>
                </a:lnTo>
                <a:lnTo>
                  <a:pt x="53974" y="50604"/>
                </a:lnTo>
                <a:lnTo>
                  <a:pt x="54105" y="50436"/>
                </a:lnTo>
                <a:lnTo>
                  <a:pt x="54217" y="50232"/>
                </a:lnTo>
                <a:lnTo>
                  <a:pt x="54384" y="49915"/>
                </a:lnTo>
                <a:lnTo>
                  <a:pt x="54440" y="49766"/>
                </a:lnTo>
                <a:lnTo>
                  <a:pt x="54496" y="49636"/>
                </a:lnTo>
                <a:lnTo>
                  <a:pt x="54496" y="49580"/>
                </a:lnTo>
                <a:lnTo>
                  <a:pt x="54477" y="49561"/>
                </a:lnTo>
                <a:close/>
                <a:moveTo>
                  <a:pt x="40439" y="49487"/>
                </a:moveTo>
                <a:lnTo>
                  <a:pt x="40402" y="49524"/>
                </a:lnTo>
                <a:lnTo>
                  <a:pt x="40160" y="49766"/>
                </a:lnTo>
                <a:lnTo>
                  <a:pt x="39694" y="50250"/>
                </a:lnTo>
                <a:lnTo>
                  <a:pt x="39471" y="50511"/>
                </a:lnTo>
                <a:lnTo>
                  <a:pt x="39285" y="50753"/>
                </a:lnTo>
                <a:lnTo>
                  <a:pt x="39173" y="50939"/>
                </a:lnTo>
                <a:lnTo>
                  <a:pt x="39155" y="50995"/>
                </a:lnTo>
                <a:lnTo>
                  <a:pt x="39173" y="51032"/>
                </a:lnTo>
                <a:lnTo>
                  <a:pt x="39266" y="51032"/>
                </a:lnTo>
                <a:lnTo>
                  <a:pt x="39322" y="51014"/>
                </a:lnTo>
                <a:lnTo>
                  <a:pt x="39378" y="50976"/>
                </a:lnTo>
                <a:lnTo>
                  <a:pt x="39490" y="50865"/>
                </a:lnTo>
                <a:lnTo>
                  <a:pt x="39620" y="50734"/>
                </a:lnTo>
                <a:lnTo>
                  <a:pt x="39843" y="50455"/>
                </a:lnTo>
                <a:lnTo>
                  <a:pt x="39992" y="50269"/>
                </a:lnTo>
                <a:lnTo>
                  <a:pt x="40290" y="49952"/>
                </a:lnTo>
                <a:lnTo>
                  <a:pt x="40458" y="49766"/>
                </a:lnTo>
                <a:lnTo>
                  <a:pt x="40495" y="49692"/>
                </a:lnTo>
                <a:lnTo>
                  <a:pt x="40514" y="49636"/>
                </a:lnTo>
                <a:lnTo>
                  <a:pt x="40514" y="49580"/>
                </a:lnTo>
                <a:lnTo>
                  <a:pt x="40495" y="49524"/>
                </a:lnTo>
                <a:lnTo>
                  <a:pt x="40495" y="49487"/>
                </a:lnTo>
                <a:close/>
                <a:moveTo>
                  <a:pt x="84936" y="49487"/>
                </a:moveTo>
                <a:lnTo>
                  <a:pt x="84899" y="49524"/>
                </a:lnTo>
                <a:lnTo>
                  <a:pt x="84657" y="49766"/>
                </a:lnTo>
                <a:lnTo>
                  <a:pt x="84192" y="50250"/>
                </a:lnTo>
                <a:lnTo>
                  <a:pt x="83968" y="50511"/>
                </a:lnTo>
                <a:lnTo>
                  <a:pt x="83782" y="50753"/>
                </a:lnTo>
                <a:lnTo>
                  <a:pt x="83689" y="50939"/>
                </a:lnTo>
                <a:lnTo>
                  <a:pt x="83670" y="50995"/>
                </a:lnTo>
                <a:lnTo>
                  <a:pt x="83670" y="51032"/>
                </a:lnTo>
                <a:lnTo>
                  <a:pt x="83763" y="51032"/>
                </a:lnTo>
                <a:lnTo>
                  <a:pt x="83819" y="51014"/>
                </a:lnTo>
                <a:lnTo>
                  <a:pt x="83875" y="50976"/>
                </a:lnTo>
                <a:lnTo>
                  <a:pt x="83987" y="50865"/>
                </a:lnTo>
                <a:lnTo>
                  <a:pt x="84117" y="50734"/>
                </a:lnTo>
                <a:lnTo>
                  <a:pt x="84341" y="50455"/>
                </a:lnTo>
                <a:lnTo>
                  <a:pt x="84490" y="50269"/>
                </a:lnTo>
                <a:lnTo>
                  <a:pt x="84787" y="49952"/>
                </a:lnTo>
                <a:lnTo>
                  <a:pt x="84955" y="49766"/>
                </a:lnTo>
                <a:lnTo>
                  <a:pt x="85011" y="49692"/>
                </a:lnTo>
                <a:lnTo>
                  <a:pt x="85011" y="49636"/>
                </a:lnTo>
                <a:lnTo>
                  <a:pt x="85011" y="49580"/>
                </a:lnTo>
                <a:lnTo>
                  <a:pt x="85011" y="49524"/>
                </a:lnTo>
                <a:lnTo>
                  <a:pt x="84992" y="49487"/>
                </a:lnTo>
                <a:close/>
                <a:moveTo>
                  <a:pt x="26383" y="49673"/>
                </a:moveTo>
                <a:lnTo>
                  <a:pt x="26271" y="49748"/>
                </a:lnTo>
                <a:lnTo>
                  <a:pt x="26085" y="49878"/>
                </a:lnTo>
                <a:lnTo>
                  <a:pt x="25619" y="50287"/>
                </a:lnTo>
                <a:lnTo>
                  <a:pt x="25377" y="50511"/>
                </a:lnTo>
                <a:lnTo>
                  <a:pt x="25172" y="50716"/>
                </a:lnTo>
                <a:lnTo>
                  <a:pt x="25042" y="50865"/>
                </a:lnTo>
                <a:lnTo>
                  <a:pt x="25023" y="50920"/>
                </a:lnTo>
                <a:lnTo>
                  <a:pt x="25023" y="50958"/>
                </a:lnTo>
                <a:lnTo>
                  <a:pt x="25042" y="50995"/>
                </a:lnTo>
                <a:lnTo>
                  <a:pt x="25079" y="51032"/>
                </a:lnTo>
                <a:lnTo>
                  <a:pt x="25117" y="51051"/>
                </a:lnTo>
                <a:lnTo>
                  <a:pt x="25154" y="51051"/>
                </a:lnTo>
                <a:lnTo>
                  <a:pt x="25265" y="51014"/>
                </a:lnTo>
                <a:lnTo>
                  <a:pt x="25359" y="50958"/>
                </a:lnTo>
                <a:lnTo>
                  <a:pt x="25489" y="50865"/>
                </a:lnTo>
                <a:lnTo>
                  <a:pt x="25601" y="50753"/>
                </a:lnTo>
                <a:lnTo>
                  <a:pt x="25861" y="50474"/>
                </a:lnTo>
                <a:lnTo>
                  <a:pt x="26085" y="50176"/>
                </a:lnTo>
                <a:lnTo>
                  <a:pt x="26271" y="49915"/>
                </a:lnTo>
                <a:lnTo>
                  <a:pt x="26383" y="49729"/>
                </a:lnTo>
                <a:lnTo>
                  <a:pt x="26401" y="49673"/>
                </a:lnTo>
                <a:close/>
                <a:moveTo>
                  <a:pt x="46955" y="49692"/>
                </a:moveTo>
                <a:lnTo>
                  <a:pt x="46565" y="50139"/>
                </a:lnTo>
                <a:lnTo>
                  <a:pt x="46360" y="50343"/>
                </a:lnTo>
                <a:lnTo>
                  <a:pt x="46155" y="50548"/>
                </a:lnTo>
                <a:lnTo>
                  <a:pt x="45987" y="50697"/>
                </a:lnTo>
                <a:lnTo>
                  <a:pt x="45783" y="50865"/>
                </a:lnTo>
                <a:lnTo>
                  <a:pt x="45727" y="50958"/>
                </a:lnTo>
                <a:lnTo>
                  <a:pt x="45708" y="50995"/>
                </a:lnTo>
                <a:lnTo>
                  <a:pt x="45708" y="51014"/>
                </a:lnTo>
                <a:lnTo>
                  <a:pt x="45727" y="51051"/>
                </a:lnTo>
                <a:lnTo>
                  <a:pt x="45913" y="51051"/>
                </a:lnTo>
                <a:lnTo>
                  <a:pt x="46025" y="51032"/>
                </a:lnTo>
                <a:lnTo>
                  <a:pt x="46136" y="50976"/>
                </a:lnTo>
                <a:lnTo>
                  <a:pt x="46229" y="50920"/>
                </a:lnTo>
                <a:lnTo>
                  <a:pt x="46304" y="50846"/>
                </a:lnTo>
                <a:lnTo>
                  <a:pt x="46397" y="50753"/>
                </a:lnTo>
                <a:lnTo>
                  <a:pt x="46471" y="50641"/>
                </a:lnTo>
                <a:lnTo>
                  <a:pt x="46602" y="50436"/>
                </a:lnTo>
                <a:lnTo>
                  <a:pt x="46713" y="50194"/>
                </a:lnTo>
                <a:lnTo>
                  <a:pt x="46807" y="49990"/>
                </a:lnTo>
                <a:lnTo>
                  <a:pt x="46881" y="49803"/>
                </a:lnTo>
                <a:lnTo>
                  <a:pt x="46955" y="49692"/>
                </a:lnTo>
                <a:close/>
                <a:moveTo>
                  <a:pt x="59988" y="49766"/>
                </a:moveTo>
                <a:lnTo>
                  <a:pt x="59727" y="49971"/>
                </a:lnTo>
                <a:lnTo>
                  <a:pt x="59262" y="50362"/>
                </a:lnTo>
                <a:lnTo>
                  <a:pt x="59039" y="50585"/>
                </a:lnTo>
                <a:lnTo>
                  <a:pt x="58852" y="50772"/>
                </a:lnTo>
                <a:lnTo>
                  <a:pt x="58797" y="50865"/>
                </a:lnTo>
                <a:lnTo>
                  <a:pt x="58741" y="50939"/>
                </a:lnTo>
                <a:lnTo>
                  <a:pt x="58741" y="50995"/>
                </a:lnTo>
                <a:lnTo>
                  <a:pt x="58741" y="51032"/>
                </a:lnTo>
                <a:lnTo>
                  <a:pt x="58797" y="51051"/>
                </a:lnTo>
                <a:lnTo>
                  <a:pt x="58871" y="51051"/>
                </a:lnTo>
                <a:lnTo>
                  <a:pt x="58946" y="51014"/>
                </a:lnTo>
                <a:lnTo>
                  <a:pt x="59039" y="50939"/>
                </a:lnTo>
                <a:lnTo>
                  <a:pt x="59225" y="50734"/>
                </a:lnTo>
                <a:lnTo>
                  <a:pt x="59430" y="50492"/>
                </a:lnTo>
                <a:lnTo>
                  <a:pt x="59802" y="50008"/>
                </a:lnTo>
                <a:lnTo>
                  <a:pt x="59988" y="49766"/>
                </a:lnTo>
                <a:close/>
                <a:moveTo>
                  <a:pt x="70898" y="49673"/>
                </a:moveTo>
                <a:lnTo>
                  <a:pt x="70787" y="49748"/>
                </a:lnTo>
                <a:lnTo>
                  <a:pt x="70600" y="49878"/>
                </a:lnTo>
                <a:lnTo>
                  <a:pt x="70116" y="50287"/>
                </a:lnTo>
                <a:lnTo>
                  <a:pt x="69874" y="50511"/>
                </a:lnTo>
                <a:lnTo>
                  <a:pt x="69688" y="50716"/>
                </a:lnTo>
                <a:lnTo>
                  <a:pt x="69558" y="50865"/>
                </a:lnTo>
                <a:lnTo>
                  <a:pt x="69521" y="50920"/>
                </a:lnTo>
                <a:lnTo>
                  <a:pt x="69521" y="50958"/>
                </a:lnTo>
                <a:lnTo>
                  <a:pt x="69558" y="50995"/>
                </a:lnTo>
                <a:lnTo>
                  <a:pt x="69576" y="51032"/>
                </a:lnTo>
                <a:lnTo>
                  <a:pt x="69632" y="51051"/>
                </a:lnTo>
                <a:lnTo>
                  <a:pt x="69670" y="51051"/>
                </a:lnTo>
                <a:lnTo>
                  <a:pt x="69763" y="51014"/>
                </a:lnTo>
                <a:lnTo>
                  <a:pt x="69874" y="50958"/>
                </a:lnTo>
                <a:lnTo>
                  <a:pt x="69986" y="50865"/>
                </a:lnTo>
                <a:lnTo>
                  <a:pt x="70116" y="50753"/>
                </a:lnTo>
                <a:lnTo>
                  <a:pt x="70358" y="50474"/>
                </a:lnTo>
                <a:lnTo>
                  <a:pt x="70582" y="50176"/>
                </a:lnTo>
                <a:lnTo>
                  <a:pt x="70768" y="49915"/>
                </a:lnTo>
                <a:lnTo>
                  <a:pt x="70880" y="49729"/>
                </a:lnTo>
                <a:lnTo>
                  <a:pt x="70898" y="49673"/>
                </a:lnTo>
                <a:close/>
                <a:moveTo>
                  <a:pt x="91453" y="49692"/>
                </a:moveTo>
                <a:lnTo>
                  <a:pt x="91080" y="50139"/>
                </a:lnTo>
                <a:lnTo>
                  <a:pt x="90876" y="50343"/>
                </a:lnTo>
                <a:lnTo>
                  <a:pt x="90652" y="50548"/>
                </a:lnTo>
                <a:lnTo>
                  <a:pt x="90485" y="50697"/>
                </a:lnTo>
                <a:lnTo>
                  <a:pt x="90298" y="50865"/>
                </a:lnTo>
                <a:lnTo>
                  <a:pt x="90224" y="50958"/>
                </a:lnTo>
                <a:lnTo>
                  <a:pt x="90224" y="50995"/>
                </a:lnTo>
                <a:lnTo>
                  <a:pt x="90224" y="51014"/>
                </a:lnTo>
                <a:lnTo>
                  <a:pt x="90242" y="51051"/>
                </a:lnTo>
                <a:lnTo>
                  <a:pt x="90410" y="51051"/>
                </a:lnTo>
                <a:lnTo>
                  <a:pt x="90522" y="51032"/>
                </a:lnTo>
                <a:lnTo>
                  <a:pt x="90633" y="50976"/>
                </a:lnTo>
                <a:lnTo>
                  <a:pt x="90727" y="50920"/>
                </a:lnTo>
                <a:lnTo>
                  <a:pt x="90820" y="50846"/>
                </a:lnTo>
                <a:lnTo>
                  <a:pt x="90894" y="50753"/>
                </a:lnTo>
                <a:lnTo>
                  <a:pt x="90969" y="50641"/>
                </a:lnTo>
                <a:lnTo>
                  <a:pt x="91099" y="50436"/>
                </a:lnTo>
                <a:lnTo>
                  <a:pt x="91211" y="50194"/>
                </a:lnTo>
                <a:lnTo>
                  <a:pt x="91304" y="49990"/>
                </a:lnTo>
                <a:lnTo>
                  <a:pt x="91378" y="49803"/>
                </a:lnTo>
                <a:lnTo>
                  <a:pt x="91453" y="49692"/>
                </a:lnTo>
                <a:close/>
                <a:moveTo>
                  <a:pt x="52317" y="49692"/>
                </a:moveTo>
                <a:lnTo>
                  <a:pt x="52094" y="49915"/>
                </a:lnTo>
                <a:lnTo>
                  <a:pt x="51703" y="50362"/>
                </a:lnTo>
                <a:lnTo>
                  <a:pt x="51498" y="50585"/>
                </a:lnTo>
                <a:lnTo>
                  <a:pt x="51331" y="50790"/>
                </a:lnTo>
                <a:lnTo>
                  <a:pt x="51219" y="50939"/>
                </a:lnTo>
                <a:lnTo>
                  <a:pt x="51200" y="50995"/>
                </a:lnTo>
                <a:lnTo>
                  <a:pt x="51219" y="51014"/>
                </a:lnTo>
                <a:lnTo>
                  <a:pt x="51293" y="51069"/>
                </a:lnTo>
                <a:lnTo>
                  <a:pt x="51368" y="51069"/>
                </a:lnTo>
                <a:lnTo>
                  <a:pt x="51442" y="51032"/>
                </a:lnTo>
                <a:lnTo>
                  <a:pt x="51536" y="50958"/>
                </a:lnTo>
                <a:lnTo>
                  <a:pt x="51629" y="50865"/>
                </a:lnTo>
                <a:lnTo>
                  <a:pt x="51722" y="50772"/>
                </a:lnTo>
                <a:lnTo>
                  <a:pt x="51889" y="50511"/>
                </a:lnTo>
                <a:lnTo>
                  <a:pt x="52057" y="50232"/>
                </a:lnTo>
                <a:lnTo>
                  <a:pt x="52187" y="49971"/>
                </a:lnTo>
                <a:lnTo>
                  <a:pt x="52317" y="49692"/>
                </a:lnTo>
                <a:close/>
                <a:moveTo>
                  <a:pt x="28505" y="49599"/>
                </a:moveTo>
                <a:lnTo>
                  <a:pt x="28449" y="49654"/>
                </a:lnTo>
                <a:lnTo>
                  <a:pt x="27779" y="50362"/>
                </a:lnTo>
                <a:lnTo>
                  <a:pt x="27574" y="50585"/>
                </a:lnTo>
                <a:lnTo>
                  <a:pt x="27388" y="50809"/>
                </a:lnTo>
                <a:lnTo>
                  <a:pt x="27276" y="50976"/>
                </a:lnTo>
                <a:lnTo>
                  <a:pt x="27258" y="51032"/>
                </a:lnTo>
                <a:lnTo>
                  <a:pt x="27258" y="51069"/>
                </a:lnTo>
                <a:lnTo>
                  <a:pt x="27295" y="51088"/>
                </a:lnTo>
                <a:lnTo>
                  <a:pt x="27388" y="51088"/>
                </a:lnTo>
                <a:lnTo>
                  <a:pt x="27444" y="51051"/>
                </a:lnTo>
                <a:lnTo>
                  <a:pt x="27574" y="50958"/>
                </a:lnTo>
                <a:lnTo>
                  <a:pt x="27723" y="50827"/>
                </a:lnTo>
                <a:lnTo>
                  <a:pt x="27984" y="50567"/>
                </a:lnTo>
                <a:lnTo>
                  <a:pt x="28114" y="50399"/>
                </a:lnTo>
                <a:lnTo>
                  <a:pt x="28319" y="50157"/>
                </a:lnTo>
                <a:lnTo>
                  <a:pt x="28412" y="50008"/>
                </a:lnTo>
                <a:lnTo>
                  <a:pt x="28449" y="49952"/>
                </a:lnTo>
                <a:lnTo>
                  <a:pt x="28468" y="49878"/>
                </a:lnTo>
                <a:lnTo>
                  <a:pt x="28468" y="49896"/>
                </a:lnTo>
                <a:lnTo>
                  <a:pt x="28486" y="49878"/>
                </a:lnTo>
                <a:lnTo>
                  <a:pt x="28524" y="49729"/>
                </a:lnTo>
                <a:lnTo>
                  <a:pt x="28524" y="49654"/>
                </a:lnTo>
                <a:lnTo>
                  <a:pt x="28524" y="49617"/>
                </a:lnTo>
                <a:lnTo>
                  <a:pt x="28524" y="49599"/>
                </a:lnTo>
                <a:close/>
                <a:moveTo>
                  <a:pt x="56879" y="49934"/>
                </a:moveTo>
                <a:lnTo>
                  <a:pt x="56804" y="49952"/>
                </a:lnTo>
                <a:lnTo>
                  <a:pt x="56674" y="49990"/>
                </a:lnTo>
                <a:lnTo>
                  <a:pt x="56432" y="50120"/>
                </a:lnTo>
                <a:lnTo>
                  <a:pt x="56283" y="50194"/>
                </a:lnTo>
                <a:lnTo>
                  <a:pt x="56060" y="50362"/>
                </a:lnTo>
                <a:lnTo>
                  <a:pt x="55762" y="50567"/>
                </a:lnTo>
                <a:lnTo>
                  <a:pt x="55613" y="50697"/>
                </a:lnTo>
                <a:lnTo>
                  <a:pt x="55483" y="50809"/>
                </a:lnTo>
                <a:lnTo>
                  <a:pt x="55389" y="50920"/>
                </a:lnTo>
                <a:lnTo>
                  <a:pt x="55371" y="50976"/>
                </a:lnTo>
                <a:lnTo>
                  <a:pt x="55371" y="51014"/>
                </a:lnTo>
                <a:lnTo>
                  <a:pt x="55389" y="51069"/>
                </a:lnTo>
                <a:lnTo>
                  <a:pt x="55427" y="51088"/>
                </a:lnTo>
                <a:lnTo>
                  <a:pt x="55501" y="51088"/>
                </a:lnTo>
                <a:lnTo>
                  <a:pt x="55576" y="51051"/>
                </a:lnTo>
                <a:lnTo>
                  <a:pt x="55799" y="50902"/>
                </a:lnTo>
                <a:lnTo>
                  <a:pt x="56060" y="50716"/>
                </a:lnTo>
                <a:lnTo>
                  <a:pt x="56339" y="50492"/>
                </a:lnTo>
                <a:lnTo>
                  <a:pt x="56581" y="50287"/>
                </a:lnTo>
                <a:lnTo>
                  <a:pt x="56879" y="50008"/>
                </a:lnTo>
                <a:lnTo>
                  <a:pt x="56916" y="49934"/>
                </a:lnTo>
                <a:close/>
                <a:moveTo>
                  <a:pt x="73002" y="49599"/>
                </a:moveTo>
                <a:lnTo>
                  <a:pt x="72946" y="49654"/>
                </a:lnTo>
                <a:lnTo>
                  <a:pt x="72276" y="50362"/>
                </a:lnTo>
                <a:lnTo>
                  <a:pt x="72071" y="50585"/>
                </a:lnTo>
                <a:lnTo>
                  <a:pt x="71885" y="50809"/>
                </a:lnTo>
                <a:lnTo>
                  <a:pt x="71773" y="50976"/>
                </a:lnTo>
                <a:lnTo>
                  <a:pt x="71755" y="51032"/>
                </a:lnTo>
                <a:lnTo>
                  <a:pt x="71755" y="51069"/>
                </a:lnTo>
                <a:lnTo>
                  <a:pt x="71792" y="51088"/>
                </a:lnTo>
                <a:lnTo>
                  <a:pt x="71885" y="51088"/>
                </a:lnTo>
                <a:lnTo>
                  <a:pt x="71960" y="51051"/>
                </a:lnTo>
                <a:lnTo>
                  <a:pt x="72090" y="50958"/>
                </a:lnTo>
                <a:lnTo>
                  <a:pt x="72220" y="50827"/>
                </a:lnTo>
                <a:lnTo>
                  <a:pt x="72481" y="50567"/>
                </a:lnTo>
                <a:lnTo>
                  <a:pt x="72611" y="50399"/>
                </a:lnTo>
                <a:lnTo>
                  <a:pt x="72816" y="50157"/>
                </a:lnTo>
                <a:lnTo>
                  <a:pt x="72928" y="50008"/>
                </a:lnTo>
                <a:lnTo>
                  <a:pt x="72946" y="49952"/>
                </a:lnTo>
                <a:lnTo>
                  <a:pt x="72984" y="49878"/>
                </a:lnTo>
                <a:lnTo>
                  <a:pt x="73021" y="49729"/>
                </a:lnTo>
                <a:lnTo>
                  <a:pt x="73039" y="49654"/>
                </a:lnTo>
                <a:lnTo>
                  <a:pt x="73039" y="49617"/>
                </a:lnTo>
                <a:lnTo>
                  <a:pt x="73021" y="49599"/>
                </a:lnTo>
                <a:close/>
                <a:moveTo>
                  <a:pt x="14486" y="49505"/>
                </a:moveTo>
                <a:lnTo>
                  <a:pt x="14411" y="49543"/>
                </a:lnTo>
                <a:lnTo>
                  <a:pt x="14095" y="49822"/>
                </a:lnTo>
                <a:lnTo>
                  <a:pt x="13834" y="50045"/>
                </a:lnTo>
                <a:lnTo>
                  <a:pt x="13573" y="50306"/>
                </a:lnTo>
                <a:lnTo>
                  <a:pt x="13331" y="50567"/>
                </a:lnTo>
                <a:lnTo>
                  <a:pt x="13145" y="50809"/>
                </a:lnTo>
                <a:lnTo>
                  <a:pt x="13071" y="50902"/>
                </a:lnTo>
                <a:lnTo>
                  <a:pt x="13033" y="50995"/>
                </a:lnTo>
                <a:lnTo>
                  <a:pt x="13033" y="51069"/>
                </a:lnTo>
                <a:lnTo>
                  <a:pt x="13052" y="51107"/>
                </a:lnTo>
                <a:lnTo>
                  <a:pt x="13071" y="51125"/>
                </a:lnTo>
                <a:lnTo>
                  <a:pt x="13108" y="51144"/>
                </a:lnTo>
                <a:lnTo>
                  <a:pt x="13164" y="51144"/>
                </a:lnTo>
                <a:lnTo>
                  <a:pt x="13201" y="51125"/>
                </a:lnTo>
                <a:lnTo>
                  <a:pt x="13257" y="51088"/>
                </a:lnTo>
                <a:lnTo>
                  <a:pt x="13369" y="50995"/>
                </a:lnTo>
                <a:lnTo>
                  <a:pt x="13480" y="50883"/>
                </a:lnTo>
                <a:lnTo>
                  <a:pt x="13685" y="50604"/>
                </a:lnTo>
                <a:lnTo>
                  <a:pt x="13815" y="50436"/>
                </a:lnTo>
                <a:lnTo>
                  <a:pt x="13927" y="50306"/>
                </a:lnTo>
                <a:lnTo>
                  <a:pt x="14057" y="50194"/>
                </a:lnTo>
                <a:lnTo>
                  <a:pt x="14169" y="50064"/>
                </a:lnTo>
                <a:lnTo>
                  <a:pt x="14281" y="49934"/>
                </a:lnTo>
                <a:lnTo>
                  <a:pt x="14244" y="50008"/>
                </a:lnTo>
                <a:lnTo>
                  <a:pt x="14392" y="49785"/>
                </a:lnTo>
                <a:lnTo>
                  <a:pt x="14467" y="49654"/>
                </a:lnTo>
                <a:lnTo>
                  <a:pt x="14523" y="49543"/>
                </a:lnTo>
                <a:lnTo>
                  <a:pt x="14523" y="49524"/>
                </a:lnTo>
                <a:lnTo>
                  <a:pt x="14523" y="49505"/>
                </a:lnTo>
                <a:close/>
                <a:moveTo>
                  <a:pt x="33997" y="49692"/>
                </a:moveTo>
                <a:lnTo>
                  <a:pt x="33941" y="49729"/>
                </a:lnTo>
                <a:lnTo>
                  <a:pt x="33644" y="49971"/>
                </a:lnTo>
                <a:lnTo>
                  <a:pt x="33160" y="50381"/>
                </a:lnTo>
                <a:lnTo>
                  <a:pt x="32917" y="50604"/>
                </a:lnTo>
                <a:lnTo>
                  <a:pt x="32731" y="50827"/>
                </a:lnTo>
                <a:lnTo>
                  <a:pt x="32675" y="50920"/>
                </a:lnTo>
                <a:lnTo>
                  <a:pt x="32620" y="50995"/>
                </a:lnTo>
                <a:lnTo>
                  <a:pt x="32601" y="51069"/>
                </a:lnTo>
                <a:lnTo>
                  <a:pt x="32620" y="51107"/>
                </a:lnTo>
                <a:lnTo>
                  <a:pt x="32657" y="51144"/>
                </a:lnTo>
                <a:lnTo>
                  <a:pt x="32731" y="51144"/>
                </a:lnTo>
                <a:lnTo>
                  <a:pt x="32787" y="51125"/>
                </a:lnTo>
                <a:lnTo>
                  <a:pt x="32917" y="51051"/>
                </a:lnTo>
                <a:lnTo>
                  <a:pt x="33048" y="50958"/>
                </a:lnTo>
                <a:lnTo>
                  <a:pt x="33271" y="50734"/>
                </a:lnTo>
                <a:lnTo>
                  <a:pt x="33420" y="50585"/>
                </a:lnTo>
                <a:lnTo>
                  <a:pt x="33644" y="50362"/>
                </a:lnTo>
                <a:lnTo>
                  <a:pt x="33774" y="50232"/>
                </a:lnTo>
                <a:lnTo>
                  <a:pt x="33867" y="50101"/>
                </a:lnTo>
                <a:lnTo>
                  <a:pt x="33811" y="50194"/>
                </a:lnTo>
                <a:lnTo>
                  <a:pt x="33811" y="50194"/>
                </a:lnTo>
                <a:lnTo>
                  <a:pt x="33941" y="49990"/>
                </a:lnTo>
                <a:lnTo>
                  <a:pt x="33997" y="49841"/>
                </a:lnTo>
                <a:lnTo>
                  <a:pt x="34035" y="49729"/>
                </a:lnTo>
                <a:lnTo>
                  <a:pt x="34035" y="49692"/>
                </a:lnTo>
                <a:close/>
                <a:moveTo>
                  <a:pt x="78494" y="49692"/>
                </a:moveTo>
                <a:lnTo>
                  <a:pt x="78439" y="49729"/>
                </a:lnTo>
                <a:lnTo>
                  <a:pt x="78141" y="49971"/>
                </a:lnTo>
                <a:lnTo>
                  <a:pt x="77657" y="50381"/>
                </a:lnTo>
                <a:lnTo>
                  <a:pt x="77433" y="50604"/>
                </a:lnTo>
                <a:lnTo>
                  <a:pt x="77247" y="50827"/>
                </a:lnTo>
                <a:lnTo>
                  <a:pt x="77173" y="50920"/>
                </a:lnTo>
                <a:lnTo>
                  <a:pt x="77117" y="50995"/>
                </a:lnTo>
                <a:lnTo>
                  <a:pt x="77117" y="51069"/>
                </a:lnTo>
                <a:lnTo>
                  <a:pt x="77117" y="51107"/>
                </a:lnTo>
                <a:lnTo>
                  <a:pt x="77154" y="51144"/>
                </a:lnTo>
                <a:lnTo>
                  <a:pt x="77247" y="51144"/>
                </a:lnTo>
                <a:lnTo>
                  <a:pt x="77303" y="51125"/>
                </a:lnTo>
                <a:lnTo>
                  <a:pt x="77415" y="51051"/>
                </a:lnTo>
                <a:lnTo>
                  <a:pt x="77545" y="50958"/>
                </a:lnTo>
                <a:lnTo>
                  <a:pt x="77787" y="50734"/>
                </a:lnTo>
                <a:lnTo>
                  <a:pt x="77917" y="50585"/>
                </a:lnTo>
                <a:lnTo>
                  <a:pt x="78159" y="50362"/>
                </a:lnTo>
                <a:lnTo>
                  <a:pt x="78271" y="50232"/>
                </a:lnTo>
                <a:lnTo>
                  <a:pt x="78364" y="50101"/>
                </a:lnTo>
                <a:lnTo>
                  <a:pt x="78308" y="50194"/>
                </a:lnTo>
                <a:lnTo>
                  <a:pt x="78439" y="49990"/>
                </a:lnTo>
                <a:lnTo>
                  <a:pt x="78494" y="49841"/>
                </a:lnTo>
                <a:lnTo>
                  <a:pt x="78550" y="49729"/>
                </a:lnTo>
                <a:lnTo>
                  <a:pt x="78550" y="49692"/>
                </a:lnTo>
                <a:close/>
                <a:moveTo>
                  <a:pt x="42506" y="49617"/>
                </a:moveTo>
                <a:lnTo>
                  <a:pt x="42301" y="49841"/>
                </a:lnTo>
                <a:lnTo>
                  <a:pt x="42115" y="50083"/>
                </a:lnTo>
                <a:lnTo>
                  <a:pt x="41742" y="50585"/>
                </a:lnTo>
                <a:lnTo>
                  <a:pt x="41649" y="50697"/>
                </a:lnTo>
                <a:lnTo>
                  <a:pt x="41575" y="50809"/>
                </a:lnTo>
                <a:lnTo>
                  <a:pt x="41500" y="50920"/>
                </a:lnTo>
                <a:lnTo>
                  <a:pt x="41445" y="51032"/>
                </a:lnTo>
                <a:lnTo>
                  <a:pt x="41445" y="51088"/>
                </a:lnTo>
                <a:lnTo>
                  <a:pt x="41445" y="51125"/>
                </a:lnTo>
                <a:lnTo>
                  <a:pt x="41463" y="51163"/>
                </a:lnTo>
                <a:lnTo>
                  <a:pt x="41482" y="51181"/>
                </a:lnTo>
                <a:lnTo>
                  <a:pt x="41538" y="51200"/>
                </a:lnTo>
                <a:lnTo>
                  <a:pt x="41612" y="51200"/>
                </a:lnTo>
                <a:lnTo>
                  <a:pt x="41705" y="51163"/>
                </a:lnTo>
                <a:lnTo>
                  <a:pt x="41780" y="51107"/>
                </a:lnTo>
                <a:lnTo>
                  <a:pt x="41854" y="51032"/>
                </a:lnTo>
                <a:lnTo>
                  <a:pt x="41929" y="50939"/>
                </a:lnTo>
                <a:lnTo>
                  <a:pt x="42078" y="50697"/>
                </a:lnTo>
                <a:lnTo>
                  <a:pt x="42208" y="50418"/>
                </a:lnTo>
                <a:lnTo>
                  <a:pt x="42394" y="49896"/>
                </a:lnTo>
                <a:lnTo>
                  <a:pt x="42469" y="49710"/>
                </a:lnTo>
                <a:lnTo>
                  <a:pt x="42506" y="49617"/>
                </a:lnTo>
                <a:close/>
                <a:moveTo>
                  <a:pt x="87003" y="49617"/>
                </a:moveTo>
                <a:lnTo>
                  <a:pt x="86798" y="49841"/>
                </a:lnTo>
                <a:lnTo>
                  <a:pt x="86612" y="50083"/>
                </a:lnTo>
                <a:lnTo>
                  <a:pt x="86240" y="50585"/>
                </a:lnTo>
                <a:lnTo>
                  <a:pt x="86147" y="50697"/>
                </a:lnTo>
                <a:lnTo>
                  <a:pt x="86072" y="50809"/>
                </a:lnTo>
                <a:lnTo>
                  <a:pt x="85998" y="50920"/>
                </a:lnTo>
                <a:lnTo>
                  <a:pt x="85960" y="51032"/>
                </a:lnTo>
                <a:lnTo>
                  <a:pt x="85942" y="51088"/>
                </a:lnTo>
                <a:lnTo>
                  <a:pt x="85942" y="51125"/>
                </a:lnTo>
                <a:lnTo>
                  <a:pt x="85960" y="51163"/>
                </a:lnTo>
                <a:lnTo>
                  <a:pt x="85998" y="51181"/>
                </a:lnTo>
                <a:lnTo>
                  <a:pt x="86035" y="51200"/>
                </a:lnTo>
                <a:lnTo>
                  <a:pt x="86109" y="51200"/>
                </a:lnTo>
                <a:lnTo>
                  <a:pt x="86202" y="51163"/>
                </a:lnTo>
                <a:lnTo>
                  <a:pt x="86277" y="51107"/>
                </a:lnTo>
                <a:lnTo>
                  <a:pt x="86370" y="51032"/>
                </a:lnTo>
                <a:lnTo>
                  <a:pt x="86444" y="50939"/>
                </a:lnTo>
                <a:lnTo>
                  <a:pt x="86575" y="50697"/>
                </a:lnTo>
                <a:lnTo>
                  <a:pt x="86705" y="50418"/>
                </a:lnTo>
                <a:lnTo>
                  <a:pt x="86891" y="49896"/>
                </a:lnTo>
                <a:lnTo>
                  <a:pt x="86966" y="49710"/>
                </a:lnTo>
                <a:lnTo>
                  <a:pt x="87003" y="49617"/>
                </a:lnTo>
                <a:close/>
              </a:path>
            </a:pathLst>
          </a:custGeom>
          <a:solidFill>
            <a:srgbClr val="F0C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400"/>
              <a:buNone/>
              <a:defRPr>
                <a:solidFill>
                  <a:srgbClr val="F0C3A3"/>
                </a:solidFill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890300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93212" y="1200150"/>
            <a:ext cx="3360600" cy="316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0C3A3"/>
              </a:buClr>
              <a:buSzPts val="2000"/>
              <a:buChar char="‐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‐"/>
              <a:defRPr sz="20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44225" y="157125"/>
            <a:ext cx="8855455" cy="4829191"/>
          </a:xfrm>
          <a:custGeom>
            <a:avLst/>
            <a:gdLst/>
            <a:ahLst/>
            <a:cxnLst/>
            <a:rect l="0" t="0" r="0" b="0"/>
            <a:pathLst>
              <a:path w="91397" h="49842" extrusionOk="0">
                <a:moveTo>
                  <a:pt x="37497" y="57"/>
                </a:moveTo>
                <a:lnTo>
                  <a:pt x="37348" y="75"/>
                </a:lnTo>
                <a:lnTo>
                  <a:pt x="37218" y="94"/>
                </a:lnTo>
                <a:lnTo>
                  <a:pt x="37106" y="150"/>
                </a:lnTo>
                <a:lnTo>
                  <a:pt x="37069" y="168"/>
                </a:lnTo>
                <a:lnTo>
                  <a:pt x="37051" y="206"/>
                </a:lnTo>
                <a:lnTo>
                  <a:pt x="37051" y="243"/>
                </a:lnTo>
                <a:lnTo>
                  <a:pt x="37051" y="280"/>
                </a:lnTo>
                <a:lnTo>
                  <a:pt x="37069" y="317"/>
                </a:lnTo>
                <a:lnTo>
                  <a:pt x="37125" y="336"/>
                </a:lnTo>
                <a:lnTo>
                  <a:pt x="37237" y="373"/>
                </a:lnTo>
                <a:lnTo>
                  <a:pt x="37888" y="373"/>
                </a:lnTo>
                <a:lnTo>
                  <a:pt x="38075" y="392"/>
                </a:lnTo>
                <a:lnTo>
                  <a:pt x="38372" y="410"/>
                </a:lnTo>
                <a:lnTo>
                  <a:pt x="38521" y="410"/>
                </a:lnTo>
                <a:lnTo>
                  <a:pt x="38652" y="392"/>
                </a:lnTo>
                <a:lnTo>
                  <a:pt x="38726" y="355"/>
                </a:lnTo>
                <a:lnTo>
                  <a:pt x="38763" y="317"/>
                </a:lnTo>
                <a:lnTo>
                  <a:pt x="38782" y="280"/>
                </a:lnTo>
                <a:lnTo>
                  <a:pt x="38763" y="224"/>
                </a:lnTo>
                <a:lnTo>
                  <a:pt x="38745" y="187"/>
                </a:lnTo>
                <a:lnTo>
                  <a:pt x="38726" y="168"/>
                </a:lnTo>
                <a:lnTo>
                  <a:pt x="38689" y="131"/>
                </a:lnTo>
                <a:lnTo>
                  <a:pt x="38577" y="94"/>
                </a:lnTo>
                <a:lnTo>
                  <a:pt x="38466" y="75"/>
                </a:lnTo>
                <a:lnTo>
                  <a:pt x="38205" y="57"/>
                </a:lnTo>
                <a:close/>
                <a:moveTo>
                  <a:pt x="22305" y="1"/>
                </a:moveTo>
                <a:lnTo>
                  <a:pt x="22156" y="19"/>
                </a:lnTo>
                <a:lnTo>
                  <a:pt x="22026" y="38"/>
                </a:lnTo>
                <a:lnTo>
                  <a:pt x="21989" y="57"/>
                </a:lnTo>
                <a:lnTo>
                  <a:pt x="21951" y="75"/>
                </a:lnTo>
                <a:lnTo>
                  <a:pt x="21914" y="131"/>
                </a:lnTo>
                <a:lnTo>
                  <a:pt x="21895" y="168"/>
                </a:lnTo>
                <a:lnTo>
                  <a:pt x="21877" y="206"/>
                </a:lnTo>
                <a:lnTo>
                  <a:pt x="21895" y="243"/>
                </a:lnTo>
                <a:lnTo>
                  <a:pt x="21951" y="299"/>
                </a:lnTo>
                <a:lnTo>
                  <a:pt x="22026" y="336"/>
                </a:lnTo>
                <a:lnTo>
                  <a:pt x="22138" y="373"/>
                </a:lnTo>
                <a:lnTo>
                  <a:pt x="22249" y="392"/>
                </a:lnTo>
                <a:lnTo>
                  <a:pt x="22435" y="410"/>
                </a:lnTo>
                <a:lnTo>
                  <a:pt x="22696" y="429"/>
                </a:lnTo>
                <a:lnTo>
                  <a:pt x="22975" y="466"/>
                </a:lnTo>
                <a:lnTo>
                  <a:pt x="23124" y="466"/>
                </a:lnTo>
                <a:lnTo>
                  <a:pt x="23255" y="448"/>
                </a:lnTo>
                <a:lnTo>
                  <a:pt x="23385" y="429"/>
                </a:lnTo>
                <a:lnTo>
                  <a:pt x="23497" y="392"/>
                </a:lnTo>
                <a:lnTo>
                  <a:pt x="23571" y="355"/>
                </a:lnTo>
                <a:lnTo>
                  <a:pt x="23608" y="317"/>
                </a:lnTo>
                <a:lnTo>
                  <a:pt x="23627" y="299"/>
                </a:lnTo>
                <a:lnTo>
                  <a:pt x="23608" y="261"/>
                </a:lnTo>
                <a:lnTo>
                  <a:pt x="23590" y="243"/>
                </a:lnTo>
                <a:lnTo>
                  <a:pt x="23552" y="206"/>
                </a:lnTo>
                <a:lnTo>
                  <a:pt x="23459" y="168"/>
                </a:lnTo>
                <a:lnTo>
                  <a:pt x="23199" y="94"/>
                </a:lnTo>
                <a:lnTo>
                  <a:pt x="23031" y="57"/>
                </a:lnTo>
                <a:lnTo>
                  <a:pt x="22789" y="38"/>
                </a:lnTo>
                <a:lnTo>
                  <a:pt x="22473" y="1"/>
                </a:lnTo>
                <a:close/>
                <a:moveTo>
                  <a:pt x="30553" y="94"/>
                </a:moveTo>
                <a:lnTo>
                  <a:pt x="30367" y="113"/>
                </a:lnTo>
                <a:lnTo>
                  <a:pt x="30199" y="113"/>
                </a:lnTo>
                <a:lnTo>
                  <a:pt x="29901" y="150"/>
                </a:lnTo>
                <a:lnTo>
                  <a:pt x="29734" y="168"/>
                </a:lnTo>
                <a:lnTo>
                  <a:pt x="29603" y="187"/>
                </a:lnTo>
                <a:lnTo>
                  <a:pt x="29510" y="224"/>
                </a:lnTo>
                <a:lnTo>
                  <a:pt x="29492" y="243"/>
                </a:lnTo>
                <a:lnTo>
                  <a:pt x="29473" y="261"/>
                </a:lnTo>
                <a:lnTo>
                  <a:pt x="29492" y="299"/>
                </a:lnTo>
                <a:lnTo>
                  <a:pt x="29510" y="336"/>
                </a:lnTo>
                <a:lnTo>
                  <a:pt x="29585" y="373"/>
                </a:lnTo>
                <a:lnTo>
                  <a:pt x="29696" y="410"/>
                </a:lnTo>
                <a:lnTo>
                  <a:pt x="29827" y="429"/>
                </a:lnTo>
                <a:lnTo>
                  <a:pt x="30106" y="448"/>
                </a:lnTo>
                <a:lnTo>
                  <a:pt x="30478" y="448"/>
                </a:lnTo>
                <a:lnTo>
                  <a:pt x="30758" y="466"/>
                </a:lnTo>
                <a:lnTo>
                  <a:pt x="30907" y="448"/>
                </a:lnTo>
                <a:lnTo>
                  <a:pt x="31018" y="429"/>
                </a:lnTo>
                <a:lnTo>
                  <a:pt x="31111" y="373"/>
                </a:lnTo>
                <a:lnTo>
                  <a:pt x="31149" y="355"/>
                </a:lnTo>
                <a:lnTo>
                  <a:pt x="31167" y="317"/>
                </a:lnTo>
                <a:lnTo>
                  <a:pt x="31167" y="261"/>
                </a:lnTo>
                <a:lnTo>
                  <a:pt x="31167" y="206"/>
                </a:lnTo>
                <a:lnTo>
                  <a:pt x="31130" y="168"/>
                </a:lnTo>
                <a:lnTo>
                  <a:pt x="31093" y="150"/>
                </a:lnTo>
                <a:lnTo>
                  <a:pt x="30981" y="113"/>
                </a:lnTo>
                <a:lnTo>
                  <a:pt x="30851" y="94"/>
                </a:lnTo>
                <a:close/>
                <a:moveTo>
                  <a:pt x="40756" y="113"/>
                </a:moveTo>
                <a:lnTo>
                  <a:pt x="40495" y="131"/>
                </a:lnTo>
                <a:lnTo>
                  <a:pt x="40309" y="131"/>
                </a:lnTo>
                <a:lnTo>
                  <a:pt x="39992" y="168"/>
                </a:lnTo>
                <a:lnTo>
                  <a:pt x="39843" y="187"/>
                </a:lnTo>
                <a:lnTo>
                  <a:pt x="39713" y="224"/>
                </a:lnTo>
                <a:lnTo>
                  <a:pt x="39638" y="261"/>
                </a:lnTo>
                <a:lnTo>
                  <a:pt x="39601" y="280"/>
                </a:lnTo>
                <a:lnTo>
                  <a:pt x="39601" y="317"/>
                </a:lnTo>
                <a:lnTo>
                  <a:pt x="39620" y="355"/>
                </a:lnTo>
                <a:lnTo>
                  <a:pt x="39676" y="373"/>
                </a:lnTo>
                <a:lnTo>
                  <a:pt x="39843" y="429"/>
                </a:lnTo>
                <a:lnTo>
                  <a:pt x="40067" y="448"/>
                </a:lnTo>
                <a:lnTo>
                  <a:pt x="40346" y="466"/>
                </a:lnTo>
                <a:lnTo>
                  <a:pt x="40867" y="448"/>
                </a:lnTo>
                <a:lnTo>
                  <a:pt x="41053" y="429"/>
                </a:lnTo>
                <a:lnTo>
                  <a:pt x="41165" y="410"/>
                </a:lnTo>
                <a:lnTo>
                  <a:pt x="41240" y="373"/>
                </a:lnTo>
                <a:lnTo>
                  <a:pt x="41277" y="317"/>
                </a:lnTo>
                <a:lnTo>
                  <a:pt x="41258" y="280"/>
                </a:lnTo>
                <a:lnTo>
                  <a:pt x="41221" y="243"/>
                </a:lnTo>
                <a:lnTo>
                  <a:pt x="41091" y="168"/>
                </a:lnTo>
                <a:lnTo>
                  <a:pt x="41016" y="131"/>
                </a:lnTo>
                <a:lnTo>
                  <a:pt x="40886" y="113"/>
                </a:lnTo>
                <a:close/>
                <a:moveTo>
                  <a:pt x="17539" y="113"/>
                </a:moveTo>
                <a:lnTo>
                  <a:pt x="17260" y="131"/>
                </a:lnTo>
                <a:lnTo>
                  <a:pt x="17129" y="168"/>
                </a:lnTo>
                <a:lnTo>
                  <a:pt x="17036" y="206"/>
                </a:lnTo>
                <a:lnTo>
                  <a:pt x="16943" y="261"/>
                </a:lnTo>
                <a:lnTo>
                  <a:pt x="16906" y="317"/>
                </a:lnTo>
                <a:lnTo>
                  <a:pt x="16906" y="336"/>
                </a:lnTo>
                <a:lnTo>
                  <a:pt x="16906" y="355"/>
                </a:lnTo>
                <a:lnTo>
                  <a:pt x="16962" y="392"/>
                </a:lnTo>
                <a:lnTo>
                  <a:pt x="17111" y="429"/>
                </a:lnTo>
                <a:lnTo>
                  <a:pt x="17297" y="448"/>
                </a:lnTo>
                <a:lnTo>
                  <a:pt x="17576" y="485"/>
                </a:lnTo>
                <a:lnTo>
                  <a:pt x="18135" y="485"/>
                </a:lnTo>
                <a:lnTo>
                  <a:pt x="18284" y="466"/>
                </a:lnTo>
                <a:lnTo>
                  <a:pt x="18395" y="429"/>
                </a:lnTo>
                <a:lnTo>
                  <a:pt x="18470" y="410"/>
                </a:lnTo>
                <a:lnTo>
                  <a:pt x="18488" y="355"/>
                </a:lnTo>
                <a:lnTo>
                  <a:pt x="18488" y="280"/>
                </a:lnTo>
                <a:lnTo>
                  <a:pt x="18470" y="224"/>
                </a:lnTo>
                <a:lnTo>
                  <a:pt x="18451" y="187"/>
                </a:lnTo>
                <a:lnTo>
                  <a:pt x="18395" y="168"/>
                </a:lnTo>
                <a:lnTo>
                  <a:pt x="18284" y="131"/>
                </a:lnTo>
                <a:lnTo>
                  <a:pt x="18042" y="131"/>
                </a:lnTo>
                <a:lnTo>
                  <a:pt x="17818" y="113"/>
                </a:lnTo>
                <a:close/>
                <a:moveTo>
                  <a:pt x="20536" y="113"/>
                </a:moveTo>
                <a:lnTo>
                  <a:pt x="20425" y="131"/>
                </a:lnTo>
                <a:lnTo>
                  <a:pt x="20220" y="150"/>
                </a:lnTo>
                <a:lnTo>
                  <a:pt x="20052" y="168"/>
                </a:lnTo>
                <a:lnTo>
                  <a:pt x="19829" y="187"/>
                </a:lnTo>
                <a:lnTo>
                  <a:pt x="19717" y="206"/>
                </a:lnTo>
                <a:lnTo>
                  <a:pt x="19661" y="224"/>
                </a:lnTo>
                <a:lnTo>
                  <a:pt x="19624" y="243"/>
                </a:lnTo>
                <a:lnTo>
                  <a:pt x="19587" y="299"/>
                </a:lnTo>
                <a:lnTo>
                  <a:pt x="19550" y="355"/>
                </a:lnTo>
                <a:lnTo>
                  <a:pt x="19550" y="392"/>
                </a:lnTo>
                <a:lnTo>
                  <a:pt x="19568" y="410"/>
                </a:lnTo>
                <a:lnTo>
                  <a:pt x="19587" y="448"/>
                </a:lnTo>
                <a:lnTo>
                  <a:pt x="19624" y="466"/>
                </a:lnTo>
                <a:lnTo>
                  <a:pt x="19922" y="485"/>
                </a:lnTo>
                <a:lnTo>
                  <a:pt x="20164" y="485"/>
                </a:lnTo>
                <a:lnTo>
                  <a:pt x="20387" y="466"/>
                </a:lnTo>
                <a:lnTo>
                  <a:pt x="20611" y="448"/>
                </a:lnTo>
                <a:lnTo>
                  <a:pt x="20685" y="410"/>
                </a:lnTo>
                <a:lnTo>
                  <a:pt x="20760" y="392"/>
                </a:lnTo>
                <a:lnTo>
                  <a:pt x="20816" y="355"/>
                </a:lnTo>
                <a:lnTo>
                  <a:pt x="20834" y="299"/>
                </a:lnTo>
                <a:lnTo>
                  <a:pt x="20816" y="261"/>
                </a:lnTo>
                <a:lnTo>
                  <a:pt x="20778" y="187"/>
                </a:lnTo>
                <a:lnTo>
                  <a:pt x="20723" y="150"/>
                </a:lnTo>
                <a:lnTo>
                  <a:pt x="20629" y="131"/>
                </a:lnTo>
                <a:lnTo>
                  <a:pt x="20536" y="113"/>
                </a:lnTo>
                <a:close/>
                <a:moveTo>
                  <a:pt x="15509" y="150"/>
                </a:moveTo>
                <a:lnTo>
                  <a:pt x="15342" y="187"/>
                </a:lnTo>
                <a:lnTo>
                  <a:pt x="15118" y="168"/>
                </a:lnTo>
                <a:lnTo>
                  <a:pt x="14783" y="187"/>
                </a:lnTo>
                <a:lnTo>
                  <a:pt x="14634" y="187"/>
                </a:lnTo>
                <a:lnTo>
                  <a:pt x="14485" y="224"/>
                </a:lnTo>
                <a:lnTo>
                  <a:pt x="14374" y="261"/>
                </a:lnTo>
                <a:lnTo>
                  <a:pt x="14337" y="299"/>
                </a:lnTo>
                <a:lnTo>
                  <a:pt x="14299" y="336"/>
                </a:lnTo>
                <a:lnTo>
                  <a:pt x="14299" y="373"/>
                </a:lnTo>
                <a:lnTo>
                  <a:pt x="14299" y="392"/>
                </a:lnTo>
                <a:lnTo>
                  <a:pt x="14318" y="429"/>
                </a:lnTo>
                <a:lnTo>
                  <a:pt x="14355" y="448"/>
                </a:lnTo>
                <a:lnTo>
                  <a:pt x="14448" y="466"/>
                </a:lnTo>
                <a:lnTo>
                  <a:pt x="14579" y="485"/>
                </a:lnTo>
                <a:lnTo>
                  <a:pt x="14821" y="504"/>
                </a:lnTo>
                <a:lnTo>
                  <a:pt x="14988" y="485"/>
                </a:lnTo>
                <a:lnTo>
                  <a:pt x="15212" y="504"/>
                </a:lnTo>
                <a:lnTo>
                  <a:pt x="15696" y="504"/>
                </a:lnTo>
                <a:lnTo>
                  <a:pt x="15826" y="485"/>
                </a:lnTo>
                <a:lnTo>
                  <a:pt x="15938" y="448"/>
                </a:lnTo>
                <a:lnTo>
                  <a:pt x="15975" y="410"/>
                </a:lnTo>
                <a:lnTo>
                  <a:pt x="15994" y="373"/>
                </a:lnTo>
                <a:lnTo>
                  <a:pt x="16012" y="317"/>
                </a:lnTo>
                <a:lnTo>
                  <a:pt x="16012" y="261"/>
                </a:lnTo>
                <a:lnTo>
                  <a:pt x="15994" y="224"/>
                </a:lnTo>
                <a:lnTo>
                  <a:pt x="15975" y="206"/>
                </a:lnTo>
                <a:lnTo>
                  <a:pt x="15882" y="168"/>
                </a:lnTo>
                <a:lnTo>
                  <a:pt x="15770" y="150"/>
                </a:lnTo>
                <a:close/>
                <a:moveTo>
                  <a:pt x="25414" y="113"/>
                </a:moveTo>
                <a:lnTo>
                  <a:pt x="25135" y="150"/>
                </a:lnTo>
                <a:lnTo>
                  <a:pt x="24837" y="168"/>
                </a:lnTo>
                <a:lnTo>
                  <a:pt x="24595" y="224"/>
                </a:lnTo>
                <a:lnTo>
                  <a:pt x="24409" y="280"/>
                </a:lnTo>
                <a:lnTo>
                  <a:pt x="24353" y="317"/>
                </a:lnTo>
                <a:lnTo>
                  <a:pt x="24334" y="355"/>
                </a:lnTo>
                <a:lnTo>
                  <a:pt x="24334" y="373"/>
                </a:lnTo>
                <a:lnTo>
                  <a:pt x="24353" y="392"/>
                </a:lnTo>
                <a:lnTo>
                  <a:pt x="24446" y="429"/>
                </a:lnTo>
                <a:lnTo>
                  <a:pt x="24558" y="466"/>
                </a:lnTo>
                <a:lnTo>
                  <a:pt x="24707" y="485"/>
                </a:lnTo>
                <a:lnTo>
                  <a:pt x="24986" y="504"/>
                </a:lnTo>
                <a:lnTo>
                  <a:pt x="25154" y="504"/>
                </a:lnTo>
                <a:lnTo>
                  <a:pt x="25452" y="466"/>
                </a:lnTo>
                <a:lnTo>
                  <a:pt x="25656" y="448"/>
                </a:lnTo>
                <a:lnTo>
                  <a:pt x="25880" y="392"/>
                </a:lnTo>
                <a:lnTo>
                  <a:pt x="26066" y="355"/>
                </a:lnTo>
                <a:lnTo>
                  <a:pt x="26122" y="317"/>
                </a:lnTo>
                <a:lnTo>
                  <a:pt x="26159" y="280"/>
                </a:lnTo>
                <a:lnTo>
                  <a:pt x="26178" y="243"/>
                </a:lnTo>
                <a:lnTo>
                  <a:pt x="26159" y="206"/>
                </a:lnTo>
                <a:lnTo>
                  <a:pt x="26103" y="168"/>
                </a:lnTo>
                <a:lnTo>
                  <a:pt x="26010" y="131"/>
                </a:lnTo>
                <a:lnTo>
                  <a:pt x="25898" y="113"/>
                </a:lnTo>
                <a:close/>
                <a:moveTo>
                  <a:pt x="12624" y="187"/>
                </a:moveTo>
                <a:lnTo>
                  <a:pt x="12233" y="206"/>
                </a:lnTo>
                <a:lnTo>
                  <a:pt x="12009" y="224"/>
                </a:lnTo>
                <a:lnTo>
                  <a:pt x="11935" y="243"/>
                </a:lnTo>
                <a:lnTo>
                  <a:pt x="11898" y="261"/>
                </a:lnTo>
                <a:lnTo>
                  <a:pt x="11879" y="317"/>
                </a:lnTo>
                <a:lnTo>
                  <a:pt x="11898" y="373"/>
                </a:lnTo>
                <a:lnTo>
                  <a:pt x="11953" y="410"/>
                </a:lnTo>
                <a:lnTo>
                  <a:pt x="12028" y="448"/>
                </a:lnTo>
                <a:lnTo>
                  <a:pt x="12233" y="504"/>
                </a:lnTo>
                <a:lnTo>
                  <a:pt x="12493" y="522"/>
                </a:lnTo>
                <a:lnTo>
                  <a:pt x="12996" y="522"/>
                </a:lnTo>
                <a:lnTo>
                  <a:pt x="13201" y="485"/>
                </a:lnTo>
                <a:lnTo>
                  <a:pt x="13313" y="448"/>
                </a:lnTo>
                <a:lnTo>
                  <a:pt x="13368" y="410"/>
                </a:lnTo>
                <a:lnTo>
                  <a:pt x="13387" y="373"/>
                </a:lnTo>
                <a:lnTo>
                  <a:pt x="13387" y="336"/>
                </a:lnTo>
                <a:lnTo>
                  <a:pt x="13368" y="317"/>
                </a:lnTo>
                <a:lnTo>
                  <a:pt x="13275" y="261"/>
                </a:lnTo>
                <a:lnTo>
                  <a:pt x="13145" y="224"/>
                </a:lnTo>
                <a:lnTo>
                  <a:pt x="12828" y="187"/>
                </a:lnTo>
                <a:close/>
                <a:moveTo>
                  <a:pt x="27295" y="150"/>
                </a:moveTo>
                <a:lnTo>
                  <a:pt x="27164" y="168"/>
                </a:lnTo>
                <a:lnTo>
                  <a:pt x="27053" y="187"/>
                </a:lnTo>
                <a:lnTo>
                  <a:pt x="26997" y="224"/>
                </a:lnTo>
                <a:lnTo>
                  <a:pt x="26960" y="243"/>
                </a:lnTo>
                <a:lnTo>
                  <a:pt x="26941" y="280"/>
                </a:lnTo>
                <a:lnTo>
                  <a:pt x="26941" y="336"/>
                </a:lnTo>
                <a:lnTo>
                  <a:pt x="26941" y="373"/>
                </a:lnTo>
                <a:lnTo>
                  <a:pt x="26960" y="410"/>
                </a:lnTo>
                <a:lnTo>
                  <a:pt x="26997" y="429"/>
                </a:lnTo>
                <a:lnTo>
                  <a:pt x="27053" y="466"/>
                </a:lnTo>
                <a:lnTo>
                  <a:pt x="27164" y="504"/>
                </a:lnTo>
                <a:lnTo>
                  <a:pt x="27295" y="504"/>
                </a:lnTo>
                <a:lnTo>
                  <a:pt x="27593" y="522"/>
                </a:lnTo>
                <a:lnTo>
                  <a:pt x="27779" y="504"/>
                </a:lnTo>
                <a:lnTo>
                  <a:pt x="27984" y="522"/>
                </a:lnTo>
                <a:lnTo>
                  <a:pt x="28263" y="522"/>
                </a:lnTo>
                <a:lnTo>
                  <a:pt x="28412" y="504"/>
                </a:lnTo>
                <a:lnTo>
                  <a:pt x="28524" y="485"/>
                </a:lnTo>
                <a:lnTo>
                  <a:pt x="28579" y="448"/>
                </a:lnTo>
                <a:lnTo>
                  <a:pt x="28617" y="410"/>
                </a:lnTo>
                <a:lnTo>
                  <a:pt x="28635" y="373"/>
                </a:lnTo>
                <a:lnTo>
                  <a:pt x="28654" y="336"/>
                </a:lnTo>
                <a:lnTo>
                  <a:pt x="28635" y="280"/>
                </a:lnTo>
                <a:lnTo>
                  <a:pt x="28617" y="243"/>
                </a:lnTo>
                <a:lnTo>
                  <a:pt x="28579" y="224"/>
                </a:lnTo>
                <a:lnTo>
                  <a:pt x="28524" y="187"/>
                </a:lnTo>
                <a:lnTo>
                  <a:pt x="28412" y="150"/>
                </a:lnTo>
                <a:close/>
                <a:moveTo>
                  <a:pt x="50456" y="113"/>
                </a:moveTo>
                <a:lnTo>
                  <a:pt x="50307" y="150"/>
                </a:lnTo>
                <a:lnTo>
                  <a:pt x="50046" y="243"/>
                </a:lnTo>
                <a:lnTo>
                  <a:pt x="49916" y="299"/>
                </a:lnTo>
                <a:lnTo>
                  <a:pt x="49841" y="355"/>
                </a:lnTo>
                <a:lnTo>
                  <a:pt x="49823" y="373"/>
                </a:lnTo>
                <a:lnTo>
                  <a:pt x="49823" y="410"/>
                </a:lnTo>
                <a:lnTo>
                  <a:pt x="49841" y="429"/>
                </a:lnTo>
                <a:lnTo>
                  <a:pt x="49897" y="448"/>
                </a:lnTo>
                <a:lnTo>
                  <a:pt x="50009" y="485"/>
                </a:lnTo>
                <a:lnTo>
                  <a:pt x="50120" y="504"/>
                </a:lnTo>
                <a:lnTo>
                  <a:pt x="50400" y="522"/>
                </a:lnTo>
                <a:lnTo>
                  <a:pt x="50660" y="522"/>
                </a:lnTo>
                <a:lnTo>
                  <a:pt x="50921" y="504"/>
                </a:lnTo>
                <a:lnTo>
                  <a:pt x="51051" y="504"/>
                </a:lnTo>
                <a:lnTo>
                  <a:pt x="51126" y="485"/>
                </a:lnTo>
                <a:lnTo>
                  <a:pt x="51200" y="448"/>
                </a:lnTo>
                <a:lnTo>
                  <a:pt x="51238" y="410"/>
                </a:lnTo>
                <a:lnTo>
                  <a:pt x="51275" y="355"/>
                </a:lnTo>
                <a:lnTo>
                  <a:pt x="51256" y="280"/>
                </a:lnTo>
                <a:lnTo>
                  <a:pt x="51182" y="206"/>
                </a:lnTo>
                <a:lnTo>
                  <a:pt x="51126" y="150"/>
                </a:lnTo>
                <a:lnTo>
                  <a:pt x="51033" y="131"/>
                </a:lnTo>
                <a:lnTo>
                  <a:pt x="50828" y="113"/>
                </a:lnTo>
                <a:close/>
                <a:moveTo>
                  <a:pt x="4543" y="131"/>
                </a:moveTo>
                <a:lnTo>
                  <a:pt x="4413" y="168"/>
                </a:lnTo>
                <a:lnTo>
                  <a:pt x="4320" y="206"/>
                </a:lnTo>
                <a:lnTo>
                  <a:pt x="4246" y="261"/>
                </a:lnTo>
                <a:lnTo>
                  <a:pt x="4246" y="299"/>
                </a:lnTo>
                <a:lnTo>
                  <a:pt x="4227" y="336"/>
                </a:lnTo>
                <a:lnTo>
                  <a:pt x="4246" y="373"/>
                </a:lnTo>
                <a:lnTo>
                  <a:pt x="4264" y="410"/>
                </a:lnTo>
                <a:lnTo>
                  <a:pt x="4357" y="448"/>
                </a:lnTo>
                <a:lnTo>
                  <a:pt x="4488" y="485"/>
                </a:lnTo>
                <a:lnTo>
                  <a:pt x="5158" y="485"/>
                </a:lnTo>
                <a:lnTo>
                  <a:pt x="5325" y="522"/>
                </a:lnTo>
                <a:lnTo>
                  <a:pt x="5530" y="541"/>
                </a:lnTo>
                <a:lnTo>
                  <a:pt x="5642" y="541"/>
                </a:lnTo>
                <a:lnTo>
                  <a:pt x="5735" y="504"/>
                </a:lnTo>
                <a:lnTo>
                  <a:pt x="5809" y="448"/>
                </a:lnTo>
                <a:lnTo>
                  <a:pt x="5828" y="410"/>
                </a:lnTo>
                <a:lnTo>
                  <a:pt x="5847" y="373"/>
                </a:lnTo>
                <a:lnTo>
                  <a:pt x="5847" y="317"/>
                </a:lnTo>
                <a:lnTo>
                  <a:pt x="5828" y="280"/>
                </a:lnTo>
                <a:lnTo>
                  <a:pt x="5809" y="243"/>
                </a:lnTo>
                <a:lnTo>
                  <a:pt x="5754" y="206"/>
                </a:lnTo>
                <a:lnTo>
                  <a:pt x="5642" y="168"/>
                </a:lnTo>
                <a:lnTo>
                  <a:pt x="5493" y="131"/>
                </a:lnTo>
                <a:close/>
                <a:moveTo>
                  <a:pt x="42506" y="187"/>
                </a:moveTo>
                <a:lnTo>
                  <a:pt x="42375" y="206"/>
                </a:lnTo>
                <a:lnTo>
                  <a:pt x="42264" y="224"/>
                </a:lnTo>
                <a:lnTo>
                  <a:pt x="42171" y="261"/>
                </a:lnTo>
                <a:lnTo>
                  <a:pt x="42133" y="280"/>
                </a:lnTo>
                <a:lnTo>
                  <a:pt x="42133" y="317"/>
                </a:lnTo>
                <a:lnTo>
                  <a:pt x="42133" y="336"/>
                </a:lnTo>
                <a:lnTo>
                  <a:pt x="42171" y="373"/>
                </a:lnTo>
                <a:lnTo>
                  <a:pt x="42319" y="429"/>
                </a:lnTo>
                <a:lnTo>
                  <a:pt x="42431" y="466"/>
                </a:lnTo>
                <a:lnTo>
                  <a:pt x="42543" y="504"/>
                </a:lnTo>
                <a:lnTo>
                  <a:pt x="42822" y="522"/>
                </a:lnTo>
                <a:lnTo>
                  <a:pt x="43083" y="522"/>
                </a:lnTo>
                <a:lnTo>
                  <a:pt x="43325" y="541"/>
                </a:lnTo>
                <a:lnTo>
                  <a:pt x="43548" y="541"/>
                </a:lnTo>
                <a:lnTo>
                  <a:pt x="43679" y="522"/>
                </a:lnTo>
                <a:lnTo>
                  <a:pt x="43716" y="504"/>
                </a:lnTo>
                <a:lnTo>
                  <a:pt x="43753" y="485"/>
                </a:lnTo>
                <a:lnTo>
                  <a:pt x="43790" y="429"/>
                </a:lnTo>
                <a:lnTo>
                  <a:pt x="43809" y="355"/>
                </a:lnTo>
                <a:lnTo>
                  <a:pt x="43790" y="336"/>
                </a:lnTo>
                <a:lnTo>
                  <a:pt x="43790" y="299"/>
                </a:lnTo>
                <a:lnTo>
                  <a:pt x="43753" y="280"/>
                </a:lnTo>
                <a:lnTo>
                  <a:pt x="43716" y="261"/>
                </a:lnTo>
                <a:lnTo>
                  <a:pt x="43474" y="206"/>
                </a:lnTo>
                <a:lnTo>
                  <a:pt x="43232" y="187"/>
                </a:lnTo>
                <a:close/>
                <a:moveTo>
                  <a:pt x="45094" y="150"/>
                </a:moveTo>
                <a:lnTo>
                  <a:pt x="44926" y="168"/>
                </a:lnTo>
                <a:lnTo>
                  <a:pt x="44777" y="187"/>
                </a:lnTo>
                <a:lnTo>
                  <a:pt x="44647" y="224"/>
                </a:lnTo>
                <a:lnTo>
                  <a:pt x="44610" y="261"/>
                </a:lnTo>
                <a:lnTo>
                  <a:pt x="44591" y="299"/>
                </a:lnTo>
                <a:lnTo>
                  <a:pt x="44572" y="336"/>
                </a:lnTo>
                <a:lnTo>
                  <a:pt x="44591" y="373"/>
                </a:lnTo>
                <a:lnTo>
                  <a:pt x="44610" y="410"/>
                </a:lnTo>
                <a:lnTo>
                  <a:pt x="44647" y="429"/>
                </a:lnTo>
                <a:lnTo>
                  <a:pt x="44758" y="466"/>
                </a:lnTo>
                <a:lnTo>
                  <a:pt x="44889" y="466"/>
                </a:lnTo>
                <a:lnTo>
                  <a:pt x="45187" y="485"/>
                </a:lnTo>
                <a:lnTo>
                  <a:pt x="45373" y="466"/>
                </a:lnTo>
                <a:lnTo>
                  <a:pt x="45596" y="504"/>
                </a:lnTo>
                <a:lnTo>
                  <a:pt x="45931" y="541"/>
                </a:lnTo>
                <a:lnTo>
                  <a:pt x="46229" y="541"/>
                </a:lnTo>
                <a:lnTo>
                  <a:pt x="46341" y="504"/>
                </a:lnTo>
                <a:lnTo>
                  <a:pt x="46378" y="466"/>
                </a:lnTo>
                <a:lnTo>
                  <a:pt x="46397" y="429"/>
                </a:lnTo>
                <a:lnTo>
                  <a:pt x="46415" y="373"/>
                </a:lnTo>
                <a:lnTo>
                  <a:pt x="46415" y="317"/>
                </a:lnTo>
                <a:lnTo>
                  <a:pt x="46397" y="280"/>
                </a:lnTo>
                <a:lnTo>
                  <a:pt x="46360" y="243"/>
                </a:lnTo>
                <a:lnTo>
                  <a:pt x="46267" y="187"/>
                </a:lnTo>
                <a:lnTo>
                  <a:pt x="46136" y="168"/>
                </a:lnTo>
                <a:lnTo>
                  <a:pt x="45987" y="150"/>
                </a:lnTo>
                <a:close/>
                <a:moveTo>
                  <a:pt x="2868" y="187"/>
                </a:moveTo>
                <a:lnTo>
                  <a:pt x="2663" y="206"/>
                </a:lnTo>
                <a:lnTo>
                  <a:pt x="2495" y="224"/>
                </a:lnTo>
                <a:lnTo>
                  <a:pt x="2347" y="224"/>
                </a:lnTo>
                <a:lnTo>
                  <a:pt x="2104" y="243"/>
                </a:lnTo>
                <a:lnTo>
                  <a:pt x="1974" y="280"/>
                </a:lnTo>
                <a:lnTo>
                  <a:pt x="1881" y="299"/>
                </a:lnTo>
                <a:lnTo>
                  <a:pt x="1825" y="355"/>
                </a:lnTo>
                <a:lnTo>
                  <a:pt x="1807" y="373"/>
                </a:lnTo>
                <a:lnTo>
                  <a:pt x="1788" y="410"/>
                </a:lnTo>
                <a:lnTo>
                  <a:pt x="1807" y="429"/>
                </a:lnTo>
                <a:lnTo>
                  <a:pt x="1825" y="466"/>
                </a:lnTo>
                <a:lnTo>
                  <a:pt x="1900" y="504"/>
                </a:lnTo>
                <a:lnTo>
                  <a:pt x="1993" y="541"/>
                </a:lnTo>
                <a:lnTo>
                  <a:pt x="2104" y="541"/>
                </a:lnTo>
                <a:lnTo>
                  <a:pt x="2328" y="559"/>
                </a:lnTo>
                <a:lnTo>
                  <a:pt x="2663" y="559"/>
                </a:lnTo>
                <a:lnTo>
                  <a:pt x="2961" y="541"/>
                </a:lnTo>
                <a:lnTo>
                  <a:pt x="3073" y="522"/>
                </a:lnTo>
                <a:lnTo>
                  <a:pt x="3184" y="466"/>
                </a:lnTo>
                <a:lnTo>
                  <a:pt x="3203" y="448"/>
                </a:lnTo>
                <a:lnTo>
                  <a:pt x="3222" y="410"/>
                </a:lnTo>
                <a:lnTo>
                  <a:pt x="3222" y="355"/>
                </a:lnTo>
                <a:lnTo>
                  <a:pt x="3203" y="299"/>
                </a:lnTo>
                <a:lnTo>
                  <a:pt x="3147" y="243"/>
                </a:lnTo>
                <a:lnTo>
                  <a:pt x="3073" y="206"/>
                </a:lnTo>
                <a:lnTo>
                  <a:pt x="2980" y="187"/>
                </a:lnTo>
                <a:close/>
                <a:moveTo>
                  <a:pt x="35114" y="113"/>
                </a:moveTo>
                <a:lnTo>
                  <a:pt x="34891" y="150"/>
                </a:lnTo>
                <a:lnTo>
                  <a:pt x="34798" y="168"/>
                </a:lnTo>
                <a:lnTo>
                  <a:pt x="34723" y="206"/>
                </a:lnTo>
                <a:lnTo>
                  <a:pt x="34612" y="299"/>
                </a:lnTo>
                <a:lnTo>
                  <a:pt x="34612" y="336"/>
                </a:lnTo>
                <a:lnTo>
                  <a:pt x="34612" y="355"/>
                </a:lnTo>
                <a:lnTo>
                  <a:pt x="34630" y="373"/>
                </a:lnTo>
                <a:lnTo>
                  <a:pt x="34649" y="392"/>
                </a:lnTo>
                <a:lnTo>
                  <a:pt x="34742" y="429"/>
                </a:lnTo>
                <a:lnTo>
                  <a:pt x="35003" y="448"/>
                </a:lnTo>
                <a:lnTo>
                  <a:pt x="35207" y="448"/>
                </a:lnTo>
                <a:lnTo>
                  <a:pt x="35412" y="485"/>
                </a:lnTo>
                <a:lnTo>
                  <a:pt x="35691" y="541"/>
                </a:lnTo>
                <a:lnTo>
                  <a:pt x="35822" y="559"/>
                </a:lnTo>
                <a:lnTo>
                  <a:pt x="35952" y="559"/>
                </a:lnTo>
                <a:lnTo>
                  <a:pt x="36045" y="541"/>
                </a:lnTo>
                <a:lnTo>
                  <a:pt x="36120" y="504"/>
                </a:lnTo>
                <a:lnTo>
                  <a:pt x="36176" y="466"/>
                </a:lnTo>
                <a:lnTo>
                  <a:pt x="36194" y="410"/>
                </a:lnTo>
                <a:lnTo>
                  <a:pt x="36194" y="373"/>
                </a:lnTo>
                <a:lnTo>
                  <a:pt x="36176" y="336"/>
                </a:lnTo>
                <a:lnTo>
                  <a:pt x="36138" y="299"/>
                </a:lnTo>
                <a:lnTo>
                  <a:pt x="36101" y="261"/>
                </a:lnTo>
                <a:lnTo>
                  <a:pt x="35989" y="224"/>
                </a:lnTo>
                <a:lnTo>
                  <a:pt x="35840" y="187"/>
                </a:lnTo>
                <a:lnTo>
                  <a:pt x="35710" y="168"/>
                </a:lnTo>
                <a:lnTo>
                  <a:pt x="35524" y="150"/>
                </a:lnTo>
                <a:lnTo>
                  <a:pt x="35338" y="131"/>
                </a:lnTo>
                <a:lnTo>
                  <a:pt x="35114" y="113"/>
                </a:lnTo>
                <a:close/>
                <a:moveTo>
                  <a:pt x="47849" y="206"/>
                </a:moveTo>
                <a:lnTo>
                  <a:pt x="47719" y="224"/>
                </a:lnTo>
                <a:lnTo>
                  <a:pt x="47495" y="261"/>
                </a:lnTo>
                <a:lnTo>
                  <a:pt x="47384" y="299"/>
                </a:lnTo>
                <a:lnTo>
                  <a:pt x="47328" y="355"/>
                </a:lnTo>
                <a:lnTo>
                  <a:pt x="47328" y="373"/>
                </a:lnTo>
                <a:lnTo>
                  <a:pt x="47328" y="392"/>
                </a:lnTo>
                <a:lnTo>
                  <a:pt x="47365" y="429"/>
                </a:lnTo>
                <a:lnTo>
                  <a:pt x="47421" y="448"/>
                </a:lnTo>
                <a:lnTo>
                  <a:pt x="47533" y="485"/>
                </a:lnTo>
                <a:lnTo>
                  <a:pt x="47737" y="522"/>
                </a:lnTo>
                <a:lnTo>
                  <a:pt x="47979" y="559"/>
                </a:lnTo>
                <a:lnTo>
                  <a:pt x="48221" y="578"/>
                </a:lnTo>
                <a:lnTo>
                  <a:pt x="48445" y="578"/>
                </a:lnTo>
                <a:lnTo>
                  <a:pt x="48519" y="559"/>
                </a:lnTo>
                <a:lnTo>
                  <a:pt x="48594" y="541"/>
                </a:lnTo>
                <a:lnTo>
                  <a:pt x="48631" y="504"/>
                </a:lnTo>
                <a:lnTo>
                  <a:pt x="48650" y="466"/>
                </a:lnTo>
                <a:lnTo>
                  <a:pt x="48631" y="410"/>
                </a:lnTo>
                <a:lnTo>
                  <a:pt x="48575" y="336"/>
                </a:lnTo>
                <a:lnTo>
                  <a:pt x="48501" y="280"/>
                </a:lnTo>
                <a:lnTo>
                  <a:pt x="48426" y="261"/>
                </a:lnTo>
                <a:lnTo>
                  <a:pt x="48221" y="224"/>
                </a:lnTo>
                <a:lnTo>
                  <a:pt x="48017" y="206"/>
                </a:lnTo>
                <a:close/>
                <a:moveTo>
                  <a:pt x="57940" y="113"/>
                </a:moveTo>
                <a:lnTo>
                  <a:pt x="57679" y="131"/>
                </a:lnTo>
                <a:lnTo>
                  <a:pt x="57586" y="150"/>
                </a:lnTo>
                <a:lnTo>
                  <a:pt x="57493" y="168"/>
                </a:lnTo>
                <a:lnTo>
                  <a:pt x="57419" y="224"/>
                </a:lnTo>
                <a:lnTo>
                  <a:pt x="57363" y="261"/>
                </a:lnTo>
                <a:lnTo>
                  <a:pt x="57344" y="317"/>
                </a:lnTo>
                <a:lnTo>
                  <a:pt x="57381" y="373"/>
                </a:lnTo>
                <a:lnTo>
                  <a:pt x="57437" y="410"/>
                </a:lnTo>
                <a:lnTo>
                  <a:pt x="57568" y="466"/>
                </a:lnTo>
                <a:lnTo>
                  <a:pt x="57847" y="504"/>
                </a:lnTo>
                <a:lnTo>
                  <a:pt x="58145" y="522"/>
                </a:lnTo>
                <a:lnTo>
                  <a:pt x="58443" y="541"/>
                </a:lnTo>
                <a:lnTo>
                  <a:pt x="58722" y="578"/>
                </a:lnTo>
                <a:lnTo>
                  <a:pt x="58815" y="578"/>
                </a:lnTo>
                <a:lnTo>
                  <a:pt x="58890" y="541"/>
                </a:lnTo>
                <a:lnTo>
                  <a:pt x="58908" y="504"/>
                </a:lnTo>
                <a:lnTo>
                  <a:pt x="58927" y="429"/>
                </a:lnTo>
                <a:lnTo>
                  <a:pt x="58890" y="373"/>
                </a:lnTo>
                <a:lnTo>
                  <a:pt x="58852" y="299"/>
                </a:lnTo>
                <a:lnTo>
                  <a:pt x="58796" y="243"/>
                </a:lnTo>
                <a:lnTo>
                  <a:pt x="58722" y="206"/>
                </a:lnTo>
                <a:lnTo>
                  <a:pt x="58610" y="168"/>
                </a:lnTo>
                <a:lnTo>
                  <a:pt x="58499" y="150"/>
                </a:lnTo>
                <a:lnTo>
                  <a:pt x="58219" y="113"/>
                </a:lnTo>
                <a:close/>
                <a:moveTo>
                  <a:pt x="65238" y="168"/>
                </a:moveTo>
                <a:lnTo>
                  <a:pt x="65071" y="187"/>
                </a:lnTo>
                <a:lnTo>
                  <a:pt x="64922" y="224"/>
                </a:lnTo>
                <a:lnTo>
                  <a:pt x="64791" y="280"/>
                </a:lnTo>
                <a:lnTo>
                  <a:pt x="64754" y="317"/>
                </a:lnTo>
                <a:lnTo>
                  <a:pt x="64736" y="355"/>
                </a:lnTo>
                <a:lnTo>
                  <a:pt x="64736" y="392"/>
                </a:lnTo>
                <a:lnTo>
                  <a:pt x="64754" y="410"/>
                </a:lnTo>
                <a:lnTo>
                  <a:pt x="64829" y="466"/>
                </a:lnTo>
                <a:lnTo>
                  <a:pt x="64940" y="485"/>
                </a:lnTo>
                <a:lnTo>
                  <a:pt x="65108" y="504"/>
                </a:lnTo>
                <a:lnTo>
                  <a:pt x="65406" y="522"/>
                </a:lnTo>
                <a:lnTo>
                  <a:pt x="65592" y="522"/>
                </a:lnTo>
                <a:lnTo>
                  <a:pt x="65834" y="541"/>
                </a:lnTo>
                <a:lnTo>
                  <a:pt x="66169" y="578"/>
                </a:lnTo>
                <a:lnTo>
                  <a:pt x="66504" y="578"/>
                </a:lnTo>
                <a:lnTo>
                  <a:pt x="66579" y="559"/>
                </a:lnTo>
                <a:lnTo>
                  <a:pt x="66616" y="541"/>
                </a:lnTo>
                <a:lnTo>
                  <a:pt x="66653" y="504"/>
                </a:lnTo>
                <a:lnTo>
                  <a:pt x="66672" y="466"/>
                </a:lnTo>
                <a:lnTo>
                  <a:pt x="66691" y="410"/>
                </a:lnTo>
                <a:lnTo>
                  <a:pt x="66672" y="355"/>
                </a:lnTo>
                <a:lnTo>
                  <a:pt x="66653" y="317"/>
                </a:lnTo>
                <a:lnTo>
                  <a:pt x="66597" y="280"/>
                </a:lnTo>
                <a:lnTo>
                  <a:pt x="66486" y="224"/>
                </a:lnTo>
                <a:lnTo>
                  <a:pt x="66337" y="187"/>
                </a:lnTo>
                <a:lnTo>
                  <a:pt x="66188" y="168"/>
                </a:lnTo>
                <a:close/>
                <a:moveTo>
                  <a:pt x="7560" y="206"/>
                </a:moveTo>
                <a:lnTo>
                  <a:pt x="7038" y="224"/>
                </a:lnTo>
                <a:lnTo>
                  <a:pt x="6908" y="243"/>
                </a:lnTo>
                <a:lnTo>
                  <a:pt x="6833" y="280"/>
                </a:lnTo>
                <a:lnTo>
                  <a:pt x="6778" y="317"/>
                </a:lnTo>
                <a:lnTo>
                  <a:pt x="6740" y="355"/>
                </a:lnTo>
                <a:lnTo>
                  <a:pt x="6722" y="410"/>
                </a:lnTo>
                <a:lnTo>
                  <a:pt x="6759" y="448"/>
                </a:lnTo>
                <a:lnTo>
                  <a:pt x="6852" y="485"/>
                </a:lnTo>
                <a:lnTo>
                  <a:pt x="7150" y="559"/>
                </a:lnTo>
                <a:lnTo>
                  <a:pt x="7448" y="597"/>
                </a:lnTo>
                <a:lnTo>
                  <a:pt x="7746" y="597"/>
                </a:lnTo>
                <a:lnTo>
                  <a:pt x="7913" y="578"/>
                </a:lnTo>
                <a:lnTo>
                  <a:pt x="8062" y="559"/>
                </a:lnTo>
                <a:lnTo>
                  <a:pt x="8174" y="522"/>
                </a:lnTo>
                <a:lnTo>
                  <a:pt x="8267" y="466"/>
                </a:lnTo>
                <a:lnTo>
                  <a:pt x="8323" y="410"/>
                </a:lnTo>
                <a:lnTo>
                  <a:pt x="8360" y="355"/>
                </a:lnTo>
                <a:lnTo>
                  <a:pt x="8360" y="317"/>
                </a:lnTo>
                <a:lnTo>
                  <a:pt x="8323" y="261"/>
                </a:lnTo>
                <a:lnTo>
                  <a:pt x="8230" y="243"/>
                </a:lnTo>
                <a:lnTo>
                  <a:pt x="8081" y="224"/>
                </a:lnTo>
                <a:lnTo>
                  <a:pt x="7560" y="206"/>
                </a:lnTo>
                <a:close/>
                <a:moveTo>
                  <a:pt x="10706" y="261"/>
                </a:moveTo>
                <a:lnTo>
                  <a:pt x="10576" y="280"/>
                </a:lnTo>
                <a:lnTo>
                  <a:pt x="10445" y="317"/>
                </a:lnTo>
                <a:lnTo>
                  <a:pt x="10334" y="355"/>
                </a:lnTo>
                <a:lnTo>
                  <a:pt x="10129" y="336"/>
                </a:lnTo>
                <a:lnTo>
                  <a:pt x="9794" y="317"/>
                </a:lnTo>
                <a:lnTo>
                  <a:pt x="9477" y="317"/>
                </a:lnTo>
                <a:lnTo>
                  <a:pt x="9384" y="336"/>
                </a:lnTo>
                <a:lnTo>
                  <a:pt x="9347" y="336"/>
                </a:lnTo>
                <a:lnTo>
                  <a:pt x="9328" y="355"/>
                </a:lnTo>
                <a:lnTo>
                  <a:pt x="9310" y="429"/>
                </a:lnTo>
                <a:lnTo>
                  <a:pt x="9328" y="485"/>
                </a:lnTo>
                <a:lnTo>
                  <a:pt x="9384" y="522"/>
                </a:lnTo>
                <a:lnTo>
                  <a:pt x="9459" y="559"/>
                </a:lnTo>
                <a:lnTo>
                  <a:pt x="9552" y="578"/>
                </a:lnTo>
                <a:lnTo>
                  <a:pt x="9663" y="597"/>
                </a:lnTo>
                <a:lnTo>
                  <a:pt x="10203" y="597"/>
                </a:lnTo>
                <a:lnTo>
                  <a:pt x="10464" y="578"/>
                </a:lnTo>
                <a:lnTo>
                  <a:pt x="10780" y="522"/>
                </a:lnTo>
                <a:lnTo>
                  <a:pt x="10836" y="504"/>
                </a:lnTo>
                <a:lnTo>
                  <a:pt x="10855" y="485"/>
                </a:lnTo>
                <a:lnTo>
                  <a:pt x="10874" y="448"/>
                </a:lnTo>
                <a:lnTo>
                  <a:pt x="10874" y="410"/>
                </a:lnTo>
                <a:lnTo>
                  <a:pt x="10855" y="336"/>
                </a:lnTo>
                <a:lnTo>
                  <a:pt x="10836" y="299"/>
                </a:lnTo>
                <a:lnTo>
                  <a:pt x="10799" y="261"/>
                </a:lnTo>
                <a:close/>
                <a:moveTo>
                  <a:pt x="32284" y="206"/>
                </a:moveTo>
                <a:lnTo>
                  <a:pt x="32173" y="224"/>
                </a:lnTo>
                <a:lnTo>
                  <a:pt x="32080" y="261"/>
                </a:lnTo>
                <a:lnTo>
                  <a:pt x="32061" y="280"/>
                </a:lnTo>
                <a:lnTo>
                  <a:pt x="32042" y="317"/>
                </a:lnTo>
                <a:lnTo>
                  <a:pt x="32042" y="373"/>
                </a:lnTo>
                <a:lnTo>
                  <a:pt x="32080" y="429"/>
                </a:lnTo>
                <a:lnTo>
                  <a:pt x="32154" y="466"/>
                </a:lnTo>
                <a:lnTo>
                  <a:pt x="32247" y="504"/>
                </a:lnTo>
                <a:lnTo>
                  <a:pt x="32471" y="559"/>
                </a:lnTo>
                <a:lnTo>
                  <a:pt x="32750" y="597"/>
                </a:lnTo>
                <a:lnTo>
                  <a:pt x="33290" y="597"/>
                </a:lnTo>
                <a:lnTo>
                  <a:pt x="33495" y="578"/>
                </a:lnTo>
                <a:lnTo>
                  <a:pt x="33606" y="559"/>
                </a:lnTo>
                <a:lnTo>
                  <a:pt x="33643" y="522"/>
                </a:lnTo>
                <a:lnTo>
                  <a:pt x="33662" y="485"/>
                </a:lnTo>
                <a:lnTo>
                  <a:pt x="33662" y="448"/>
                </a:lnTo>
                <a:lnTo>
                  <a:pt x="33643" y="429"/>
                </a:lnTo>
                <a:lnTo>
                  <a:pt x="33550" y="373"/>
                </a:lnTo>
                <a:lnTo>
                  <a:pt x="33401" y="336"/>
                </a:lnTo>
                <a:lnTo>
                  <a:pt x="33085" y="280"/>
                </a:lnTo>
                <a:lnTo>
                  <a:pt x="32880" y="261"/>
                </a:lnTo>
                <a:lnTo>
                  <a:pt x="32713" y="243"/>
                </a:lnTo>
                <a:lnTo>
                  <a:pt x="32433" y="206"/>
                </a:lnTo>
                <a:close/>
                <a:moveTo>
                  <a:pt x="53602" y="187"/>
                </a:moveTo>
                <a:lnTo>
                  <a:pt x="53360" y="206"/>
                </a:lnTo>
                <a:lnTo>
                  <a:pt x="53118" y="206"/>
                </a:lnTo>
                <a:lnTo>
                  <a:pt x="52857" y="224"/>
                </a:lnTo>
                <a:lnTo>
                  <a:pt x="52597" y="261"/>
                </a:lnTo>
                <a:lnTo>
                  <a:pt x="52485" y="280"/>
                </a:lnTo>
                <a:lnTo>
                  <a:pt x="52392" y="336"/>
                </a:lnTo>
                <a:lnTo>
                  <a:pt x="52280" y="410"/>
                </a:lnTo>
                <a:lnTo>
                  <a:pt x="52262" y="448"/>
                </a:lnTo>
                <a:lnTo>
                  <a:pt x="52262" y="466"/>
                </a:lnTo>
                <a:lnTo>
                  <a:pt x="52262" y="485"/>
                </a:lnTo>
                <a:lnTo>
                  <a:pt x="52280" y="522"/>
                </a:lnTo>
                <a:lnTo>
                  <a:pt x="52355" y="541"/>
                </a:lnTo>
                <a:lnTo>
                  <a:pt x="52466" y="559"/>
                </a:lnTo>
                <a:lnTo>
                  <a:pt x="52578" y="578"/>
                </a:lnTo>
                <a:lnTo>
                  <a:pt x="52783" y="578"/>
                </a:lnTo>
                <a:lnTo>
                  <a:pt x="53043" y="597"/>
                </a:lnTo>
                <a:lnTo>
                  <a:pt x="53323" y="615"/>
                </a:lnTo>
                <a:lnTo>
                  <a:pt x="53583" y="597"/>
                </a:lnTo>
                <a:lnTo>
                  <a:pt x="53714" y="559"/>
                </a:lnTo>
                <a:lnTo>
                  <a:pt x="53825" y="522"/>
                </a:lnTo>
                <a:lnTo>
                  <a:pt x="53881" y="504"/>
                </a:lnTo>
                <a:lnTo>
                  <a:pt x="53919" y="466"/>
                </a:lnTo>
                <a:lnTo>
                  <a:pt x="53937" y="429"/>
                </a:lnTo>
                <a:lnTo>
                  <a:pt x="53937" y="392"/>
                </a:lnTo>
                <a:lnTo>
                  <a:pt x="53900" y="317"/>
                </a:lnTo>
                <a:lnTo>
                  <a:pt x="53825" y="243"/>
                </a:lnTo>
                <a:lnTo>
                  <a:pt x="53788" y="224"/>
                </a:lnTo>
                <a:lnTo>
                  <a:pt x="53732" y="206"/>
                </a:lnTo>
                <a:lnTo>
                  <a:pt x="53602" y="187"/>
                </a:lnTo>
                <a:close/>
                <a:moveTo>
                  <a:pt x="83000" y="243"/>
                </a:moveTo>
                <a:lnTo>
                  <a:pt x="82814" y="261"/>
                </a:lnTo>
                <a:lnTo>
                  <a:pt x="82646" y="280"/>
                </a:lnTo>
                <a:lnTo>
                  <a:pt x="82516" y="336"/>
                </a:lnTo>
                <a:lnTo>
                  <a:pt x="82479" y="355"/>
                </a:lnTo>
                <a:lnTo>
                  <a:pt x="82479" y="392"/>
                </a:lnTo>
                <a:lnTo>
                  <a:pt x="82479" y="429"/>
                </a:lnTo>
                <a:lnTo>
                  <a:pt x="82535" y="448"/>
                </a:lnTo>
                <a:lnTo>
                  <a:pt x="82702" y="504"/>
                </a:lnTo>
                <a:lnTo>
                  <a:pt x="82963" y="541"/>
                </a:lnTo>
                <a:lnTo>
                  <a:pt x="83279" y="578"/>
                </a:lnTo>
                <a:lnTo>
                  <a:pt x="83875" y="615"/>
                </a:lnTo>
                <a:lnTo>
                  <a:pt x="84098" y="615"/>
                </a:lnTo>
                <a:lnTo>
                  <a:pt x="84229" y="597"/>
                </a:lnTo>
                <a:lnTo>
                  <a:pt x="84285" y="578"/>
                </a:lnTo>
                <a:lnTo>
                  <a:pt x="84322" y="541"/>
                </a:lnTo>
                <a:lnTo>
                  <a:pt x="84322" y="504"/>
                </a:lnTo>
                <a:lnTo>
                  <a:pt x="84322" y="466"/>
                </a:lnTo>
                <a:lnTo>
                  <a:pt x="84285" y="373"/>
                </a:lnTo>
                <a:lnTo>
                  <a:pt x="84229" y="317"/>
                </a:lnTo>
                <a:lnTo>
                  <a:pt x="84173" y="280"/>
                </a:lnTo>
                <a:lnTo>
                  <a:pt x="84098" y="261"/>
                </a:lnTo>
                <a:lnTo>
                  <a:pt x="83931" y="243"/>
                </a:lnTo>
                <a:close/>
                <a:moveTo>
                  <a:pt x="62650" y="206"/>
                </a:moveTo>
                <a:lnTo>
                  <a:pt x="62501" y="224"/>
                </a:lnTo>
                <a:lnTo>
                  <a:pt x="62371" y="243"/>
                </a:lnTo>
                <a:lnTo>
                  <a:pt x="62334" y="261"/>
                </a:lnTo>
                <a:lnTo>
                  <a:pt x="62297" y="299"/>
                </a:lnTo>
                <a:lnTo>
                  <a:pt x="62297" y="336"/>
                </a:lnTo>
                <a:lnTo>
                  <a:pt x="62334" y="392"/>
                </a:lnTo>
                <a:lnTo>
                  <a:pt x="62390" y="429"/>
                </a:lnTo>
                <a:lnTo>
                  <a:pt x="62483" y="466"/>
                </a:lnTo>
                <a:lnTo>
                  <a:pt x="62725" y="541"/>
                </a:lnTo>
                <a:lnTo>
                  <a:pt x="63041" y="597"/>
                </a:lnTo>
                <a:lnTo>
                  <a:pt x="63358" y="634"/>
                </a:lnTo>
                <a:lnTo>
                  <a:pt x="63656" y="634"/>
                </a:lnTo>
                <a:lnTo>
                  <a:pt x="63898" y="615"/>
                </a:lnTo>
                <a:lnTo>
                  <a:pt x="63991" y="597"/>
                </a:lnTo>
                <a:lnTo>
                  <a:pt x="64047" y="559"/>
                </a:lnTo>
                <a:lnTo>
                  <a:pt x="64084" y="522"/>
                </a:lnTo>
                <a:lnTo>
                  <a:pt x="64103" y="504"/>
                </a:lnTo>
                <a:lnTo>
                  <a:pt x="64103" y="466"/>
                </a:lnTo>
                <a:lnTo>
                  <a:pt x="64084" y="429"/>
                </a:lnTo>
                <a:lnTo>
                  <a:pt x="63991" y="392"/>
                </a:lnTo>
                <a:lnTo>
                  <a:pt x="63879" y="355"/>
                </a:lnTo>
                <a:lnTo>
                  <a:pt x="63600" y="299"/>
                </a:lnTo>
                <a:lnTo>
                  <a:pt x="63432" y="280"/>
                </a:lnTo>
                <a:lnTo>
                  <a:pt x="63209" y="261"/>
                </a:lnTo>
                <a:lnTo>
                  <a:pt x="62837" y="224"/>
                </a:lnTo>
                <a:lnTo>
                  <a:pt x="62650" y="206"/>
                </a:lnTo>
                <a:close/>
                <a:moveTo>
                  <a:pt x="559" y="224"/>
                </a:moveTo>
                <a:lnTo>
                  <a:pt x="410" y="261"/>
                </a:lnTo>
                <a:lnTo>
                  <a:pt x="299" y="280"/>
                </a:lnTo>
                <a:lnTo>
                  <a:pt x="94" y="280"/>
                </a:lnTo>
                <a:lnTo>
                  <a:pt x="56" y="299"/>
                </a:lnTo>
                <a:lnTo>
                  <a:pt x="38" y="336"/>
                </a:lnTo>
                <a:lnTo>
                  <a:pt x="19" y="392"/>
                </a:lnTo>
                <a:lnTo>
                  <a:pt x="1" y="448"/>
                </a:lnTo>
                <a:lnTo>
                  <a:pt x="1" y="504"/>
                </a:lnTo>
                <a:lnTo>
                  <a:pt x="38" y="559"/>
                </a:lnTo>
                <a:lnTo>
                  <a:pt x="112" y="597"/>
                </a:lnTo>
                <a:lnTo>
                  <a:pt x="205" y="634"/>
                </a:lnTo>
                <a:lnTo>
                  <a:pt x="336" y="652"/>
                </a:lnTo>
                <a:lnTo>
                  <a:pt x="596" y="652"/>
                </a:lnTo>
                <a:lnTo>
                  <a:pt x="652" y="615"/>
                </a:lnTo>
                <a:lnTo>
                  <a:pt x="690" y="597"/>
                </a:lnTo>
                <a:lnTo>
                  <a:pt x="727" y="541"/>
                </a:lnTo>
                <a:lnTo>
                  <a:pt x="764" y="485"/>
                </a:lnTo>
                <a:lnTo>
                  <a:pt x="783" y="429"/>
                </a:lnTo>
                <a:lnTo>
                  <a:pt x="764" y="336"/>
                </a:lnTo>
                <a:lnTo>
                  <a:pt x="745" y="280"/>
                </a:lnTo>
                <a:lnTo>
                  <a:pt x="708" y="243"/>
                </a:lnTo>
                <a:lnTo>
                  <a:pt x="634" y="224"/>
                </a:lnTo>
                <a:close/>
                <a:moveTo>
                  <a:pt x="67863" y="299"/>
                </a:moveTo>
                <a:lnTo>
                  <a:pt x="67696" y="317"/>
                </a:lnTo>
                <a:lnTo>
                  <a:pt x="67547" y="336"/>
                </a:lnTo>
                <a:lnTo>
                  <a:pt x="67454" y="373"/>
                </a:lnTo>
                <a:lnTo>
                  <a:pt x="67417" y="410"/>
                </a:lnTo>
                <a:lnTo>
                  <a:pt x="67398" y="429"/>
                </a:lnTo>
                <a:lnTo>
                  <a:pt x="67417" y="466"/>
                </a:lnTo>
                <a:lnTo>
                  <a:pt x="67454" y="504"/>
                </a:lnTo>
                <a:lnTo>
                  <a:pt x="67603" y="559"/>
                </a:lnTo>
                <a:lnTo>
                  <a:pt x="67845" y="597"/>
                </a:lnTo>
                <a:lnTo>
                  <a:pt x="68124" y="634"/>
                </a:lnTo>
                <a:lnTo>
                  <a:pt x="68403" y="652"/>
                </a:lnTo>
                <a:lnTo>
                  <a:pt x="68869" y="652"/>
                </a:lnTo>
                <a:lnTo>
                  <a:pt x="68981" y="634"/>
                </a:lnTo>
                <a:lnTo>
                  <a:pt x="69036" y="597"/>
                </a:lnTo>
                <a:lnTo>
                  <a:pt x="69074" y="578"/>
                </a:lnTo>
                <a:lnTo>
                  <a:pt x="69092" y="541"/>
                </a:lnTo>
                <a:lnTo>
                  <a:pt x="69074" y="522"/>
                </a:lnTo>
                <a:lnTo>
                  <a:pt x="68999" y="466"/>
                </a:lnTo>
                <a:lnTo>
                  <a:pt x="68887" y="410"/>
                </a:lnTo>
                <a:lnTo>
                  <a:pt x="68590" y="336"/>
                </a:lnTo>
                <a:lnTo>
                  <a:pt x="68403" y="317"/>
                </a:lnTo>
                <a:lnTo>
                  <a:pt x="68180" y="317"/>
                </a:lnTo>
                <a:lnTo>
                  <a:pt x="67863" y="299"/>
                </a:lnTo>
                <a:close/>
                <a:moveTo>
                  <a:pt x="56376" y="280"/>
                </a:moveTo>
                <a:lnTo>
                  <a:pt x="55129" y="299"/>
                </a:lnTo>
                <a:lnTo>
                  <a:pt x="54998" y="317"/>
                </a:lnTo>
                <a:lnTo>
                  <a:pt x="54887" y="336"/>
                </a:lnTo>
                <a:lnTo>
                  <a:pt x="54775" y="373"/>
                </a:lnTo>
                <a:lnTo>
                  <a:pt x="54719" y="410"/>
                </a:lnTo>
                <a:lnTo>
                  <a:pt x="54700" y="429"/>
                </a:lnTo>
                <a:lnTo>
                  <a:pt x="54682" y="466"/>
                </a:lnTo>
                <a:lnTo>
                  <a:pt x="54700" y="485"/>
                </a:lnTo>
                <a:lnTo>
                  <a:pt x="54719" y="504"/>
                </a:lnTo>
                <a:lnTo>
                  <a:pt x="54812" y="559"/>
                </a:lnTo>
                <a:lnTo>
                  <a:pt x="54961" y="615"/>
                </a:lnTo>
                <a:lnTo>
                  <a:pt x="55259" y="671"/>
                </a:lnTo>
                <a:lnTo>
                  <a:pt x="55892" y="671"/>
                </a:lnTo>
                <a:lnTo>
                  <a:pt x="56190" y="634"/>
                </a:lnTo>
                <a:lnTo>
                  <a:pt x="56358" y="615"/>
                </a:lnTo>
                <a:lnTo>
                  <a:pt x="56451" y="578"/>
                </a:lnTo>
                <a:lnTo>
                  <a:pt x="56488" y="559"/>
                </a:lnTo>
                <a:lnTo>
                  <a:pt x="56506" y="522"/>
                </a:lnTo>
                <a:lnTo>
                  <a:pt x="56525" y="429"/>
                </a:lnTo>
                <a:lnTo>
                  <a:pt x="56506" y="355"/>
                </a:lnTo>
                <a:lnTo>
                  <a:pt x="56451" y="299"/>
                </a:lnTo>
                <a:lnTo>
                  <a:pt x="56413" y="280"/>
                </a:lnTo>
                <a:close/>
                <a:moveTo>
                  <a:pt x="60323" y="206"/>
                </a:moveTo>
                <a:lnTo>
                  <a:pt x="60211" y="224"/>
                </a:lnTo>
                <a:lnTo>
                  <a:pt x="60118" y="243"/>
                </a:lnTo>
                <a:lnTo>
                  <a:pt x="60025" y="299"/>
                </a:lnTo>
                <a:lnTo>
                  <a:pt x="59951" y="373"/>
                </a:lnTo>
                <a:lnTo>
                  <a:pt x="59914" y="429"/>
                </a:lnTo>
                <a:lnTo>
                  <a:pt x="59932" y="466"/>
                </a:lnTo>
                <a:lnTo>
                  <a:pt x="59969" y="504"/>
                </a:lnTo>
                <a:lnTo>
                  <a:pt x="60044" y="522"/>
                </a:lnTo>
                <a:lnTo>
                  <a:pt x="60137" y="541"/>
                </a:lnTo>
                <a:lnTo>
                  <a:pt x="60323" y="559"/>
                </a:lnTo>
                <a:lnTo>
                  <a:pt x="60565" y="578"/>
                </a:lnTo>
                <a:lnTo>
                  <a:pt x="60863" y="634"/>
                </a:lnTo>
                <a:lnTo>
                  <a:pt x="61031" y="652"/>
                </a:lnTo>
                <a:lnTo>
                  <a:pt x="61161" y="671"/>
                </a:lnTo>
                <a:lnTo>
                  <a:pt x="61291" y="652"/>
                </a:lnTo>
                <a:lnTo>
                  <a:pt x="61329" y="634"/>
                </a:lnTo>
                <a:lnTo>
                  <a:pt x="61366" y="615"/>
                </a:lnTo>
                <a:lnTo>
                  <a:pt x="61403" y="559"/>
                </a:lnTo>
                <a:lnTo>
                  <a:pt x="61440" y="522"/>
                </a:lnTo>
                <a:lnTo>
                  <a:pt x="61440" y="466"/>
                </a:lnTo>
                <a:lnTo>
                  <a:pt x="61440" y="429"/>
                </a:lnTo>
                <a:lnTo>
                  <a:pt x="61422" y="392"/>
                </a:lnTo>
                <a:lnTo>
                  <a:pt x="61384" y="373"/>
                </a:lnTo>
                <a:lnTo>
                  <a:pt x="61291" y="317"/>
                </a:lnTo>
                <a:lnTo>
                  <a:pt x="61180" y="280"/>
                </a:lnTo>
                <a:lnTo>
                  <a:pt x="61049" y="261"/>
                </a:lnTo>
                <a:lnTo>
                  <a:pt x="60863" y="243"/>
                </a:lnTo>
                <a:lnTo>
                  <a:pt x="60677" y="206"/>
                </a:lnTo>
                <a:close/>
                <a:moveTo>
                  <a:pt x="71010" y="243"/>
                </a:moveTo>
                <a:lnTo>
                  <a:pt x="70768" y="261"/>
                </a:lnTo>
                <a:lnTo>
                  <a:pt x="70544" y="280"/>
                </a:lnTo>
                <a:lnTo>
                  <a:pt x="70321" y="299"/>
                </a:lnTo>
                <a:lnTo>
                  <a:pt x="70191" y="336"/>
                </a:lnTo>
                <a:lnTo>
                  <a:pt x="70079" y="373"/>
                </a:lnTo>
                <a:lnTo>
                  <a:pt x="70005" y="410"/>
                </a:lnTo>
                <a:lnTo>
                  <a:pt x="69986" y="429"/>
                </a:lnTo>
                <a:lnTo>
                  <a:pt x="69986" y="466"/>
                </a:lnTo>
                <a:lnTo>
                  <a:pt x="70005" y="485"/>
                </a:lnTo>
                <a:lnTo>
                  <a:pt x="70042" y="522"/>
                </a:lnTo>
                <a:lnTo>
                  <a:pt x="70191" y="578"/>
                </a:lnTo>
                <a:lnTo>
                  <a:pt x="70284" y="615"/>
                </a:lnTo>
                <a:lnTo>
                  <a:pt x="70414" y="634"/>
                </a:lnTo>
                <a:lnTo>
                  <a:pt x="70675" y="671"/>
                </a:lnTo>
                <a:lnTo>
                  <a:pt x="70935" y="671"/>
                </a:lnTo>
                <a:lnTo>
                  <a:pt x="71177" y="652"/>
                </a:lnTo>
                <a:lnTo>
                  <a:pt x="71326" y="615"/>
                </a:lnTo>
                <a:lnTo>
                  <a:pt x="71420" y="578"/>
                </a:lnTo>
                <a:lnTo>
                  <a:pt x="71513" y="522"/>
                </a:lnTo>
                <a:lnTo>
                  <a:pt x="71568" y="466"/>
                </a:lnTo>
                <a:lnTo>
                  <a:pt x="71587" y="448"/>
                </a:lnTo>
                <a:lnTo>
                  <a:pt x="71606" y="410"/>
                </a:lnTo>
                <a:lnTo>
                  <a:pt x="71587" y="392"/>
                </a:lnTo>
                <a:lnTo>
                  <a:pt x="71568" y="355"/>
                </a:lnTo>
                <a:lnTo>
                  <a:pt x="71475" y="299"/>
                </a:lnTo>
                <a:lnTo>
                  <a:pt x="71364" y="280"/>
                </a:lnTo>
                <a:lnTo>
                  <a:pt x="71252" y="261"/>
                </a:lnTo>
                <a:lnTo>
                  <a:pt x="71010" y="243"/>
                </a:lnTo>
                <a:close/>
                <a:moveTo>
                  <a:pt x="75478" y="243"/>
                </a:moveTo>
                <a:lnTo>
                  <a:pt x="75348" y="261"/>
                </a:lnTo>
                <a:lnTo>
                  <a:pt x="75218" y="299"/>
                </a:lnTo>
                <a:lnTo>
                  <a:pt x="75125" y="336"/>
                </a:lnTo>
                <a:lnTo>
                  <a:pt x="75031" y="410"/>
                </a:lnTo>
                <a:lnTo>
                  <a:pt x="74994" y="466"/>
                </a:lnTo>
                <a:lnTo>
                  <a:pt x="74994" y="485"/>
                </a:lnTo>
                <a:lnTo>
                  <a:pt x="75013" y="504"/>
                </a:lnTo>
                <a:lnTo>
                  <a:pt x="75069" y="541"/>
                </a:lnTo>
                <a:lnTo>
                  <a:pt x="75143" y="578"/>
                </a:lnTo>
                <a:lnTo>
                  <a:pt x="75236" y="597"/>
                </a:lnTo>
                <a:lnTo>
                  <a:pt x="75422" y="615"/>
                </a:lnTo>
                <a:lnTo>
                  <a:pt x="75702" y="652"/>
                </a:lnTo>
                <a:lnTo>
                  <a:pt x="76000" y="671"/>
                </a:lnTo>
                <a:lnTo>
                  <a:pt x="76279" y="652"/>
                </a:lnTo>
                <a:lnTo>
                  <a:pt x="76428" y="652"/>
                </a:lnTo>
                <a:lnTo>
                  <a:pt x="76558" y="615"/>
                </a:lnTo>
                <a:lnTo>
                  <a:pt x="76614" y="597"/>
                </a:lnTo>
                <a:lnTo>
                  <a:pt x="76651" y="578"/>
                </a:lnTo>
                <a:lnTo>
                  <a:pt x="76651" y="541"/>
                </a:lnTo>
                <a:lnTo>
                  <a:pt x="76670" y="504"/>
                </a:lnTo>
                <a:lnTo>
                  <a:pt x="76633" y="429"/>
                </a:lnTo>
                <a:lnTo>
                  <a:pt x="76595" y="355"/>
                </a:lnTo>
                <a:lnTo>
                  <a:pt x="76558" y="317"/>
                </a:lnTo>
                <a:lnTo>
                  <a:pt x="76502" y="299"/>
                </a:lnTo>
                <a:lnTo>
                  <a:pt x="76391" y="261"/>
                </a:lnTo>
                <a:lnTo>
                  <a:pt x="76149" y="261"/>
                </a:lnTo>
                <a:lnTo>
                  <a:pt x="75906" y="243"/>
                </a:lnTo>
                <a:close/>
                <a:moveTo>
                  <a:pt x="78755" y="224"/>
                </a:moveTo>
                <a:lnTo>
                  <a:pt x="78476" y="243"/>
                </a:lnTo>
                <a:lnTo>
                  <a:pt x="78271" y="280"/>
                </a:lnTo>
                <a:lnTo>
                  <a:pt x="78122" y="299"/>
                </a:lnTo>
                <a:lnTo>
                  <a:pt x="77861" y="336"/>
                </a:lnTo>
                <a:lnTo>
                  <a:pt x="77731" y="373"/>
                </a:lnTo>
                <a:lnTo>
                  <a:pt x="77619" y="410"/>
                </a:lnTo>
                <a:lnTo>
                  <a:pt x="77563" y="466"/>
                </a:lnTo>
                <a:lnTo>
                  <a:pt x="77545" y="504"/>
                </a:lnTo>
                <a:lnTo>
                  <a:pt x="77526" y="522"/>
                </a:lnTo>
                <a:lnTo>
                  <a:pt x="77545" y="559"/>
                </a:lnTo>
                <a:lnTo>
                  <a:pt x="77563" y="597"/>
                </a:lnTo>
                <a:lnTo>
                  <a:pt x="77657" y="634"/>
                </a:lnTo>
                <a:lnTo>
                  <a:pt x="77750" y="652"/>
                </a:lnTo>
                <a:lnTo>
                  <a:pt x="77880" y="671"/>
                </a:lnTo>
                <a:lnTo>
                  <a:pt x="78122" y="652"/>
                </a:lnTo>
                <a:lnTo>
                  <a:pt x="78476" y="652"/>
                </a:lnTo>
                <a:lnTo>
                  <a:pt x="78792" y="634"/>
                </a:lnTo>
                <a:lnTo>
                  <a:pt x="78941" y="597"/>
                </a:lnTo>
                <a:lnTo>
                  <a:pt x="79053" y="559"/>
                </a:lnTo>
                <a:lnTo>
                  <a:pt x="79109" y="522"/>
                </a:lnTo>
                <a:lnTo>
                  <a:pt x="79127" y="485"/>
                </a:lnTo>
                <a:lnTo>
                  <a:pt x="79146" y="448"/>
                </a:lnTo>
                <a:lnTo>
                  <a:pt x="79146" y="392"/>
                </a:lnTo>
                <a:lnTo>
                  <a:pt x="79127" y="336"/>
                </a:lnTo>
                <a:lnTo>
                  <a:pt x="79109" y="299"/>
                </a:lnTo>
                <a:lnTo>
                  <a:pt x="79072" y="261"/>
                </a:lnTo>
                <a:lnTo>
                  <a:pt x="79016" y="243"/>
                </a:lnTo>
                <a:lnTo>
                  <a:pt x="78904" y="224"/>
                </a:lnTo>
                <a:close/>
                <a:moveTo>
                  <a:pt x="72853" y="261"/>
                </a:moveTo>
                <a:lnTo>
                  <a:pt x="72667" y="299"/>
                </a:lnTo>
                <a:lnTo>
                  <a:pt x="72537" y="317"/>
                </a:lnTo>
                <a:lnTo>
                  <a:pt x="72481" y="355"/>
                </a:lnTo>
                <a:lnTo>
                  <a:pt x="72462" y="392"/>
                </a:lnTo>
                <a:lnTo>
                  <a:pt x="72481" y="410"/>
                </a:lnTo>
                <a:lnTo>
                  <a:pt x="72518" y="448"/>
                </a:lnTo>
                <a:lnTo>
                  <a:pt x="72592" y="504"/>
                </a:lnTo>
                <a:lnTo>
                  <a:pt x="72723" y="541"/>
                </a:lnTo>
                <a:lnTo>
                  <a:pt x="72890" y="578"/>
                </a:lnTo>
                <a:lnTo>
                  <a:pt x="73132" y="634"/>
                </a:lnTo>
                <a:lnTo>
                  <a:pt x="73393" y="671"/>
                </a:lnTo>
                <a:lnTo>
                  <a:pt x="73654" y="690"/>
                </a:lnTo>
                <a:lnTo>
                  <a:pt x="73914" y="671"/>
                </a:lnTo>
                <a:lnTo>
                  <a:pt x="73989" y="652"/>
                </a:lnTo>
                <a:lnTo>
                  <a:pt x="74045" y="615"/>
                </a:lnTo>
                <a:lnTo>
                  <a:pt x="74101" y="559"/>
                </a:lnTo>
                <a:lnTo>
                  <a:pt x="74138" y="504"/>
                </a:lnTo>
                <a:lnTo>
                  <a:pt x="74156" y="448"/>
                </a:lnTo>
                <a:lnTo>
                  <a:pt x="74138" y="392"/>
                </a:lnTo>
                <a:lnTo>
                  <a:pt x="74082" y="355"/>
                </a:lnTo>
                <a:lnTo>
                  <a:pt x="73989" y="336"/>
                </a:lnTo>
                <a:lnTo>
                  <a:pt x="73430" y="280"/>
                </a:lnTo>
                <a:lnTo>
                  <a:pt x="73132" y="261"/>
                </a:lnTo>
                <a:close/>
                <a:moveTo>
                  <a:pt x="80393" y="261"/>
                </a:moveTo>
                <a:lnTo>
                  <a:pt x="80282" y="280"/>
                </a:lnTo>
                <a:lnTo>
                  <a:pt x="80170" y="299"/>
                </a:lnTo>
                <a:lnTo>
                  <a:pt x="80040" y="336"/>
                </a:lnTo>
                <a:lnTo>
                  <a:pt x="79947" y="373"/>
                </a:lnTo>
                <a:lnTo>
                  <a:pt x="79891" y="429"/>
                </a:lnTo>
                <a:lnTo>
                  <a:pt x="79872" y="448"/>
                </a:lnTo>
                <a:lnTo>
                  <a:pt x="79891" y="485"/>
                </a:lnTo>
                <a:lnTo>
                  <a:pt x="79909" y="504"/>
                </a:lnTo>
                <a:lnTo>
                  <a:pt x="79947" y="541"/>
                </a:lnTo>
                <a:lnTo>
                  <a:pt x="80114" y="615"/>
                </a:lnTo>
                <a:lnTo>
                  <a:pt x="80226" y="634"/>
                </a:lnTo>
                <a:lnTo>
                  <a:pt x="80375" y="652"/>
                </a:lnTo>
                <a:lnTo>
                  <a:pt x="80673" y="671"/>
                </a:lnTo>
                <a:lnTo>
                  <a:pt x="81231" y="671"/>
                </a:lnTo>
                <a:lnTo>
                  <a:pt x="81548" y="690"/>
                </a:lnTo>
                <a:lnTo>
                  <a:pt x="81734" y="671"/>
                </a:lnTo>
                <a:lnTo>
                  <a:pt x="81808" y="652"/>
                </a:lnTo>
                <a:lnTo>
                  <a:pt x="81846" y="615"/>
                </a:lnTo>
                <a:lnTo>
                  <a:pt x="81883" y="541"/>
                </a:lnTo>
                <a:lnTo>
                  <a:pt x="81883" y="448"/>
                </a:lnTo>
                <a:lnTo>
                  <a:pt x="81846" y="373"/>
                </a:lnTo>
                <a:lnTo>
                  <a:pt x="81827" y="355"/>
                </a:lnTo>
                <a:lnTo>
                  <a:pt x="81771" y="336"/>
                </a:lnTo>
                <a:lnTo>
                  <a:pt x="81436" y="280"/>
                </a:lnTo>
                <a:lnTo>
                  <a:pt x="81082" y="261"/>
                </a:lnTo>
                <a:close/>
                <a:moveTo>
                  <a:pt x="88846" y="261"/>
                </a:moveTo>
                <a:lnTo>
                  <a:pt x="88604" y="280"/>
                </a:lnTo>
                <a:lnTo>
                  <a:pt x="88436" y="317"/>
                </a:lnTo>
                <a:lnTo>
                  <a:pt x="88269" y="336"/>
                </a:lnTo>
                <a:lnTo>
                  <a:pt x="88064" y="373"/>
                </a:lnTo>
                <a:lnTo>
                  <a:pt x="87952" y="392"/>
                </a:lnTo>
                <a:lnTo>
                  <a:pt x="87859" y="429"/>
                </a:lnTo>
                <a:lnTo>
                  <a:pt x="87785" y="485"/>
                </a:lnTo>
                <a:lnTo>
                  <a:pt x="87748" y="541"/>
                </a:lnTo>
                <a:lnTo>
                  <a:pt x="87748" y="578"/>
                </a:lnTo>
                <a:lnTo>
                  <a:pt x="87766" y="615"/>
                </a:lnTo>
                <a:lnTo>
                  <a:pt x="87785" y="634"/>
                </a:lnTo>
                <a:lnTo>
                  <a:pt x="87822" y="671"/>
                </a:lnTo>
                <a:lnTo>
                  <a:pt x="87934" y="690"/>
                </a:lnTo>
                <a:lnTo>
                  <a:pt x="88045" y="708"/>
                </a:lnTo>
                <a:lnTo>
                  <a:pt x="88306" y="708"/>
                </a:lnTo>
                <a:lnTo>
                  <a:pt x="88455" y="690"/>
                </a:lnTo>
                <a:lnTo>
                  <a:pt x="88641" y="690"/>
                </a:lnTo>
                <a:lnTo>
                  <a:pt x="88883" y="671"/>
                </a:lnTo>
                <a:lnTo>
                  <a:pt x="88995" y="634"/>
                </a:lnTo>
                <a:lnTo>
                  <a:pt x="89088" y="597"/>
                </a:lnTo>
                <a:lnTo>
                  <a:pt x="89125" y="559"/>
                </a:lnTo>
                <a:lnTo>
                  <a:pt x="89144" y="522"/>
                </a:lnTo>
                <a:lnTo>
                  <a:pt x="89163" y="485"/>
                </a:lnTo>
                <a:lnTo>
                  <a:pt x="89163" y="429"/>
                </a:lnTo>
                <a:lnTo>
                  <a:pt x="89163" y="392"/>
                </a:lnTo>
                <a:lnTo>
                  <a:pt x="89125" y="336"/>
                </a:lnTo>
                <a:lnTo>
                  <a:pt x="89107" y="317"/>
                </a:lnTo>
                <a:lnTo>
                  <a:pt x="89051" y="299"/>
                </a:lnTo>
                <a:lnTo>
                  <a:pt x="88958" y="261"/>
                </a:lnTo>
                <a:close/>
                <a:moveTo>
                  <a:pt x="86184" y="299"/>
                </a:moveTo>
                <a:lnTo>
                  <a:pt x="85849" y="336"/>
                </a:lnTo>
                <a:lnTo>
                  <a:pt x="85551" y="373"/>
                </a:lnTo>
                <a:lnTo>
                  <a:pt x="85346" y="373"/>
                </a:lnTo>
                <a:lnTo>
                  <a:pt x="85234" y="392"/>
                </a:lnTo>
                <a:lnTo>
                  <a:pt x="85122" y="429"/>
                </a:lnTo>
                <a:lnTo>
                  <a:pt x="85029" y="466"/>
                </a:lnTo>
                <a:lnTo>
                  <a:pt x="85011" y="485"/>
                </a:lnTo>
                <a:lnTo>
                  <a:pt x="84992" y="504"/>
                </a:lnTo>
                <a:lnTo>
                  <a:pt x="84992" y="541"/>
                </a:lnTo>
                <a:lnTo>
                  <a:pt x="84992" y="578"/>
                </a:lnTo>
                <a:lnTo>
                  <a:pt x="85029" y="634"/>
                </a:lnTo>
                <a:lnTo>
                  <a:pt x="85085" y="671"/>
                </a:lnTo>
                <a:lnTo>
                  <a:pt x="85178" y="727"/>
                </a:lnTo>
                <a:lnTo>
                  <a:pt x="85290" y="746"/>
                </a:lnTo>
                <a:lnTo>
                  <a:pt x="85420" y="764"/>
                </a:lnTo>
                <a:lnTo>
                  <a:pt x="85551" y="764"/>
                </a:lnTo>
                <a:lnTo>
                  <a:pt x="86053" y="727"/>
                </a:lnTo>
                <a:lnTo>
                  <a:pt x="86370" y="727"/>
                </a:lnTo>
                <a:lnTo>
                  <a:pt x="86537" y="708"/>
                </a:lnTo>
                <a:lnTo>
                  <a:pt x="86686" y="652"/>
                </a:lnTo>
                <a:lnTo>
                  <a:pt x="86779" y="597"/>
                </a:lnTo>
                <a:lnTo>
                  <a:pt x="86873" y="504"/>
                </a:lnTo>
                <a:lnTo>
                  <a:pt x="86910" y="466"/>
                </a:lnTo>
                <a:lnTo>
                  <a:pt x="86910" y="410"/>
                </a:lnTo>
                <a:lnTo>
                  <a:pt x="86873" y="373"/>
                </a:lnTo>
                <a:lnTo>
                  <a:pt x="86798" y="336"/>
                </a:lnTo>
                <a:lnTo>
                  <a:pt x="86649" y="299"/>
                </a:lnTo>
                <a:close/>
                <a:moveTo>
                  <a:pt x="90689" y="280"/>
                </a:moveTo>
                <a:lnTo>
                  <a:pt x="90503" y="299"/>
                </a:lnTo>
                <a:lnTo>
                  <a:pt x="90354" y="317"/>
                </a:lnTo>
                <a:lnTo>
                  <a:pt x="90261" y="373"/>
                </a:lnTo>
                <a:lnTo>
                  <a:pt x="90205" y="410"/>
                </a:lnTo>
                <a:lnTo>
                  <a:pt x="90168" y="466"/>
                </a:lnTo>
                <a:lnTo>
                  <a:pt x="90168" y="522"/>
                </a:lnTo>
                <a:lnTo>
                  <a:pt x="90187" y="559"/>
                </a:lnTo>
                <a:lnTo>
                  <a:pt x="90242" y="615"/>
                </a:lnTo>
                <a:lnTo>
                  <a:pt x="90298" y="652"/>
                </a:lnTo>
                <a:lnTo>
                  <a:pt x="90373" y="671"/>
                </a:lnTo>
                <a:lnTo>
                  <a:pt x="90522" y="708"/>
                </a:lnTo>
                <a:lnTo>
                  <a:pt x="90671" y="727"/>
                </a:lnTo>
                <a:lnTo>
                  <a:pt x="90820" y="783"/>
                </a:lnTo>
                <a:lnTo>
                  <a:pt x="90894" y="801"/>
                </a:lnTo>
                <a:lnTo>
                  <a:pt x="90931" y="820"/>
                </a:lnTo>
                <a:lnTo>
                  <a:pt x="90968" y="801"/>
                </a:lnTo>
                <a:lnTo>
                  <a:pt x="91006" y="764"/>
                </a:lnTo>
                <a:lnTo>
                  <a:pt x="91043" y="727"/>
                </a:lnTo>
                <a:lnTo>
                  <a:pt x="91062" y="671"/>
                </a:lnTo>
                <a:lnTo>
                  <a:pt x="91080" y="615"/>
                </a:lnTo>
                <a:lnTo>
                  <a:pt x="91080" y="559"/>
                </a:lnTo>
                <a:lnTo>
                  <a:pt x="91062" y="504"/>
                </a:lnTo>
                <a:lnTo>
                  <a:pt x="91043" y="448"/>
                </a:lnTo>
                <a:lnTo>
                  <a:pt x="91006" y="392"/>
                </a:lnTo>
                <a:lnTo>
                  <a:pt x="90950" y="336"/>
                </a:lnTo>
                <a:lnTo>
                  <a:pt x="90857" y="317"/>
                </a:lnTo>
                <a:lnTo>
                  <a:pt x="90782" y="299"/>
                </a:lnTo>
                <a:lnTo>
                  <a:pt x="90689" y="280"/>
                </a:lnTo>
                <a:close/>
                <a:moveTo>
                  <a:pt x="90838" y="1416"/>
                </a:moveTo>
                <a:lnTo>
                  <a:pt x="90782" y="1472"/>
                </a:lnTo>
                <a:lnTo>
                  <a:pt x="90726" y="1565"/>
                </a:lnTo>
                <a:lnTo>
                  <a:pt x="90708" y="1658"/>
                </a:lnTo>
                <a:lnTo>
                  <a:pt x="90708" y="1770"/>
                </a:lnTo>
                <a:lnTo>
                  <a:pt x="90726" y="2012"/>
                </a:lnTo>
                <a:lnTo>
                  <a:pt x="90782" y="2254"/>
                </a:lnTo>
                <a:lnTo>
                  <a:pt x="90820" y="2477"/>
                </a:lnTo>
                <a:lnTo>
                  <a:pt x="90838" y="2700"/>
                </a:lnTo>
                <a:lnTo>
                  <a:pt x="90857" y="2812"/>
                </a:lnTo>
                <a:lnTo>
                  <a:pt x="90894" y="2924"/>
                </a:lnTo>
                <a:lnTo>
                  <a:pt x="90931" y="2998"/>
                </a:lnTo>
                <a:lnTo>
                  <a:pt x="90968" y="3017"/>
                </a:lnTo>
                <a:lnTo>
                  <a:pt x="90987" y="3017"/>
                </a:lnTo>
                <a:lnTo>
                  <a:pt x="91024" y="2998"/>
                </a:lnTo>
                <a:lnTo>
                  <a:pt x="91062" y="2961"/>
                </a:lnTo>
                <a:lnTo>
                  <a:pt x="91136" y="2849"/>
                </a:lnTo>
                <a:lnTo>
                  <a:pt x="91192" y="2719"/>
                </a:lnTo>
                <a:lnTo>
                  <a:pt x="91229" y="2589"/>
                </a:lnTo>
                <a:lnTo>
                  <a:pt x="91229" y="2440"/>
                </a:lnTo>
                <a:lnTo>
                  <a:pt x="91229" y="2291"/>
                </a:lnTo>
                <a:lnTo>
                  <a:pt x="91211" y="1974"/>
                </a:lnTo>
                <a:lnTo>
                  <a:pt x="91155" y="1714"/>
                </a:lnTo>
                <a:lnTo>
                  <a:pt x="91080" y="1583"/>
                </a:lnTo>
                <a:lnTo>
                  <a:pt x="91024" y="1509"/>
                </a:lnTo>
                <a:lnTo>
                  <a:pt x="90968" y="1453"/>
                </a:lnTo>
                <a:lnTo>
                  <a:pt x="90913" y="1416"/>
                </a:lnTo>
                <a:close/>
                <a:moveTo>
                  <a:pt x="299" y="1565"/>
                </a:moveTo>
                <a:lnTo>
                  <a:pt x="224" y="1583"/>
                </a:lnTo>
                <a:lnTo>
                  <a:pt x="168" y="1621"/>
                </a:lnTo>
                <a:lnTo>
                  <a:pt x="150" y="1658"/>
                </a:lnTo>
                <a:lnTo>
                  <a:pt x="131" y="1714"/>
                </a:lnTo>
                <a:lnTo>
                  <a:pt x="131" y="2012"/>
                </a:lnTo>
                <a:lnTo>
                  <a:pt x="131" y="2309"/>
                </a:lnTo>
                <a:lnTo>
                  <a:pt x="187" y="2905"/>
                </a:lnTo>
                <a:lnTo>
                  <a:pt x="205" y="3129"/>
                </a:lnTo>
                <a:lnTo>
                  <a:pt x="224" y="3240"/>
                </a:lnTo>
                <a:lnTo>
                  <a:pt x="243" y="3333"/>
                </a:lnTo>
                <a:lnTo>
                  <a:pt x="280" y="3389"/>
                </a:lnTo>
                <a:lnTo>
                  <a:pt x="299" y="3389"/>
                </a:lnTo>
                <a:lnTo>
                  <a:pt x="317" y="3371"/>
                </a:lnTo>
                <a:lnTo>
                  <a:pt x="373" y="3315"/>
                </a:lnTo>
                <a:lnTo>
                  <a:pt x="447" y="3166"/>
                </a:lnTo>
                <a:lnTo>
                  <a:pt x="485" y="3036"/>
                </a:lnTo>
                <a:lnTo>
                  <a:pt x="503" y="2905"/>
                </a:lnTo>
                <a:lnTo>
                  <a:pt x="522" y="2607"/>
                </a:lnTo>
                <a:lnTo>
                  <a:pt x="522" y="2309"/>
                </a:lnTo>
                <a:lnTo>
                  <a:pt x="503" y="2030"/>
                </a:lnTo>
                <a:lnTo>
                  <a:pt x="485" y="1807"/>
                </a:lnTo>
                <a:lnTo>
                  <a:pt x="447" y="1676"/>
                </a:lnTo>
                <a:lnTo>
                  <a:pt x="429" y="1621"/>
                </a:lnTo>
                <a:lnTo>
                  <a:pt x="392" y="1602"/>
                </a:lnTo>
                <a:lnTo>
                  <a:pt x="299" y="1565"/>
                </a:lnTo>
                <a:close/>
                <a:moveTo>
                  <a:pt x="91062" y="4022"/>
                </a:moveTo>
                <a:lnTo>
                  <a:pt x="91024" y="4041"/>
                </a:lnTo>
                <a:lnTo>
                  <a:pt x="90968" y="4078"/>
                </a:lnTo>
                <a:lnTo>
                  <a:pt x="90931" y="4134"/>
                </a:lnTo>
                <a:lnTo>
                  <a:pt x="90894" y="4208"/>
                </a:lnTo>
                <a:lnTo>
                  <a:pt x="90857" y="4395"/>
                </a:lnTo>
                <a:lnTo>
                  <a:pt x="90820" y="4637"/>
                </a:lnTo>
                <a:lnTo>
                  <a:pt x="90820" y="4879"/>
                </a:lnTo>
                <a:lnTo>
                  <a:pt x="90820" y="5121"/>
                </a:lnTo>
                <a:lnTo>
                  <a:pt x="90857" y="5307"/>
                </a:lnTo>
                <a:lnTo>
                  <a:pt x="90894" y="5363"/>
                </a:lnTo>
                <a:lnTo>
                  <a:pt x="90913" y="5400"/>
                </a:lnTo>
                <a:lnTo>
                  <a:pt x="90968" y="5419"/>
                </a:lnTo>
                <a:lnTo>
                  <a:pt x="91006" y="5419"/>
                </a:lnTo>
                <a:lnTo>
                  <a:pt x="91062" y="5363"/>
                </a:lnTo>
                <a:lnTo>
                  <a:pt x="91099" y="5288"/>
                </a:lnTo>
                <a:lnTo>
                  <a:pt x="91136" y="5195"/>
                </a:lnTo>
                <a:lnTo>
                  <a:pt x="91155" y="5084"/>
                </a:lnTo>
                <a:lnTo>
                  <a:pt x="91192" y="4879"/>
                </a:lnTo>
                <a:lnTo>
                  <a:pt x="91211" y="4711"/>
                </a:lnTo>
                <a:lnTo>
                  <a:pt x="91211" y="4544"/>
                </a:lnTo>
                <a:lnTo>
                  <a:pt x="91211" y="4395"/>
                </a:lnTo>
                <a:lnTo>
                  <a:pt x="91192" y="4264"/>
                </a:lnTo>
                <a:lnTo>
                  <a:pt x="91173" y="4134"/>
                </a:lnTo>
                <a:lnTo>
                  <a:pt x="91117" y="4041"/>
                </a:lnTo>
                <a:lnTo>
                  <a:pt x="91099" y="4022"/>
                </a:lnTo>
                <a:close/>
                <a:moveTo>
                  <a:pt x="261" y="4171"/>
                </a:moveTo>
                <a:lnTo>
                  <a:pt x="224" y="4190"/>
                </a:lnTo>
                <a:lnTo>
                  <a:pt x="187" y="4208"/>
                </a:lnTo>
                <a:lnTo>
                  <a:pt x="150" y="4246"/>
                </a:lnTo>
                <a:lnTo>
                  <a:pt x="131" y="4302"/>
                </a:lnTo>
                <a:lnTo>
                  <a:pt x="112" y="4413"/>
                </a:lnTo>
                <a:lnTo>
                  <a:pt x="112" y="4562"/>
                </a:lnTo>
                <a:lnTo>
                  <a:pt x="131" y="4842"/>
                </a:lnTo>
                <a:lnTo>
                  <a:pt x="150" y="5046"/>
                </a:lnTo>
                <a:lnTo>
                  <a:pt x="150" y="5214"/>
                </a:lnTo>
                <a:lnTo>
                  <a:pt x="168" y="5493"/>
                </a:lnTo>
                <a:lnTo>
                  <a:pt x="187" y="5642"/>
                </a:lnTo>
                <a:lnTo>
                  <a:pt x="224" y="5754"/>
                </a:lnTo>
                <a:lnTo>
                  <a:pt x="280" y="5828"/>
                </a:lnTo>
                <a:lnTo>
                  <a:pt x="317" y="5866"/>
                </a:lnTo>
                <a:lnTo>
                  <a:pt x="373" y="5866"/>
                </a:lnTo>
                <a:lnTo>
                  <a:pt x="410" y="5828"/>
                </a:lnTo>
                <a:lnTo>
                  <a:pt x="447" y="5735"/>
                </a:lnTo>
                <a:lnTo>
                  <a:pt x="466" y="5605"/>
                </a:lnTo>
                <a:lnTo>
                  <a:pt x="485" y="5437"/>
                </a:lnTo>
                <a:lnTo>
                  <a:pt x="466" y="5102"/>
                </a:lnTo>
                <a:lnTo>
                  <a:pt x="466" y="4879"/>
                </a:lnTo>
                <a:lnTo>
                  <a:pt x="466" y="4711"/>
                </a:lnTo>
                <a:lnTo>
                  <a:pt x="447" y="4469"/>
                </a:lnTo>
                <a:lnTo>
                  <a:pt x="429" y="4357"/>
                </a:lnTo>
                <a:lnTo>
                  <a:pt x="392" y="4246"/>
                </a:lnTo>
                <a:lnTo>
                  <a:pt x="336" y="4190"/>
                </a:lnTo>
                <a:lnTo>
                  <a:pt x="317" y="4171"/>
                </a:lnTo>
                <a:close/>
                <a:moveTo>
                  <a:pt x="91062" y="6331"/>
                </a:moveTo>
                <a:lnTo>
                  <a:pt x="90987" y="6350"/>
                </a:lnTo>
                <a:lnTo>
                  <a:pt x="90931" y="6387"/>
                </a:lnTo>
                <a:lnTo>
                  <a:pt x="90894" y="6480"/>
                </a:lnTo>
                <a:lnTo>
                  <a:pt x="90838" y="6592"/>
                </a:lnTo>
                <a:lnTo>
                  <a:pt x="90782" y="6871"/>
                </a:lnTo>
                <a:lnTo>
                  <a:pt x="90745" y="7206"/>
                </a:lnTo>
                <a:lnTo>
                  <a:pt x="90745" y="7541"/>
                </a:lnTo>
                <a:lnTo>
                  <a:pt x="90764" y="7858"/>
                </a:lnTo>
                <a:lnTo>
                  <a:pt x="90801" y="8007"/>
                </a:lnTo>
                <a:lnTo>
                  <a:pt x="90838" y="8118"/>
                </a:lnTo>
                <a:lnTo>
                  <a:pt x="90894" y="8211"/>
                </a:lnTo>
                <a:lnTo>
                  <a:pt x="90950" y="8249"/>
                </a:lnTo>
                <a:lnTo>
                  <a:pt x="90987" y="8267"/>
                </a:lnTo>
                <a:lnTo>
                  <a:pt x="91006" y="8249"/>
                </a:lnTo>
                <a:lnTo>
                  <a:pt x="91043" y="8230"/>
                </a:lnTo>
                <a:lnTo>
                  <a:pt x="91062" y="8174"/>
                </a:lnTo>
                <a:lnTo>
                  <a:pt x="91099" y="8044"/>
                </a:lnTo>
                <a:lnTo>
                  <a:pt x="91117" y="7895"/>
                </a:lnTo>
                <a:lnTo>
                  <a:pt x="91136" y="7578"/>
                </a:lnTo>
                <a:lnTo>
                  <a:pt x="91155" y="7392"/>
                </a:lnTo>
                <a:lnTo>
                  <a:pt x="91192" y="7150"/>
                </a:lnTo>
                <a:lnTo>
                  <a:pt x="91229" y="6796"/>
                </a:lnTo>
                <a:lnTo>
                  <a:pt x="91229" y="6629"/>
                </a:lnTo>
                <a:lnTo>
                  <a:pt x="91192" y="6480"/>
                </a:lnTo>
                <a:lnTo>
                  <a:pt x="91173" y="6424"/>
                </a:lnTo>
                <a:lnTo>
                  <a:pt x="91155" y="6368"/>
                </a:lnTo>
                <a:lnTo>
                  <a:pt x="91099" y="6350"/>
                </a:lnTo>
                <a:lnTo>
                  <a:pt x="91062" y="6331"/>
                </a:lnTo>
                <a:close/>
                <a:moveTo>
                  <a:pt x="336" y="6703"/>
                </a:moveTo>
                <a:lnTo>
                  <a:pt x="280" y="6722"/>
                </a:lnTo>
                <a:lnTo>
                  <a:pt x="243" y="6815"/>
                </a:lnTo>
                <a:lnTo>
                  <a:pt x="224" y="6927"/>
                </a:lnTo>
                <a:lnTo>
                  <a:pt x="205" y="7113"/>
                </a:lnTo>
                <a:lnTo>
                  <a:pt x="187" y="7634"/>
                </a:lnTo>
                <a:lnTo>
                  <a:pt x="205" y="7895"/>
                </a:lnTo>
                <a:lnTo>
                  <a:pt x="224" y="8137"/>
                </a:lnTo>
                <a:lnTo>
                  <a:pt x="280" y="8304"/>
                </a:lnTo>
                <a:lnTo>
                  <a:pt x="299" y="8342"/>
                </a:lnTo>
                <a:lnTo>
                  <a:pt x="336" y="8379"/>
                </a:lnTo>
                <a:lnTo>
                  <a:pt x="373" y="8360"/>
                </a:lnTo>
                <a:lnTo>
                  <a:pt x="392" y="8342"/>
                </a:lnTo>
                <a:lnTo>
                  <a:pt x="447" y="8249"/>
                </a:lnTo>
                <a:lnTo>
                  <a:pt x="466" y="8118"/>
                </a:lnTo>
                <a:lnTo>
                  <a:pt x="503" y="7969"/>
                </a:lnTo>
                <a:lnTo>
                  <a:pt x="522" y="7653"/>
                </a:lnTo>
                <a:lnTo>
                  <a:pt x="522" y="7485"/>
                </a:lnTo>
                <a:lnTo>
                  <a:pt x="541" y="7225"/>
                </a:lnTo>
                <a:lnTo>
                  <a:pt x="541" y="7094"/>
                </a:lnTo>
                <a:lnTo>
                  <a:pt x="522" y="6964"/>
                </a:lnTo>
                <a:lnTo>
                  <a:pt x="485" y="6871"/>
                </a:lnTo>
                <a:lnTo>
                  <a:pt x="410" y="6759"/>
                </a:lnTo>
                <a:lnTo>
                  <a:pt x="373" y="6722"/>
                </a:lnTo>
                <a:lnTo>
                  <a:pt x="336" y="6703"/>
                </a:lnTo>
                <a:close/>
                <a:moveTo>
                  <a:pt x="91006" y="8882"/>
                </a:moveTo>
                <a:lnTo>
                  <a:pt x="90968" y="8900"/>
                </a:lnTo>
                <a:lnTo>
                  <a:pt x="90931" y="8937"/>
                </a:lnTo>
                <a:lnTo>
                  <a:pt x="90913" y="8993"/>
                </a:lnTo>
                <a:lnTo>
                  <a:pt x="90894" y="9105"/>
                </a:lnTo>
                <a:lnTo>
                  <a:pt x="90894" y="9347"/>
                </a:lnTo>
                <a:lnTo>
                  <a:pt x="90931" y="9943"/>
                </a:lnTo>
                <a:lnTo>
                  <a:pt x="90950" y="10259"/>
                </a:lnTo>
                <a:lnTo>
                  <a:pt x="91006" y="10520"/>
                </a:lnTo>
                <a:lnTo>
                  <a:pt x="91062" y="10688"/>
                </a:lnTo>
                <a:lnTo>
                  <a:pt x="91080" y="10743"/>
                </a:lnTo>
                <a:lnTo>
                  <a:pt x="91117" y="10743"/>
                </a:lnTo>
                <a:lnTo>
                  <a:pt x="91155" y="10725"/>
                </a:lnTo>
                <a:lnTo>
                  <a:pt x="91173" y="10688"/>
                </a:lnTo>
                <a:lnTo>
                  <a:pt x="91229" y="10576"/>
                </a:lnTo>
                <a:lnTo>
                  <a:pt x="91248" y="10408"/>
                </a:lnTo>
                <a:lnTo>
                  <a:pt x="91266" y="10222"/>
                </a:lnTo>
                <a:lnTo>
                  <a:pt x="91266" y="9850"/>
                </a:lnTo>
                <a:lnTo>
                  <a:pt x="91266" y="9608"/>
                </a:lnTo>
                <a:lnTo>
                  <a:pt x="91266" y="9291"/>
                </a:lnTo>
                <a:lnTo>
                  <a:pt x="91248" y="9105"/>
                </a:lnTo>
                <a:lnTo>
                  <a:pt x="91229" y="9049"/>
                </a:lnTo>
                <a:lnTo>
                  <a:pt x="91192" y="8993"/>
                </a:lnTo>
                <a:lnTo>
                  <a:pt x="91136" y="8937"/>
                </a:lnTo>
                <a:lnTo>
                  <a:pt x="91043" y="8882"/>
                </a:lnTo>
                <a:close/>
                <a:moveTo>
                  <a:pt x="354" y="9198"/>
                </a:moveTo>
                <a:lnTo>
                  <a:pt x="336" y="9217"/>
                </a:lnTo>
                <a:lnTo>
                  <a:pt x="299" y="9273"/>
                </a:lnTo>
                <a:lnTo>
                  <a:pt x="261" y="9366"/>
                </a:lnTo>
                <a:lnTo>
                  <a:pt x="261" y="9589"/>
                </a:lnTo>
                <a:lnTo>
                  <a:pt x="261" y="9757"/>
                </a:lnTo>
                <a:lnTo>
                  <a:pt x="261" y="10334"/>
                </a:lnTo>
                <a:lnTo>
                  <a:pt x="280" y="10632"/>
                </a:lnTo>
                <a:lnTo>
                  <a:pt x="317" y="10911"/>
                </a:lnTo>
                <a:lnTo>
                  <a:pt x="336" y="10948"/>
                </a:lnTo>
                <a:lnTo>
                  <a:pt x="373" y="10967"/>
                </a:lnTo>
                <a:lnTo>
                  <a:pt x="392" y="10930"/>
                </a:lnTo>
                <a:lnTo>
                  <a:pt x="429" y="10892"/>
                </a:lnTo>
                <a:lnTo>
                  <a:pt x="503" y="10762"/>
                </a:lnTo>
                <a:lnTo>
                  <a:pt x="522" y="10688"/>
                </a:lnTo>
                <a:lnTo>
                  <a:pt x="578" y="10427"/>
                </a:lnTo>
                <a:lnTo>
                  <a:pt x="596" y="10166"/>
                </a:lnTo>
                <a:lnTo>
                  <a:pt x="596" y="9961"/>
                </a:lnTo>
                <a:lnTo>
                  <a:pt x="615" y="9682"/>
                </a:lnTo>
                <a:lnTo>
                  <a:pt x="596" y="9552"/>
                </a:lnTo>
                <a:lnTo>
                  <a:pt x="578" y="9422"/>
                </a:lnTo>
                <a:lnTo>
                  <a:pt x="541" y="9310"/>
                </a:lnTo>
                <a:lnTo>
                  <a:pt x="485" y="9235"/>
                </a:lnTo>
                <a:lnTo>
                  <a:pt x="429" y="9217"/>
                </a:lnTo>
                <a:lnTo>
                  <a:pt x="392" y="9198"/>
                </a:lnTo>
                <a:close/>
                <a:moveTo>
                  <a:pt x="90968" y="11321"/>
                </a:moveTo>
                <a:lnTo>
                  <a:pt x="90894" y="11358"/>
                </a:lnTo>
                <a:lnTo>
                  <a:pt x="90857" y="11414"/>
                </a:lnTo>
                <a:lnTo>
                  <a:pt x="90838" y="11488"/>
                </a:lnTo>
                <a:lnTo>
                  <a:pt x="90820" y="11656"/>
                </a:lnTo>
                <a:lnTo>
                  <a:pt x="90838" y="11991"/>
                </a:lnTo>
                <a:lnTo>
                  <a:pt x="90838" y="12549"/>
                </a:lnTo>
                <a:lnTo>
                  <a:pt x="90838" y="12847"/>
                </a:lnTo>
                <a:lnTo>
                  <a:pt x="90875" y="12978"/>
                </a:lnTo>
                <a:lnTo>
                  <a:pt x="90894" y="13108"/>
                </a:lnTo>
                <a:lnTo>
                  <a:pt x="90968" y="13257"/>
                </a:lnTo>
                <a:lnTo>
                  <a:pt x="91006" y="13313"/>
                </a:lnTo>
                <a:lnTo>
                  <a:pt x="91024" y="13331"/>
                </a:lnTo>
                <a:lnTo>
                  <a:pt x="91080" y="13331"/>
                </a:lnTo>
                <a:lnTo>
                  <a:pt x="91136" y="13275"/>
                </a:lnTo>
                <a:lnTo>
                  <a:pt x="91173" y="13164"/>
                </a:lnTo>
                <a:lnTo>
                  <a:pt x="91211" y="13052"/>
                </a:lnTo>
                <a:lnTo>
                  <a:pt x="91229" y="12922"/>
                </a:lnTo>
                <a:lnTo>
                  <a:pt x="91248" y="12829"/>
                </a:lnTo>
                <a:lnTo>
                  <a:pt x="91248" y="12121"/>
                </a:lnTo>
                <a:lnTo>
                  <a:pt x="91229" y="11767"/>
                </a:lnTo>
                <a:lnTo>
                  <a:pt x="91173" y="11432"/>
                </a:lnTo>
                <a:lnTo>
                  <a:pt x="91155" y="11395"/>
                </a:lnTo>
                <a:lnTo>
                  <a:pt x="91136" y="11358"/>
                </a:lnTo>
                <a:lnTo>
                  <a:pt x="91062" y="11321"/>
                </a:lnTo>
                <a:close/>
                <a:moveTo>
                  <a:pt x="280" y="11786"/>
                </a:moveTo>
                <a:lnTo>
                  <a:pt x="224" y="11805"/>
                </a:lnTo>
                <a:lnTo>
                  <a:pt x="187" y="11823"/>
                </a:lnTo>
                <a:lnTo>
                  <a:pt x="150" y="11842"/>
                </a:lnTo>
                <a:lnTo>
                  <a:pt x="131" y="11898"/>
                </a:lnTo>
                <a:lnTo>
                  <a:pt x="112" y="11991"/>
                </a:lnTo>
                <a:lnTo>
                  <a:pt x="94" y="12121"/>
                </a:lnTo>
                <a:lnTo>
                  <a:pt x="112" y="12270"/>
                </a:lnTo>
                <a:lnTo>
                  <a:pt x="168" y="12568"/>
                </a:lnTo>
                <a:lnTo>
                  <a:pt x="205" y="12773"/>
                </a:lnTo>
                <a:lnTo>
                  <a:pt x="205" y="12959"/>
                </a:lnTo>
                <a:lnTo>
                  <a:pt x="224" y="13182"/>
                </a:lnTo>
                <a:lnTo>
                  <a:pt x="243" y="13294"/>
                </a:lnTo>
                <a:lnTo>
                  <a:pt x="280" y="13350"/>
                </a:lnTo>
                <a:lnTo>
                  <a:pt x="299" y="13369"/>
                </a:lnTo>
                <a:lnTo>
                  <a:pt x="336" y="13369"/>
                </a:lnTo>
                <a:lnTo>
                  <a:pt x="373" y="13350"/>
                </a:lnTo>
                <a:lnTo>
                  <a:pt x="410" y="13313"/>
                </a:lnTo>
                <a:lnTo>
                  <a:pt x="466" y="13238"/>
                </a:lnTo>
                <a:lnTo>
                  <a:pt x="503" y="13145"/>
                </a:lnTo>
                <a:lnTo>
                  <a:pt x="522" y="13015"/>
                </a:lnTo>
                <a:lnTo>
                  <a:pt x="541" y="12903"/>
                </a:lnTo>
                <a:lnTo>
                  <a:pt x="522" y="12642"/>
                </a:lnTo>
                <a:lnTo>
                  <a:pt x="503" y="12456"/>
                </a:lnTo>
                <a:lnTo>
                  <a:pt x="503" y="12270"/>
                </a:lnTo>
                <a:lnTo>
                  <a:pt x="485" y="12140"/>
                </a:lnTo>
                <a:lnTo>
                  <a:pt x="447" y="12028"/>
                </a:lnTo>
                <a:lnTo>
                  <a:pt x="410" y="11916"/>
                </a:lnTo>
                <a:lnTo>
                  <a:pt x="354" y="11823"/>
                </a:lnTo>
                <a:lnTo>
                  <a:pt x="317" y="11805"/>
                </a:lnTo>
                <a:lnTo>
                  <a:pt x="280" y="11786"/>
                </a:lnTo>
                <a:close/>
                <a:moveTo>
                  <a:pt x="91099" y="14039"/>
                </a:moveTo>
                <a:lnTo>
                  <a:pt x="91062" y="14057"/>
                </a:lnTo>
                <a:lnTo>
                  <a:pt x="91006" y="14095"/>
                </a:lnTo>
                <a:lnTo>
                  <a:pt x="90987" y="14151"/>
                </a:lnTo>
                <a:lnTo>
                  <a:pt x="90950" y="14225"/>
                </a:lnTo>
                <a:lnTo>
                  <a:pt x="90913" y="14430"/>
                </a:lnTo>
                <a:lnTo>
                  <a:pt x="90875" y="14690"/>
                </a:lnTo>
                <a:lnTo>
                  <a:pt x="90857" y="14970"/>
                </a:lnTo>
                <a:lnTo>
                  <a:pt x="90857" y="15249"/>
                </a:lnTo>
                <a:lnTo>
                  <a:pt x="90894" y="15472"/>
                </a:lnTo>
                <a:lnTo>
                  <a:pt x="90913" y="15547"/>
                </a:lnTo>
                <a:lnTo>
                  <a:pt x="90950" y="15603"/>
                </a:lnTo>
                <a:lnTo>
                  <a:pt x="90987" y="15640"/>
                </a:lnTo>
                <a:lnTo>
                  <a:pt x="91024" y="15640"/>
                </a:lnTo>
                <a:lnTo>
                  <a:pt x="91080" y="15603"/>
                </a:lnTo>
                <a:lnTo>
                  <a:pt x="91136" y="15510"/>
                </a:lnTo>
                <a:lnTo>
                  <a:pt x="91155" y="15417"/>
                </a:lnTo>
                <a:lnTo>
                  <a:pt x="91192" y="15286"/>
                </a:lnTo>
                <a:lnTo>
                  <a:pt x="91211" y="15044"/>
                </a:lnTo>
                <a:lnTo>
                  <a:pt x="91229" y="14877"/>
                </a:lnTo>
                <a:lnTo>
                  <a:pt x="91248" y="14672"/>
                </a:lnTo>
                <a:lnTo>
                  <a:pt x="91229" y="14337"/>
                </a:lnTo>
                <a:lnTo>
                  <a:pt x="91211" y="14188"/>
                </a:lnTo>
                <a:lnTo>
                  <a:pt x="91155" y="14076"/>
                </a:lnTo>
                <a:lnTo>
                  <a:pt x="91136" y="14039"/>
                </a:lnTo>
                <a:close/>
                <a:moveTo>
                  <a:pt x="187" y="14318"/>
                </a:moveTo>
                <a:lnTo>
                  <a:pt x="150" y="14337"/>
                </a:lnTo>
                <a:lnTo>
                  <a:pt x="94" y="14355"/>
                </a:lnTo>
                <a:lnTo>
                  <a:pt x="75" y="14393"/>
                </a:lnTo>
                <a:lnTo>
                  <a:pt x="38" y="14448"/>
                </a:lnTo>
                <a:lnTo>
                  <a:pt x="19" y="14579"/>
                </a:lnTo>
                <a:lnTo>
                  <a:pt x="19" y="14728"/>
                </a:lnTo>
                <a:lnTo>
                  <a:pt x="56" y="15044"/>
                </a:lnTo>
                <a:lnTo>
                  <a:pt x="75" y="15249"/>
                </a:lnTo>
                <a:lnTo>
                  <a:pt x="94" y="15417"/>
                </a:lnTo>
                <a:lnTo>
                  <a:pt x="131" y="15640"/>
                </a:lnTo>
                <a:lnTo>
                  <a:pt x="150" y="15752"/>
                </a:lnTo>
                <a:lnTo>
                  <a:pt x="205" y="15863"/>
                </a:lnTo>
                <a:lnTo>
                  <a:pt x="261" y="15919"/>
                </a:lnTo>
                <a:lnTo>
                  <a:pt x="280" y="15938"/>
                </a:lnTo>
                <a:lnTo>
                  <a:pt x="317" y="15938"/>
                </a:lnTo>
                <a:lnTo>
                  <a:pt x="354" y="15919"/>
                </a:lnTo>
                <a:lnTo>
                  <a:pt x="392" y="15901"/>
                </a:lnTo>
                <a:lnTo>
                  <a:pt x="429" y="15826"/>
                </a:lnTo>
                <a:lnTo>
                  <a:pt x="447" y="15733"/>
                </a:lnTo>
                <a:lnTo>
                  <a:pt x="447" y="15621"/>
                </a:lnTo>
                <a:lnTo>
                  <a:pt x="429" y="15379"/>
                </a:lnTo>
                <a:lnTo>
                  <a:pt x="392" y="15230"/>
                </a:lnTo>
                <a:lnTo>
                  <a:pt x="410" y="15026"/>
                </a:lnTo>
                <a:lnTo>
                  <a:pt x="392" y="14709"/>
                </a:lnTo>
                <a:lnTo>
                  <a:pt x="373" y="14560"/>
                </a:lnTo>
                <a:lnTo>
                  <a:pt x="336" y="14448"/>
                </a:lnTo>
                <a:lnTo>
                  <a:pt x="317" y="14393"/>
                </a:lnTo>
                <a:lnTo>
                  <a:pt x="280" y="14355"/>
                </a:lnTo>
                <a:lnTo>
                  <a:pt x="243" y="14337"/>
                </a:lnTo>
                <a:lnTo>
                  <a:pt x="187" y="14318"/>
                </a:lnTo>
                <a:close/>
                <a:moveTo>
                  <a:pt x="91062" y="16552"/>
                </a:moveTo>
                <a:lnTo>
                  <a:pt x="91006" y="16571"/>
                </a:lnTo>
                <a:lnTo>
                  <a:pt x="90950" y="16627"/>
                </a:lnTo>
                <a:lnTo>
                  <a:pt x="90931" y="16701"/>
                </a:lnTo>
                <a:lnTo>
                  <a:pt x="90894" y="16813"/>
                </a:lnTo>
                <a:lnTo>
                  <a:pt x="90875" y="16943"/>
                </a:lnTo>
                <a:lnTo>
                  <a:pt x="90857" y="17241"/>
                </a:lnTo>
                <a:lnTo>
                  <a:pt x="90875" y="17558"/>
                </a:lnTo>
                <a:lnTo>
                  <a:pt x="90913" y="17837"/>
                </a:lnTo>
                <a:lnTo>
                  <a:pt x="90950" y="18079"/>
                </a:lnTo>
                <a:lnTo>
                  <a:pt x="91006" y="18228"/>
                </a:lnTo>
                <a:lnTo>
                  <a:pt x="91024" y="18247"/>
                </a:lnTo>
                <a:lnTo>
                  <a:pt x="91043" y="18265"/>
                </a:lnTo>
                <a:lnTo>
                  <a:pt x="91080" y="18247"/>
                </a:lnTo>
                <a:lnTo>
                  <a:pt x="91099" y="18209"/>
                </a:lnTo>
                <a:lnTo>
                  <a:pt x="91136" y="18116"/>
                </a:lnTo>
                <a:lnTo>
                  <a:pt x="91173" y="17986"/>
                </a:lnTo>
                <a:lnTo>
                  <a:pt x="91229" y="17707"/>
                </a:lnTo>
                <a:lnTo>
                  <a:pt x="91248" y="17576"/>
                </a:lnTo>
                <a:lnTo>
                  <a:pt x="91266" y="17353"/>
                </a:lnTo>
                <a:lnTo>
                  <a:pt x="91266" y="17055"/>
                </a:lnTo>
                <a:lnTo>
                  <a:pt x="91266" y="16906"/>
                </a:lnTo>
                <a:lnTo>
                  <a:pt x="91248" y="16757"/>
                </a:lnTo>
                <a:lnTo>
                  <a:pt x="91192" y="16645"/>
                </a:lnTo>
                <a:lnTo>
                  <a:pt x="91173" y="16608"/>
                </a:lnTo>
                <a:lnTo>
                  <a:pt x="91136" y="16571"/>
                </a:lnTo>
                <a:lnTo>
                  <a:pt x="91062" y="16552"/>
                </a:lnTo>
                <a:close/>
                <a:moveTo>
                  <a:pt x="429" y="16776"/>
                </a:moveTo>
                <a:lnTo>
                  <a:pt x="410" y="16794"/>
                </a:lnTo>
                <a:lnTo>
                  <a:pt x="354" y="16850"/>
                </a:lnTo>
                <a:lnTo>
                  <a:pt x="299" y="16943"/>
                </a:lnTo>
                <a:lnTo>
                  <a:pt x="243" y="17204"/>
                </a:lnTo>
                <a:lnTo>
                  <a:pt x="205" y="17371"/>
                </a:lnTo>
                <a:lnTo>
                  <a:pt x="205" y="17595"/>
                </a:lnTo>
                <a:lnTo>
                  <a:pt x="187" y="17893"/>
                </a:lnTo>
                <a:lnTo>
                  <a:pt x="187" y="18060"/>
                </a:lnTo>
                <a:lnTo>
                  <a:pt x="205" y="18191"/>
                </a:lnTo>
                <a:lnTo>
                  <a:pt x="243" y="18302"/>
                </a:lnTo>
                <a:lnTo>
                  <a:pt x="280" y="18395"/>
                </a:lnTo>
                <a:lnTo>
                  <a:pt x="354" y="18451"/>
                </a:lnTo>
                <a:lnTo>
                  <a:pt x="373" y="18470"/>
                </a:lnTo>
                <a:lnTo>
                  <a:pt x="410" y="18451"/>
                </a:lnTo>
                <a:lnTo>
                  <a:pt x="447" y="18414"/>
                </a:lnTo>
                <a:lnTo>
                  <a:pt x="466" y="18340"/>
                </a:lnTo>
                <a:lnTo>
                  <a:pt x="503" y="18135"/>
                </a:lnTo>
                <a:lnTo>
                  <a:pt x="522" y="17930"/>
                </a:lnTo>
                <a:lnTo>
                  <a:pt x="541" y="17688"/>
                </a:lnTo>
                <a:lnTo>
                  <a:pt x="578" y="17409"/>
                </a:lnTo>
                <a:lnTo>
                  <a:pt x="559" y="17129"/>
                </a:lnTo>
                <a:lnTo>
                  <a:pt x="541" y="16999"/>
                </a:lnTo>
                <a:lnTo>
                  <a:pt x="503" y="16887"/>
                </a:lnTo>
                <a:lnTo>
                  <a:pt x="485" y="16832"/>
                </a:lnTo>
                <a:lnTo>
                  <a:pt x="447" y="16794"/>
                </a:lnTo>
                <a:lnTo>
                  <a:pt x="429" y="16776"/>
                </a:lnTo>
                <a:close/>
                <a:moveTo>
                  <a:pt x="90950" y="19066"/>
                </a:moveTo>
                <a:lnTo>
                  <a:pt x="90875" y="19103"/>
                </a:lnTo>
                <a:lnTo>
                  <a:pt x="90838" y="19177"/>
                </a:lnTo>
                <a:lnTo>
                  <a:pt x="90820" y="19271"/>
                </a:lnTo>
                <a:lnTo>
                  <a:pt x="90820" y="19401"/>
                </a:lnTo>
                <a:lnTo>
                  <a:pt x="90820" y="19531"/>
                </a:lnTo>
                <a:lnTo>
                  <a:pt x="90857" y="19810"/>
                </a:lnTo>
                <a:lnTo>
                  <a:pt x="90875" y="19997"/>
                </a:lnTo>
                <a:lnTo>
                  <a:pt x="90913" y="20239"/>
                </a:lnTo>
                <a:lnTo>
                  <a:pt x="90968" y="20499"/>
                </a:lnTo>
                <a:lnTo>
                  <a:pt x="90987" y="20592"/>
                </a:lnTo>
                <a:lnTo>
                  <a:pt x="91062" y="20723"/>
                </a:lnTo>
                <a:lnTo>
                  <a:pt x="91099" y="20779"/>
                </a:lnTo>
                <a:lnTo>
                  <a:pt x="91136" y="20797"/>
                </a:lnTo>
                <a:lnTo>
                  <a:pt x="91173" y="20797"/>
                </a:lnTo>
                <a:lnTo>
                  <a:pt x="91192" y="20741"/>
                </a:lnTo>
                <a:lnTo>
                  <a:pt x="91211" y="20592"/>
                </a:lnTo>
                <a:lnTo>
                  <a:pt x="91211" y="20350"/>
                </a:lnTo>
                <a:lnTo>
                  <a:pt x="91229" y="20034"/>
                </a:lnTo>
                <a:lnTo>
                  <a:pt x="91211" y="19717"/>
                </a:lnTo>
                <a:lnTo>
                  <a:pt x="91173" y="19419"/>
                </a:lnTo>
                <a:lnTo>
                  <a:pt x="91136" y="19289"/>
                </a:lnTo>
                <a:lnTo>
                  <a:pt x="91099" y="19177"/>
                </a:lnTo>
                <a:lnTo>
                  <a:pt x="91062" y="19103"/>
                </a:lnTo>
                <a:lnTo>
                  <a:pt x="91006" y="19066"/>
                </a:lnTo>
                <a:close/>
                <a:moveTo>
                  <a:pt x="336" y="19308"/>
                </a:moveTo>
                <a:lnTo>
                  <a:pt x="317" y="19326"/>
                </a:lnTo>
                <a:lnTo>
                  <a:pt x="280" y="19345"/>
                </a:lnTo>
                <a:lnTo>
                  <a:pt x="243" y="19438"/>
                </a:lnTo>
                <a:lnTo>
                  <a:pt x="205" y="19568"/>
                </a:lnTo>
                <a:lnTo>
                  <a:pt x="150" y="19866"/>
                </a:lnTo>
                <a:lnTo>
                  <a:pt x="150" y="20052"/>
                </a:lnTo>
                <a:lnTo>
                  <a:pt x="131" y="20276"/>
                </a:lnTo>
                <a:lnTo>
                  <a:pt x="131" y="20555"/>
                </a:lnTo>
                <a:lnTo>
                  <a:pt x="131" y="20704"/>
                </a:lnTo>
                <a:lnTo>
                  <a:pt x="150" y="20834"/>
                </a:lnTo>
                <a:lnTo>
                  <a:pt x="205" y="20946"/>
                </a:lnTo>
                <a:lnTo>
                  <a:pt x="224" y="20983"/>
                </a:lnTo>
                <a:lnTo>
                  <a:pt x="261" y="21002"/>
                </a:lnTo>
                <a:lnTo>
                  <a:pt x="317" y="21021"/>
                </a:lnTo>
                <a:lnTo>
                  <a:pt x="373" y="21002"/>
                </a:lnTo>
                <a:lnTo>
                  <a:pt x="410" y="20928"/>
                </a:lnTo>
                <a:lnTo>
                  <a:pt x="447" y="20853"/>
                </a:lnTo>
                <a:lnTo>
                  <a:pt x="485" y="20611"/>
                </a:lnTo>
                <a:lnTo>
                  <a:pt x="503" y="20332"/>
                </a:lnTo>
                <a:lnTo>
                  <a:pt x="503" y="20015"/>
                </a:lnTo>
                <a:lnTo>
                  <a:pt x="485" y="19736"/>
                </a:lnTo>
                <a:lnTo>
                  <a:pt x="447" y="19513"/>
                </a:lnTo>
                <a:lnTo>
                  <a:pt x="429" y="19419"/>
                </a:lnTo>
                <a:lnTo>
                  <a:pt x="410" y="19382"/>
                </a:lnTo>
                <a:lnTo>
                  <a:pt x="373" y="19326"/>
                </a:lnTo>
                <a:lnTo>
                  <a:pt x="336" y="19308"/>
                </a:lnTo>
                <a:close/>
                <a:moveTo>
                  <a:pt x="90987" y="21616"/>
                </a:moveTo>
                <a:lnTo>
                  <a:pt x="90968" y="21654"/>
                </a:lnTo>
                <a:lnTo>
                  <a:pt x="90913" y="21747"/>
                </a:lnTo>
                <a:lnTo>
                  <a:pt x="90875" y="21858"/>
                </a:lnTo>
                <a:lnTo>
                  <a:pt x="90857" y="21970"/>
                </a:lnTo>
                <a:lnTo>
                  <a:pt x="90857" y="22212"/>
                </a:lnTo>
                <a:lnTo>
                  <a:pt x="90857" y="22436"/>
                </a:lnTo>
                <a:lnTo>
                  <a:pt x="90875" y="22678"/>
                </a:lnTo>
                <a:lnTo>
                  <a:pt x="90913" y="22901"/>
                </a:lnTo>
                <a:lnTo>
                  <a:pt x="90931" y="23031"/>
                </a:lnTo>
                <a:lnTo>
                  <a:pt x="90968" y="23143"/>
                </a:lnTo>
                <a:lnTo>
                  <a:pt x="91006" y="23218"/>
                </a:lnTo>
                <a:lnTo>
                  <a:pt x="91043" y="23236"/>
                </a:lnTo>
                <a:lnTo>
                  <a:pt x="91062" y="23236"/>
                </a:lnTo>
                <a:lnTo>
                  <a:pt x="91099" y="23218"/>
                </a:lnTo>
                <a:lnTo>
                  <a:pt x="91117" y="23180"/>
                </a:lnTo>
                <a:lnTo>
                  <a:pt x="91192" y="23031"/>
                </a:lnTo>
                <a:lnTo>
                  <a:pt x="91211" y="22920"/>
                </a:lnTo>
                <a:lnTo>
                  <a:pt x="91248" y="22808"/>
                </a:lnTo>
                <a:lnTo>
                  <a:pt x="91266" y="22547"/>
                </a:lnTo>
                <a:lnTo>
                  <a:pt x="91266" y="22268"/>
                </a:lnTo>
                <a:lnTo>
                  <a:pt x="91248" y="22045"/>
                </a:lnTo>
                <a:lnTo>
                  <a:pt x="91211" y="21896"/>
                </a:lnTo>
                <a:lnTo>
                  <a:pt x="91173" y="21803"/>
                </a:lnTo>
                <a:lnTo>
                  <a:pt x="91136" y="21709"/>
                </a:lnTo>
                <a:lnTo>
                  <a:pt x="91080" y="21635"/>
                </a:lnTo>
                <a:lnTo>
                  <a:pt x="91043" y="21616"/>
                </a:lnTo>
                <a:close/>
                <a:moveTo>
                  <a:pt x="392" y="21803"/>
                </a:moveTo>
                <a:lnTo>
                  <a:pt x="354" y="21821"/>
                </a:lnTo>
                <a:lnTo>
                  <a:pt x="299" y="21840"/>
                </a:lnTo>
                <a:lnTo>
                  <a:pt x="261" y="21877"/>
                </a:lnTo>
                <a:lnTo>
                  <a:pt x="224" y="21914"/>
                </a:lnTo>
                <a:lnTo>
                  <a:pt x="187" y="22026"/>
                </a:lnTo>
                <a:lnTo>
                  <a:pt x="168" y="22156"/>
                </a:lnTo>
                <a:lnTo>
                  <a:pt x="150" y="22305"/>
                </a:lnTo>
                <a:lnTo>
                  <a:pt x="150" y="22603"/>
                </a:lnTo>
                <a:lnTo>
                  <a:pt x="150" y="22827"/>
                </a:lnTo>
                <a:lnTo>
                  <a:pt x="168" y="22994"/>
                </a:lnTo>
                <a:lnTo>
                  <a:pt x="224" y="23292"/>
                </a:lnTo>
                <a:lnTo>
                  <a:pt x="280" y="23553"/>
                </a:lnTo>
                <a:lnTo>
                  <a:pt x="317" y="23627"/>
                </a:lnTo>
                <a:lnTo>
                  <a:pt x="336" y="23609"/>
                </a:lnTo>
                <a:lnTo>
                  <a:pt x="392" y="23478"/>
                </a:lnTo>
                <a:lnTo>
                  <a:pt x="429" y="23329"/>
                </a:lnTo>
                <a:lnTo>
                  <a:pt x="466" y="23013"/>
                </a:lnTo>
                <a:lnTo>
                  <a:pt x="503" y="22398"/>
                </a:lnTo>
                <a:lnTo>
                  <a:pt x="522" y="22212"/>
                </a:lnTo>
                <a:lnTo>
                  <a:pt x="541" y="22100"/>
                </a:lnTo>
                <a:lnTo>
                  <a:pt x="522" y="21970"/>
                </a:lnTo>
                <a:lnTo>
                  <a:pt x="503" y="21877"/>
                </a:lnTo>
                <a:lnTo>
                  <a:pt x="466" y="21821"/>
                </a:lnTo>
                <a:lnTo>
                  <a:pt x="429" y="21803"/>
                </a:lnTo>
                <a:close/>
                <a:moveTo>
                  <a:pt x="91043" y="24167"/>
                </a:moveTo>
                <a:lnTo>
                  <a:pt x="90987" y="24186"/>
                </a:lnTo>
                <a:lnTo>
                  <a:pt x="90931" y="24223"/>
                </a:lnTo>
                <a:lnTo>
                  <a:pt x="90913" y="24297"/>
                </a:lnTo>
                <a:lnTo>
                  <a:pt x="90894" y="24390"/>
                </a:lnTo>
                <a:lnTo>
                  <a:pt x="90875" y="24521"/>
                </a:lnTo>
                <a:lnTo>
                  <a:pt x="90875" y="24819"/>
                </a:lnTo>
                <a:lnTo>
                  <a:pt x="90913" y="25117"/>
                </a:lnTo>
                <a:lnTo>
                  <a:pt x="90950" y="25414"/>
                </a:lnTo>
                <a:lnTo>
                  <a:pt x="90987" y="25657"/>
                </a:lnTo>
                <a:lnTo>
                  <a:pt x="91024" y="25787"/>
                </a:lnTo>
                <a:lnTo>
                  <a:pt x="91043" y="25805"/>
                </a:lnTo>
                <a:lnTo>
                  <a:pt x="91080" y="25750"/>
                </a:lnTo>
                <a:lnTo>
                  <a:pt x="91136" y="25545"/>
                </a:lnTo>
                <a:lnTo>
                  <a:pt x="91173" y="25284"/>
                </a:lnTo>
                <a:lnTo>
                  <a:pt x="91192" y="25135"/>
                </a:lnTo>
                <a:lnTo>
                  <a:pt x="91211" y="24930"/>
                </a:lnTo>
                <a:lnTo>
                  <a:pt x="91211" y="24651"/>
                </a:lnTo>
                <a:lnTo>
                  <a:pt x="91211" y="24502"/>
                </a:lnTo>
                <a:lnTo>
                  <a:pt x="91192" y="24390"/>
                </a:lnTo>
                <a:lnTo>
                  <a:pt x="91155" y="24279"/>
                </a:lnTo>
                <a:lnTo>
                  <a:pt x="91099" y="24204"/>
                </a:lnTo>
                <a:lnTo>
                  <a:pt x="91043" y="24167"/>
                </a:lnTo>
                <a:close/>
                <a:moveTo>
                  <a:pt x="373" y="24390"/>
                </a:moveTo>
                <a:lnTo>
                  <a:pt x="336" y="24428"/>
                </a:lnTo>
                <a:lnTo>
                  <a:pt x="243" y="24539"/>
                </a:lnTo>
                <a:lnTo>
                  <a:pt x="205" y="24651"/>
                </a:lnTo>
                <a:lnTo>
                  <a:pt x="187" y="24763"/>
                </a:lnTo>
                <a:lnTo>
                  <a:pt x="187" y="24893"/>
                </a:lnTo>
                <a:lnTo>
                  <a:pt x="187" y="25042"/>
                </a:lnTo>
                <a:lnTo>
                  <a:pt x="224" y="25321"/>
                </a:lnTo>
                <a:lnTo>
                  <a:pt x="243" y="25545"/>
                </a:lnTo>
                <a:lnTo>
                  <a:pt x="280" y="25805"/>
                </a:lnTo>
                <a:lnTo>
                  <a:pt x="299" y="25973"/>
                </a:lnTo>
                <a:lnTo>
                  <a:pt x="336" y="26029"/>
                </a:lnTo>
                <a:lnTo>
                  <a:pt x="354" y="26047"/>
                </a:lnTo>
                <a:lnTo>
                  <a:pt x="429" y="26085"/>
                </a:lnTo>
                <a:lnTo>
                  <a:pt x="522" y="26085"/>
                </a:lnTo>
                <a:lnTo>
                  <a:pt x="559" y="26066"/>
                </a:lnTo>
                <a:lnTo>
                  <a:pt x="578" y="26029"/>
                </a:lnTo>
                <a:lnTo>
                  <a:pt x="596" y="25973"/>
                </a:lnTo>
                <a:lnTo>
                  <a:pt x="615" y="25731"/>
                </a:lnTo>
                <a:lnTo>
                  <a:pt x="615" y="25470"/>
                </a:lnTo>
                <a:lnTo>
                  <a:pt x="596" y="24949"/>
                </a:lnTo>
                <a:lnTo>
                  <a:pt x="578" y="24726"/>
                </a:lnTo>
                <a:lnTo>
                  <a:pt x="541" y="24614"/>
                </a:lnTo>
                <a:lnTo>
                  <a:pt x="503" y="24502"/>
                </a:lnTo>
                <a:lnTo>
                  <a:pt x="466" y="24409"/>
                </a:lnTo>
                <a:lnTo>
                  <a:pt x="429" y="24390"/>
                </a:lnTo>
                <a:close/>
                <a:moveTo>
                  <a:pt x="392" y="27127"/>
                </a:moveTo>
                <a:lnTo>
                  <a:pt x="354" y="27146"/>
                </a:lnTo>
                <a:lnTo>
                  <a:pt x="317" y="27183"/>
                </a:lnTo>
                <a:lnTo>
                  <a:pt x="280" y="27239"/>
                </a:lnTo>
                <a:lnTo>
                  <a:pt x="224" y="27425"/>
                </a:lnTo>
                <a:lnTo>
                  <a:pt x="168" y="27649"/>
                </a:lnTo>
                <a:lnTo>
                  <a:pt x="150" y="27872"/>
                </a:lnTo>
                <a:lnTo>
                  <a:pt x="150" y="28095"/>
                </a:lnTo>
                <a:lnTo>
                  <a:pt x="168" y="28282"/>
                </a:lnTo>
                <a:lnTo>
                  <a:pt x="187" y="28338"/>
                </a:lnTo>
                <a:lnTo>
                  <a:pt x="224" y="28375"/>
                </a:lnTo>
                <a:lnTo>
                  <a:pt x="280" y="28393"/>
                </a:lnTo>
                <a:lnTo>
                  <a:pt x="317" y="28375"/>
                </a:lnTo>
                <a:lnTo>
                  <a:pt x="354" y="28338"/>
                </a:lnTo>
                <a:lnTo>
                  <a:pt x="392" y="28282"/>
                </a:lnTo>
                <a:lnTo>
                  <a:pt x="447" y="28114"/>
                </a:lnTo>
                <a:lnTo>
                  <a:pt x="503" y="27891"/>
                </a:lnTo>
                <a:lnTo>
                  <a:pt x="522" y="27667"/>
                </a:lnTo>
                <a:lnTo>
                  <a:pt x="522" y="27444"/>
                </a:lnTo>
                <a:lnTo>
                  <a:pt x="485" y="27258"/>
                </a:lnTo>
                <a:lnTo>
                  <a:pt x="466" y="27183"/>
                </a:lnTo>
                <a:lnTo>
                  <a:pt x="429" y="27146"/>
                </a:lnTo>
                <a:lnTo>
                  <a:pt x="392" y="27127"/>
                </a:lnTo>
                <a:close/>
                <a:moveTo>
                  <a:pt x="91043" y="26513"/>
                </a:moveTo>
                <a:lnTo>
                  <a:pt x="91024" y="26550"/>
                </a:lnTo>
                <a:lnTo>
                  <a:pt x="90987" y="26606"/>
                </a:lnTo>
                <a:lnTo>
                  <a:pt x="90950" y="26736"/>
                </a:lnTo>
                <a:lnTo>
                  <a:pt x="90931" y="26885"/>
                </a:lnTo>
                <a:lnTo>
                  <a:pt x="90931" y="27034"/>
                </a:lnTo>
                <a:lnTo>
                  <a:pt x="90931" y="27183"/>
                </a:lnTo>
                <a:lnTo>
                  <a:pt x="90968" y="27481"/>
                </a:lnTo>
                <a:lnTo>
                  <a:pt x="90987" y="27760"/>
                </a:lnTo>
                <a:lnTo>
                  <a:pt x="90987" y="27984"/>
                </a:lnTo>
                <a:lnTo>
                  <a:pt x="91006" y="28263"/>
                </a:lnTo>
                <a:lnTo>
                  <a:pt x="91043" y="28375"/>
                </a:lnTo>
                <a:lnTo>
                  <a:pt x="91062" y="28412"/>
                </a:lnTo>
                <a:lnTo>
                  <a:pt x="91080" y="28449"/>
                </a:lnTo>
                <a:lnTo>
                  <a:pt x="91136" y="28449"/>
                </a:lnTo>
                <a:lnTo>
                  <a:pt x="91173" y="28412"/>
                </a:lnTo>
                <a:lnTo>
                  <a:pt x="91229" y="28375"/>
                </a:lnTo>
                <a:lnTo>
                  <a:pt x="91285" y="28263"/>
                </a:lnTo>
                <a:lnTo>
                  <a:pt x="91322" y="28133"/>
                </a:lnTo>
                <a:lnTo>
                  <a:pt x="91341" y="27984"/>
                </a:lnTo>
                <a:lnTo>
                  <a:pt x="91359" y="27835"/>
                </a:lnTo>
                <a:lnTo>
                  <a:pt x="91359" y="27518"/>
                </a:lnTo>
                <a:lnTo>
                  <a:pt x="91341" y="27258"/>
                </a:lnTo>
                <a:lnTo>
                  <a:pt x="91304" y="27071"/>
                </a:lnTo>
                <a:lnTo>
                  <a:pt x="91229" y="26755"/>
                </a:lnTo>
                <a:lnTo>
                  <a:pt x="91173" y="26625"/>
                </a:lnTo>
                <a:lnTo>
                  <a:pt x="91117" y="26532"/>
                </a:lnTo>
                <a:lnTo>
                  <a:pt x="91080" y="26513"/>
                </a:lnTo>
                <a:close/>
                <a:moveTo>
                  <a:pt x="91006" y="29138"/>
                </a:moveTo>
                <a:lnTo>
                  <a:pt x="90950" y="29175"/>
                </a:lnTo>
                <a:lnTo>
                  <a:pt x="90913" y="29231"/>
                </a:lnTo>
                <a:lnTo>
                  <a:pt x="90894" y="29324"/>
                </a:lnTo>
                <a:lnTo>
                  <a:pt x="90875" y="29455"/>
                </a:lnTo>
                <a:lnTo>
                  <a:pt x="90875" y="29585"/>
                </a:lnTo>
                <a:lnTo>
                  <a:pt x="90894" y="29901"/>
                </a:lnTo>
                <a:lnTo>
                  <a:pt x="90931" y="30237"/>
                </a:lnTo>
                <a:lnTo>
                  <a:pt x="90987" y="30553"/>
                </a:lnTo>
                <a:lnTo>
                  <a:pt x="91043" y="30795"/>
                </a:lnTo>
                <a:lnTo>
                  <a:pt x="91099" y="30925"/>
                </a:lnTo>
                <a:lnTo>
                  <a:pt x="91117" y="30944"/>
                </a:lnTo>
                <a:lnTo>
                  <a:pt x="91136" y="30944"/>
                </a:lnTo>
                <a:lnTo>
                  <a:pt x="91173" y="30888"/>
                </a:lnTo>
                <a:lnTo>
                  <a:pt x="91211" y="30776"/>
                </a:lnTo>
                <a:lnTo>
                  <a:pt x="91229" y="30609"/>
                </a:lnTo>
                <a:lnTo>
                  <a:pt x="91248" y="30292"/>
                </a:lnTo>
                <a:lnTo>
                  <a:pt x="91248" y="30088"/>
                </a:lnTo>
                <a:lnTo>
                  <a:pt x="91248" y="29883"/>
                </a:lnTo>
                <a:lnTo>
                  <a:pt x="91248" y="29585"/>
                </a:lnTo>
                <a:lnTo>
                  <a:pt x="91229" y="29436"/>
                </a:lnTo>
                <a:lnTo>
                  <a:pt x="91192" y="29306"/>
                </a:lnTo>
                <a:lnTo>
                  <a:pt x="91155" y="29213"/>
                </a:lnTo>
                <a:lnTo>
                  <a:pt x="91117" y="29175"/>
                </a:lnTo>
                <a:lnTo>
                  <a:pt x="91080" y="29138"/>
                </a:lnTo>
                <a:close/>
                <a:moveTo>
                  <a:pt x="336" y="29473"/>
                </a:moveTo>
                <a:lnTo>
                  <a:pt x="261" y="29492"/>
                </a:lnTo>
                <a:lnTo>
                  <a:pt x="224" y="29529"/>
                </a:lnTo>
                <a:lnTo>
                  <a:pt x="205" y="29585"/>
                </a:lnTo>
                <a:lnTo>
                  <a:pt x="187" y="29697"/>
                </a:lnTo>
                <a:lnTo>
                  <a:pt x="168" y="29920"/>
                </a:lnTo>
                <a:lnTo>
                  <a:pt x="168" y="30162"/>
                </a:lnTo>
                <a:lnTo>
                  <a:pt x="168" y="30441"/>
                </a:lnTo>
                <a:lnTo>
                  <a:pt x="187" y="30721"/>
                </a:lnTo>
                <a:lnTo>
                  <a:pt x="205" y="30832"/>
                </a:lnTo>
                <a:lnTo>
                  <a:pt x="243" y="30944"/>
                </a:lnTo>
                <a:lnTo>
                  <a:pt x="317" y="31037"/>
                </a:lnTo>
                <a:lnTo>
                  <a:pt x="354" y="31074"/>
                </a:lnTo>
                <a:lnTo>
                  <a:pt x="392" y="31074"/>
                </a:lnTo>
                <a:lnTo>
                  <a:pt x="429" y="31019"/>
                </a:lnTo>
                <a:lnTo>
                  <a:pt x="466" y="30851"/>
                </a:lnTo>
                <a:lnTo>
                  <a:pt x="503" y="30665"/>
                </a:lnTo>
                <a:lnTo>
                  <a:pt x="522" y="30404"/>
                </a:lnTo>
                <a:lnTo>
                  <a:pt x="541" y="30125"/>
                </a:lnTo>
                <a:lnTo>
                  <a:pt x="522" y="29827"/>
                </a:lnTo>
                <a:lnTo>
                  <a:pt x="503" y="29697"/>
                </a:lnTo>
                <a:lnTo>
                  <a:pt x="485" y="29566"/>
                </a:lnTo>
                <a:lnTo>
                  <a:pt x="447" y="29510"/>
                </a:lnTo>
                <a:lnTo>
                  <a:pt x="392" y="29492"/>
                </a:lnTo>
                <a:lnTo>
                  <a:pt x="336" y="29473"/>
                </a:lnTo>
                <a:close/>
                <a:moveTo>
                  <a:pt x="91024" y="31782"/>
                </a:moveTo>
                <a:lnTo>
                  <a:pt x="90987" y="31800"/>
                </a:lnTo>
                <a:lnTo>
                  <a:pt x="90931" y="31838"/>
                </a:lnTo>
                <a:lnTo>
                  <a:pt x="90894" y="31856"/>
                </a:lnTo>
                <a:lnTo>
                  <a:pt x="90875" y="31912"/>
                </a:lnTo>
                <a:lnTo>
                  <a:pt x="90857" y="32024"/>
                </a:lnTo>
                <a:lnTo>
                  <a:pt x="90857" y="32173"/>
                </a:lnTo>
                <a:lnTo>
                  <a:pt x="90875" y="32322"/>
                </a:lnTo>
                <a:lnTo>
                  <a:pt x="90913" y="32657"/>
                </a:lnTo>
                <a:lnTo>
                  <a:pt x="90950" y="32880"/>
                </a:lnTo>
                <a:lnTo>
                  <a:pt x="90968" y="33066"/>
                </a:lnTo>
                <a:lnTo>
                  <a:pt x="91006" y="33234"/>
                </a:lnTo>
                <a:lnTo>
                  <a:pt x="91024" y="33290"/>
                </a:lnTo>
                <a:lnTo>
                  <a:pt x="91062" y="33309"/>
                </a:lnTo>
                <a:lnTo>
                  <a:pt x="91136" y="33290"/>
                </a:lnTo>
                <a:lnTo>
                  <a:pt x="91192" y="33234"/>
                </a:lnTo>
                <a:lnTo>
                  <a:pt x="91248" y="33141"/>
                </a:lnTo>
                <a:lnTo>
                  <a:pt x="91285" y="33029"/>
                </a:lnTo>
                <a:lnTo>
                  <a:pt x="91304" y="32918"/>
                </a:lnTo>
                <a:lnTo>
                  <a:pt x="91304" y="32787"/>
                </a:lnTo>
                <a:lnTo>
                  <a:pt x="91304" y="32545"/>
                </a:lnTo>
                <a:lnTo>
                  <a:pt x="91266" y="32340"/>
                </a:lnTo>
                <a:lnTo>
                  <a:pt x="91248" y="32154"/>
                </a:lnTo>
                <a:lnTo>
                  <a:pt x="91229" y="32042"/>
                </a:lnTo>
                <a:lnTo>
                  <a:pt x="91211" y="31949"/>
                </a:lnTo>
                <a:lnTo>
                  <a:pt x="91173" y="31856"/>
                </a:lnTo>
                <a:lnTo>
                  <a:pt x="91099" y="31800"/>
                </a:lnTo>
                <a:lnTo>
                  <a:pt x="91062" y="31782"/>
                </a:lnTo>
                <a:close/>
                <a:moveTo>
                  <a:pt x="354" y="31968"/>
                </a:moveTo>
                <a:lnTo>
                  <a:pt x="280" y="31987"/>
                </a:lnTo>
                <a:lnTo>
                  <a:pt x="224" y="32024"/>
                </a:lnTo>
                <a:lnTo>
                  <a:pt x="205" y="32061"/>
                </a:lnTo>
                <a:lnTo>
                  <a:pt x="187" y="32098"/>
                </a:lnTo>
                <a:lnTo>
                  <a:pt x="150" y="32694"/>
                </a:lnTo>
                <a:lnTo>
                  <a:pt x="150" y="32973"/>
                </a:lnTo>
                <a:lnTo>
                  <a:pt x="150" y="33271"/>
                </a:lnTo>
                <a:lnTo>
                  <a:pt x="187" y="33495"/>
                </a:lnTo>
                <a:lnTo>
                  <a:pt x="205" y="33569"/>
                </a:lnTo>
                <a:lnTo>
                  <a:pt x="243" y="33644"/>
                </a:lnTo>
                <a:lnTo>
                  <a:pt x="299" y="33662"/>
                </a:lnTo>
                <a:lnTo>
                  <a:pt x="317" y="33662"/>
                </a:lnTo>
                <a:lnTo>
                  <a:pt x="336" y="33644"/>
                </a:lnTo>
                <a:lnTo>
                  <a:pt x="373" y="33569"/>
                </a:lnTo>
                <a:lnTo>
                  <a:pt x="429" y="33420"/>
                </a:lnTo>
                <a:lnTo>
                  <a:pt x="466" y="33141"/>
                </a:lnTo>
                <a:lnTo>
                  <a:pt x="485" y="32843"/>
                </a:lnTo>
                <a:lnTo>
                  <a:pt x="485" y="32285"/>
                </a:lnTo>
                <a:lnTo>
                  <a:pt x="503" y="32117"/>
                </a:lnTo>
                <a:lnTo>
                  <a:pt x="485" y="32024"/>
                </a:lnTo>
                <a:lnTo>
                  <a:pt x="466" y="32005"/>
                </a:lnTo>
                <a:lnTo>
                  <a:pt x="429" y="31968"/>
                </a:lnTo>
                <a:close/>
                <a:moveTo>
                  <a:pt x="91117" y="34277"/>
                </a:moveTo>
                <a:lnTo>
                  <a:pt x="91080" y="34295"/>
                </a:lnTo>
                <a:lnTo>
                  <a:pt x="91006" y="34333"/>
                </a:lnTo>
                <a:lnTo>
                  <a:pt x="90950" y="34407"/>
                </a:lnTo>
                <a:lnTo>
                  <a:pt x="90931" y="34444"/>
                </a:lnTo>
                <a:lnTo>
                  <a:pt x="90931" y="34500"/>
                </a:lnTo>
                <a:lnTo>
                  <a:pt x="90968" y="34761"/>
                </a:lnTo>
                <a:lnTo>
                  <a:pt x="90987" y="35040"/>
                </a:lnTo>
                <a:lnTo>
                  <a:pt x="91006" y="35319"/>
                </a:lnTo>
                <a:lnTo>
                  <a:pt x="91043" y="35580"/>
                </a:lnTo>
                <a:lnTo>
                  <a:pt x="91080" y="35710"/>
                </a:lnTo>
                <a:lnTo>
                  <a:pt x="91136" y="35803"/>
                </a:lnTo>
                <a:lnTo>
                  <a:pt x="91173" y="35859"/>
                </a:lnTo>
                <a:lnTo>
                  <a:pt x="91229" y="35859"/>
                </a:lnTo>
                <a:lnTo>
                  <a:pt x="91285" y="35822"/>
                </a:lnTo>
                <a:lnTo>
                  <a:pt x="91322" y="35766"/>
                </a:lnTo>
                <a:lnTo>
                  <a:pt x="91359" y="35654"/>
                </a:lnTo>
                <a:lnTo>
                  <a:pt x="91378" y="35524"/>
                </a:lnTo>
                <a:lnTo>
                  <a:pt x="91397" y="35301"/>
                </a:lnTo>
                <a:lnTo>
                  <a:pt x="91397" y="35059"/>
                </a:lnTo>
                <a:lnTo>
                  <a:pt x="91359" y="34798"/>
                </a:lnTo>
                <a:lnTo>
                  <a:pt x="91322" y="34575"/>
                </a:lnTo>
                <a:lnTo>
                  <a:pt x="91285" y="34407"/>
                </a:lnTo>
                <a:lnTo>
                  <a:pt x="91248" y="34333"/>
                </a:lnTo>
                <a:lnTo>
                  <a:pt x="91211" y="34295"/>
                </a:lnTo>
                <a:lnTo>
                  <a:pt x="91173" y="34277"/>
                </a:lnTo>
                <a:close/>
                <a:moveTo>
                  <a:pt x="299" y="34593"/>
                </a:moveTo>
                <a:lnTo>
                  <a:pt x="261" y="34612"/>
                </a:lnTo>
                <a:lnTo>
                  <a:pt x="205" y="34686"/>
                </a:lnTo>
                <a:lnTo>
                  <a:pt x="168" y="34817"/>
                </a:lnTo>
                <a:lnTo>
                  <a:pt x="112" y="35114"/>
                </a:lnTo>
                <a:lnTo>
                  <a:pt x="112" y="35319"/>
                </a:lnTo>
                <a:lnTo>
                  <a:pt x="112" y="35487"/>
                </a:lnTo>
                <a:lnTo>
                  <a:pt x="131" y="35747"/>
                </a:lnTo>
                <a:lnTo>
                  <a:pt x="150" y="35878"/>
                </a:lnTo>
                <a:lnTo>
                  <a:pt x="187" y="35990"/>
                </a:lnTo>
                <a:lnTo>
                  <a:pt x="243" y="36064"/>
                </a:lnTo>
                <a:lnTo>
                  <a:pt x="280" y="36083"/>
                </a:lnTo>
                <a:lnTo>
                  <a:pt x="317" y="36101"/>
                </a:lnTo>
                <a:lnTo>
                  <a:pt x="354" y="36083"/>
                </a:lnTo>
                <a:lnTo>
                  <a:pt x="392" y="36045"/>
                </a:lnTo>
                <a:lnTo>
                  <a:pt x="410" y="35990"/>
                </a:lnTo>
                <a:lnTo>
                  <a:pt x="447" y="35915"/>
                </a:lnTo>
                <a:lnTo>
                  <a:pt x="466" y="35692"/>
                </a:lnTo>
                <a:lnTo>
                  <a:pt x="485" y="35450"/>
                </a:lnTo>
                <a:lnTo>
                  <a:pt x="485" y="35208"/>
                </a:lnTo>
                <a:lnTo>
                  <a:pt x="466" y="34966"/>
                </a:lnTo>
                <a:lnTo>
                  <a:pt x="447" y="34779"/>
                </a:lnTo>
                <a:lnTo>
                  <a:pt x="410" y="34668"/>
                </a:lnTo>
                <a:lnTo>
                  <a:pt x="373" y="34612"/>
                </a:lnTo>
                <a:lnTo>
                  <a:pt x="336" y="34593"/>
                </a:lnTo>
                <a:close/>
                <a:moveTo>
                  <a:pt x="91080" y="36678"/>
                </a:moveTo>
                <a:lnTo>
                  <a:pt x="91006" y="36716"/>
                </a:lnTo>
                <a:lnTo>
                  <a:pt x="90950" y="36771"/>
                </a:lnTo>
                <a:lnTo>
                  <a:pt x="90913" y="36865"/>
                </a:lnTo>
                <a:lnTo>
                  <a:pt x="90894" y="36976"/>
                </a:lnTo>
                <a:lnTo>
                  <a:pt x="90857" y="37125"/>
                </a:lnTo>
                <a:lnTo>
                  <a:pt x="90857" y="37442"/>
                </a:lnTo>
                <a:lnTo>
                  <a:pt x="90857" y="37795"/>
                </a:lnTo>
                <a:lnTo>
                  <a:pt x="90894" y="38112"/>
                </a:lnTo>
                <a:lnTo>
                  <a:pt x="90950" y="38373"/>
                </a:lnTo>
                <a:lnTo>
                  <a:pt x="90968" y="38466"/>
                </a:lnTo>
                <a:lnTo>
                  <a:pt x="91006" y="38522"/>
                </a:lnTo>
                <a:lnTo>
                  <a:pt x="91043" y="38559"/>
                </a:lnTo>
                <a:lnTo>
                  <a:pt x="91062" y="38559"/>
                </a:lnTo>
                <a:lnTo>
                  <a:pt x="91099" y="38540"/>
                </a:lnTo>
                <a:lnTo>
                  <a:pt x="91117" y="38522"/>
                </a:lnTo>
                <a:lnTo>
                  <a:pt x="91136" y="38410"/>
                </a:lnTo>
                <a:lnTo>
                  <a:pt x="91173" y="38280"/>
                </a:lnTo>
                <a:lnTo>
                  <a:pt x="91192" y="37982"/>
                </a:lnTo>
                <a:lnTo>
                  <a:pt x="91192" y="37795"/>
                </a:lnTo>
                <a:lnTo>
                  <a:pt x="91211" y="37572"/>
                </a:lnTo>
                <a:lnTo>
                  <a:pt x="91248" y="37218"/>
                </a:lnTo>
                <a:lnTo>
                  <a:pt x="91248" y="37051"/>
                </a:lnTo>
                <a:lnTo>
                  <a:pt x="91229" y="36883"/>
                </a:lnTo>
                <a:lnTo>
                  <a:pt x="91211" y="36771"/>
                </a:lnTo>
                <a:lnTo>
                  <a:pt x="91173" y="36734"/>
                </a:lnTo>
                <a:lnTo>
                  <a:pt x="91155" y="36697"/>
                </a:lnTo>
                <a:lnTo>
                  <a:pt x="91080" y="36678"/>
                </a:lnTo>
                <a:close/>
                <a:moveTo>
                  <a:pt x="224" y="37107"/>
                </a:moveTo>
                <a:lnTo>
                  <a:pt x="150" y="37125"/>
                </a:lnTo>
                <a:lnTo>
                  <a:pt x="94" y="37181"/>
                </a:lnTo>
                <a:lnTo>
                  <a:pt x="56" y="37256"/>
                </a:lnTo>
                <a:lnTo>
                  <a:pt x="19" y="37349"/>
                </a:lnTo>
                <a:lnTo>
                  <a:pt x="1" y="37442"/>
                </a:lnTo>
                <a:lnTo>
                  <a:pt x="1" y="37572"/>
                </a:lnTo>
                <a:lnTo>
                  <a:pt x="1" y="37833"/>
                </a:lnTo>
                <a:lnTo>
                  <a:pt x="38" y="38093"/>
                </a:lnTo>
                <a:lnTo>
                  <a:pt x="94" y="38335"/>
                </a:lnTo>
                <a:lnTo>
                  <a:pt x="150" y="38522"/>
                </a:lnTo>
                <a:lnTo>
                  <a:pt x="187" y="38596"/>
                </a:lnTo>
                <a:lnTo>
                  <a:pt x="224" y="38652"/>
                </a:lnTo>
                <a:lnTo>
                  <a:pt x="243" y="38671"/>
                </a:lnTo>
                <a:lnTo>
                  <a:pt x="261" y="38652"/>
                </a:lnTo>
                <a:lnTo>
                  <a:pt x="280" y="38577"/>
                </a:lnTo>
                <a:lnTo>
                  <a:pt x="299" y="38298"/>
                </a:lnTo>
                <a:lnTo>
                  <a:pt x="280" y="37833"/>
                </a:lnTo>
                <a:lnTo>
                  <a:pt x="317" y="37628"/>
                </a:lnTo>
                <a:lnTo>
                  <a:pt x="373" y="37386"/>
                </a:lnTo>
                <a:lnTo>
                  <a:pt x="392" y="37256"/>
                </a:lnTo>
                <a:lnTo>
                  <a:pt x="373" y="37162"/>
                </a:lnTo>
                <a:lnTo>
                  <a:pt x="336" y="37144"/>
                </a:lnTo>
                <a:lnTo>
                  <a:pt x="317" y="37107"/>
                </a:lnTo>
                <a:close/>
                <a:moveTo>
                  <a:pt x="91080" y="39285"/>
                </a:moveTo>
                <a:lnTo>
                  <a:pt x="91043" y="39304"/>
                </a:lnTo>
                <a:lnTo>
                  <a:pt x="91006" y="39322"/>
                </a:lnTo>
                <a:lnTo>
                  <a:pt x="90987" y="39378"/>
                </a:lnTo>
                <a:lnTo>
                  <a:pt x="90950" y="39508"/>
                </a:lnTo>
                <a:lnTo>
                  <a:pt x="90913" y="39639"/>
                </a:lnTo>
                <a:lnTo>
                  <a:pt x="90894" y="39899"/>
                </a:lnTo>
                <a:lnTo>
                  <a:pt x="90913" y="40179"/>
                </a:lnTo>
                <a:lnTo>
                  <a:pt x="90913" y="40421"/>
                </a:lnTo>
                <a:lnTo>
                  <a:pt x="90931" y="40644"/>
                </a:lnTo>
                <a:lnTo>
                  <a:pt x="90950" y="40756"/>
                </a:lnTo>
                <a:lnTo>
                  <a:pt x="90968" y="40867"/>
                </a:lnTo>
                <a:lnTo>
                  <a:pt x="90987" y="40942"/>
                </a:lnTo>
                <a:lnTo>
                  <a:pt x="91006" y="40961"/>
                </a:lnTo>
                <a:lnTo>
                  <a:pt x="91062" y="40961"/>
                </a:lnTo>
                <a:lnTo>
                  <a:pt x="91099" y="40942"/>
                </a:lnTo>
                <a:lnTo>
                  <a:pt x="91173" y="40830"/>
                </a:lnTo>
                <a:lnTo>
                  <a:pt x="91229" y="40737"/>
                </a:lnTo>
                <a:lnTo>
                  <a:pt x="91248" y="40625"/>
                </a:lnTo>
                <a:lnTo>
                  <a:pt x="91285" y="40365"/>
                </a:lnTo>
                <a:lnTo>
                  <a:pt x="91304" y="40085"/>
                </a:lnTo>
                <a:lnTo>
                  <a:pt x="91304" y="39862"/>
                </a:lnTo>
                <a:lnTo>
                  <a:pt x="91322" y="39620"/>
                </a:lnTo>
                <a:lnTo>
                  <a:pt x="91304" y="39490"/>
                </a:lnTo>
                <a:lnTo>
                  <a:pt x="91285" y="39434"/>
                </a:lnTo>
                <a:lnTo>
                  <a:pt x="91266" y="39378"/>
                </a:lnTo>
                <a:lnTo>
                  <a:pt x="91192" y="39322"/>
                </a:lnTo>
                <a:lnTo>
                  <a:pt x="91117" y="39285"/>
                </a:lnTo>
                <a:close/>
                <a:moveTo>
                  <a:pt x="261" y="39601"/>
                </a:moveTo>
                <a:lnTo>
                  <a:pt x="187" y="39639"/>
                </a:lnTo>
                <a:lnTo>
                  <a:pt x="150" y="39695"/>
                </a:lnTo>
                <a:lnTo>
                  <a:pt x="131" y="39750"/>
                </a:lnTo>
                <a:lnTo>
                  <a:pt x="94" y="39918"/>
                </a:lnTo>
                <a:lnTo>
                  <a:pt x="75" y="40085"/>
                </a:lnTo>
                <a:lnTo>
                  <a:pt x="56" y="40216"/>
                </a:lnTo>
                <a:lnTo>
                  <a:pt x="56" y="40439"/>
                </a:lnTo>
                <a:lnTo>
                  <a:pt x="56" y="40737"/>
                </a:lnTo>
                <a:lnTo>
                  <a:pt x="75" y="40886"/>
                </a:lnTo>
                <a:lnTo>
                  <a:pt x="112" y="41016"/>
                </a:lnTo>
                <a:lnTo>
                  <a:pt x="150" y="41128"/>
                </a:lnTo>
                <a:lnTo>
                  <a:pt x="168" y="41165"/>
                </a:lnTo>
                <a:lnTo>
                  <a:pt x="205" y="41184"/>
                </a:lnTo>
                <a:lnTo>
                  <a:pt x="280" y="41221"/>
                </a:lnTo>
                <a:lnTo>
                  <a:pt x="373" y="41221"/>
                </a:lnTo>
                <a:lnTo>
                  <a:pt x="410" y="41184"/>
                </a:lnTo>
                <a:lnTo>
                  <a:pt x="429" y="41072"/>
                </a:lnTo>
                <a:lnTo>
                  <a:pt x="429" y="40942"/>
                </a:lnTo>
                <a:lnTo>
                  <a:pt x="447" y="40328"/>
                </a:lnTo>
                <a:lnTo>
                  <a:pt x="429" y="39713"/>
                </a:lnTo>
                <a:lnTo>
                  <a:pt x="429" y="39657"/>
                </a:lnTo>
                <a:lnTo>
                  <a:pt x="410" y="39620"/>
                </a:lnTo>
                <a:lnTo>
                  <a:pt x="373" y="39601"/>
                </a:lnTo>
                <a:close/>
                <a:moveTo>
                  <a:pt x="91099" y="41985"/>
                </a:moveTo>
                <a:lnTo>
                  <a:pt x="91043" y="42022"/>
                </a:lnTo>
                <a:lnTo>
                  <a:pt x="91006" y="42059"/>
                </a:lnTo>
                <a:lnTo>
                  <a:pt x="90968" y="42133"/>
                </a:lnTo>
                <a:lnTo>
                  <a:pt x="90950" y="42245"/>
                </a:lnTo>
                <a:lnTo>
                  <a:pt x="90968" y="42543"/>
                </a:lnTo>
                <a:lnTo>
                  <a:pt x="91006" y="43046"/>
                </a:lnTo>
                <a:lnTo>
                  <a:pt x="91024" y="43195"/>
                </a:lnTo>
                <a:lnTo>
                  <a:pt x="91062" y="43288"/>
                </a:lnTo>
                <a:lnTo>
                  <a:pt x="91099" y="43344"/>
                </a:lnTo>
                <a:lnTo>
                  <a:pt x="91155" y="43344"/>
                </a:lnTo>
                <a:lnTo>
                  <a:pt x="91211" y="43325"/>
                </a:lnTo>
                <a:lnTo>
                  <a:pt x="91266" y="43251"/>
                </a:lnTo>
                <a:lnTo>
                  <a:pt x="91304" y="43157"/>
                </a:lnTo>
                <a:lnTo>
                  <a:pt x="91341" y="43046"/>
                </a:lnTo>
                <a:lnTo>
                  <a:pt x="91397" y="42822"/>
                </a:lnTo>
                <a:lnTo>
                  <a:pt x="91397" y="42599"/>
                </a:lnTo>
                <a:lnTo>
                  <a:pt x="91378" y="42376"/>
                </a:lnTo>
                <a:lnTo>
                  <a:pt x="91359" y="42152"/>
                </a:lnTo>
                <a:lnTo>
                  <a:pt x="91341" y="42078"/>
                </a:lnTo>
                <a:lnTo>
                  <a:pt x="91322" y="42022"/>
                </a:lnTo>
                <a:lnTo>
                  <a:pt x="91266" y="42003"/>
                </a:lnTo>
                <a:lnTo>
                  <a:pt x="91211" y="41985"/>
                </a:lnTo>
                <a:close/>
                <a:moveTo>
                  <a:pt x="261" y="42115"/>
                </a:moveTo>
                <a:lnTo>
                  <a:pt x="224" y="42152"/>
                </a:lnTo>
                <a:lnTo>
                  <a:pt x="187" y="42171"/>
                </a:lnTo>
                <a:lnTo>
                  <a:pt x="150" y="42264"/>
                </a:lnTo>
                <a:lnTo>
                  <a:pt x="131" y="42357"/>
                </a:lnTo>
                <a:lnTo>
                  <a:pt x="131" y="42487"/>
                </a:lnTo>
                <a:lnTo>
                  <a:pt x="131" y="42599"/>
                </a:lnTo>
                <a:lnTo>
                  <a:pt x="168" y="42766"/>
                </a:lnTo>
                <a:lnTo>
                  <a:pt x="150" y="42990"/>
                </a:lnTo>
                <a:lnTo>
                  <a:pt x="150" y="43251"/>
                </a:lnTo>
                <a:lnTo>
                  <a:pt x="150" y="43400"/>
                </a:lnTo>
                <a:lnTo>
                  <a:pt x="168" y="43511"/>
                </a:lnTo>
                <a:lnTo>
                  <a:pt x="205" y="43623"/>
                </a:lnTo>
                <a:lnTo>
                  <a:pt x="261" y="43679"/>
                </a:lnTo>
                <a:lnTo>
                  <a:pt x="299" y="43716"/>
                </a:lnTo>
                <a:lnTo>
                  <a:pt x="373" y="43716"/>
                </a:lnTo>
                <a:lnTo>
                  <a:pt x="410" y="43697"/>
                </a:lnTo>
                <a:lnTo>
                  <a:pt x="447" y="43623"/>
                </a:lnTo>
                <a:lnTo>
                  <a:pt x="485" y="43530"/>
                </a:lnTo>
                <a:lnTo>
                  <a:pt x="503" y="43400"/>
                </a:lnTo>
                <a:lnTo>
                  <a:pt x="522" y="43288"/>
                </a:lnTo>
                <a:lnTo>
                  <a:pt x="522" y="43102"/>
                </a:lnTo>
                <a:lnTo>
                  <a:pt x="522" y="42878"/>
                </a:lnTo>
                <a:lnTo>
                  <a:pt x="522" y="42562"/>
                </a:lnTo>
                <a:lnTo>
                  <a:pt x="503" y="42413"/>
                </a:lnTo>
                <a:lnTo>
                  <a:pt x="485" y="42264"/>
                </a:lnTo>
                <a:lnTo>
                  <a:pt x="429" y="42171"/>
                </a:lnTo>
                <a:lnTo>
                  <a:pt x="410" y="42133"/>
                </a:lnTo>
                <a:lnTo>
                  <a:pt x="373" y="42115"/>
                </a:lnTo>
                <a:close/>
                <a:moveTo>
                  <a:pt x="91006" y="44572"/>
                </a:moveTo>
                <a:lnTo>
                  <a:pt x="90968" y="44628"/>
                </a:lnTo>
                <a:lnTo>
                  <a:pt x="90950" y="44684"/>
                </a:lnTo>
                <a:lnTo>
                  <a:pt x="90931" y="44777"/>
                </a:lnTo>
                <a:lnTo>
                  <a:pt x="90931" y="44982"/>
                </a:lnTo>
                <a:lnTo>
                  <a:pt x="90950" y="45243"/>
                </a:lnTo>
                <a:lnTo>
                  <a:pt x="90987" y="45485"/>
                </a:lnTo>
                <a:lnTo>
                  <a:pt x="91024" y="45671"/>
                </a:lnTo>
                <a:lnTo>
                  <a:pt x="91062" y="45801"/>
                </a:lnTo>
                <a:lnTo>
                  <a:pt x="91099" y="45876"/>
                </a:lnTo>
                <a:lnTo>
                  <a:pt x="91136" y="45894"/>
                </a:lnTo>
                <a:lnTo>
                  <a:pt x="91155" y="45876"/>
                </a:lnTo>
                <a:lnTo>
                  <a:pt x="91192" y="45838"/>
                </a:lnTo>
                <a:lnTo>
                  <a:pt x="91229" y="45764"/>
                </a:lnTo>
                <a:lnTo>
                  <a:pt x="91285" y="45578"/>
                </a:lnTo>
                <a:lnTo>
                  <a:pt x="91304" y="45447"/>
                </a:lnTo>
                <a:lnTo>
                  <a:pt x="91304" y="45261"/>
                </a:lnTo>
                <a:lnTo>
                  <a:pt x="91285" y="45038"/>
                </a:lnTo>
                <a:lnTo>
                  <a:pt x="91248" y="44814"/>
                </a:lnTo>
                <a:lnTo>
                  <a:pt x="91229" y="44721"/>
                </a:lnTo>
                <a:lnTo>
                  <a:pt x="91173" y="44647"/>
                </a:lnTo>
                <a:lnTo>
                  <a:pt x="91099" y="44591"/>
                </a:lnTo>
                <a:lnTo>
                  <a:pt x="91043" y="44572"/>
                </a:lnTo>
                <a:close/>
                <a:moveTo>
                  <a:pt x="299" y="44721"/>
                </a:moveTo>
                <a:lnTo>
                  <a:pt x="243" y="44796"/>
                </a:lnTo>
                <a:lnTo>
                  <a:pt x="205" y="44889"/>
                </a:lnTo>
                <a:lnTo>
                  <a:pt x="131" y="45150"/>
                </a:lnTo>
                <a:lnTo>
                  <a:pt x="94" y="45336"/>
                </a:lnTo>
                <a:lnTo>
                  <a:pt x="94" y="45503"/>
                </a:lnTo>
                <a:lnTo>
                  <a:pt x="94" y="45727"/>
                </a:lnTo>
                <a:lnTo>
                  <a:pt x="94" y="45838"/>
                </a:lnTo>
                <a:lnTo>
                  <a:pt x="112" y="45950"/>
                </a:lnTo>
                <a:lnTo>
                  <a:pt x="131" y="46043"/>
                </a:lnTo>
                <a:lnTo>
                  <a:pt x="168" y="46099"/>
                </a:lnTo>
                <a:lnTo>
                  <a:pt x="243" y="46136"/>
                </a:lnTo>
                <a:lnTo>
                  <a:pt x="299" y="46136"/>
                </a:lnTo>
                <a:lnTo>
                  <a:pt x="336" y="46099"/>
                </a:lnTo>
                <a:lnTo>
                  <a:pt x="373" y="46025"/>
                </a:lnTo>
                <a:lnTo>
                  <a:pt x="410" y="45876"/>
                </a:lnTo>
                <a:lnTo>
                  <a:pt x="429" y="45708"/>
                </a:lnTo>
                <a:lnTo>
                  <a:pt x="447" y="45503"/>
                </a:lnTo>
                <a:lnTo>
                  <a:pt x="466" y="45280"/>
                </a:lnTo>
                <a:lnTo>
                  <a:pt x="466" y="45038"/>
                </a:lnTo>
                <a:lnTo>
                  <a:pt x="447" y="44945"/>
                </a:lnTo>
                <a:lnTo>
                  <a:pt x="410" y="44833"/>
                </a:lnTo>
                <a:lnTo>
                  <a:pt x="392" y="44777"/>
                </a:lnTo>
                <a:lnTo>
                  <a:pt x="354" y="44740"/>
                </a:lnTo>
                <a:lnTo>
                  <a:pt x="336" y="44721"/>
                </a:lnTo>
                <a:close/>
                <a:moveTo>
                  <a:pt x="91155" y="46807"/>
                </a:moveTo>
                <a:lnTo>
                  <a:pt x="91080" y="46825"/>
                </a:lnTo>
                <a:lnTo>
                  <a:pt x="91024" y="46862"/>
                </a:lnTo>
                <a:lnTo>
                  <a:pt x="91006" y="46900"/>
                </a:lnTo>
                <a:lnTo>
                  <a:pt x="90987" y="46956"/>
                </a:lnTo>
                <a:lnTo>
                  <a:pt x="90987" y="47253"/>
                </a:lnTo>
                <a:lnTo>
                  <a:pt x="90987" y="47551"/>
                </a:lnTo>
                <a:lnTo>
                  <a:pt x="91043" y="48147"/>
                </a:lnTo>
                <a:lnTo>
                  <a:pt x="91062" y="48371"/>
                </a:lnTo>
                <a:lnTo>
                  <a:pt x="91080" y="48482"/>
                </a:lnTo>
                <a:lnTo>
                  <a:pt x="91099" y="48575"/>
                </a:lnTo>
                <a:lnTo>
                  <a:pt x="91136" y="48631"/>
                </a:lnTo>
                <a:lnTo>
                  <a:pt x="91155" y="48631"/>
                </a:lnTo>
                <a:lnTo>
                  <a:pt x="91173" y="48613"/>
                </a:lnTo>
                <a:lnTo>
                  <a:pt x="91229" y="48557"/>
                </a:lnTo>
                <a:lnTo>
                  <a:pt x="91304" y="48408"/>
                </a:lnTo>
                <a:lnTo>
                  <a:pt x="91341" y="48277"/>
                </a:lnTo>
                <a:lnTo>
                  <a:pt x="91359" y="48147"/>
                </a:lnTo>
                <a:lnTo>
                  <a:pt x="91378" y="47849"/>
                </a:lnTo>
                <a:lnTo>
                  <a:pt x="91378" y="47551"/>
                </a:lnTo>
                <a:lnTo>
                  <a:pt x="91359" y="47272"/>
                </a:lnTo>
                <a:lnTo>
                  <a:pt x="91341" y="47049"/>
                </a:lnTo>
                <a:lnTo>
                  <a:pt x="91304" y="46918"/>
                </a:lnTo>
                <a:lnTo>
                  <a:pt x="91266" y="46862"/>
                </a:lnTo>
                <a:lnTo>
                  <a:pt x="91248" y="46825"/>
                </a:lnTo>
                <a:lnTo>
                  <a:pt x="91155" y="46807"/>
                </a:lnTo>
                <a:close/>
                <a:moveTo>
                  <a:pt x="224" y="47309"/>
                </a:moveTo>
                <a:lnTo>
                  <a:pt x="168" y="47328"/>
                </a:lnTo>
                <a:lnTo>
                  <a:pt x="112" y="47384"/>
                </a:lnTo>
                <a:lnTo>
                  <a:pt x="56" y="47440"/>
                </a:lnTo>
                <a:lnTo>
                  <a:pt x="38" y="47533"/>
                </a:lnTo>
                <a:lnTo>
                  <a:pt x="1" y="47626"/>
                </a:lnTo>
                <a:lnTo>
                  <a:pt x="1" y="47849"/>
                </a:lnTo>
                <a:lnTo>
                  <a:pt x="1" y="48091"/>
                </a:lnTo>
                <a:lnTo>
                  <a:pt x="19" y="48315"/>
                </a:lnTo>
                <a:lnTo>
                  <a:pt x="56" y="48501"/>
                </a:lnTo>
                <a:lnTo>
                  <a:pt x="94" y="48613"/>
                </a:lnTo>
                <a:lnTo>
                  <a:pt x="131" y="48668"/>
                </a:lnTo>
                <a:lnTo>
                  <a:pt x="150" y="48706"/>
                </a:lnTo>
                <a:lnTo>
                  <a:pt x="187" y="48706"/>
                </a:lnTo>
                <a:lnTo>
                  <a:pt x="205" y="48687"/>
                </a:lnTo>
                <a:lnTo>
                  <a:pt x="261" y="48631"/>
                </a:lnTo>
                <a:lnTo>
                  <a:pt x="299" y="48519"/>
                </a:lnTo>
                <a:lnTo>
                  <a:pt x="354" y="48277"/>
                </a:lnTo>
                <a:lnTo>
                  <a:pt x="373" y="48147"/>
                </a:lnTo>
                <a:lnTo>
                  <a:pt x="392" y="47961"/>
                </a:lnTo>
                <a:lnTo>
                  <a:pt x="429" y="47682"/>
                </a:lnTo>
                <a:lnTo>
                  <a:pt x="429" y="47551"/>
                </a:lnTo>
                <a:lnTo>
                  <a:pt x="410" y="47440"/>
                </a:lnTo>
                <a:lnTo>
                  <a:pt x="373" y="47365"/>
                </a:lnTo>
                <a:lnTo>
                  <a:pt x="354" y="47328"/>
                </a:lnTo>
                <a:lnTo>
                  <a:pt x="317" y="47309"/>
                </a:lnTo>
                <a:close/>
                <a:moveTo>
                  <a:pt x="53062" y="49078"/>
                </a:moveTo>
                <a:lnTo>
                  <a:pt x="52764" y="49097"/>
                </a:lnTo>
                <a:lnTo>
                  <a:pt x="52634" y="49097"/>
                </a:lnTo>
                <a:lnTo>
                  <a:pt x="52522" y="49134"/>
                </a:lnTo>
                <a:lnTo>
                  <a:pt x="52429" y="49152"/>
                </a:lnTo>
                <a:lnTo>
                  <a:pt x="52355" y="49208"/>
                </a:lnTo>
                <a:lnTo>
                  <a:pt x="52317" y="49264"/>
                </a:lnTo>
                <a:lnTo>
                  <a:pt x="52317" y="49339"/>
                </a:lnTo>
                <a:lnTo>
                  <a:pt x="52336" y="49376"/>
                </a:lnTo>
                <a:lnTo>
                  <a:pt x="52373" y="49395"/>
                </a:lnTo>
                <a:lnTo>
                  <a:pt x="52466" y="49432"/>
                </a:lnTo>
                <a:lnTo>
                  <a:pt x="52578" y="49450"/>
                </a:lnTo>
                <a:lnTo>
                  <a:pt x="52727" y="49450"/>
                </a:lnTo>
                <a:lnTo>
                  <a:pt x="53006" y="49413"/>
                </a:lnTo>
                <a:lnTo>
                  <a:pt x="53192" y="49395"/>
                </a:lnTo>
                <a:lnTo>
                  <a:pt x="53788" y="49395"/>
                </a:lnTo>
                <a:lnTo>
                  <a:pt x="53956" y="49357"/>
                </a:lnTo>
                <a:lnTo>
                  <a:pt x="54030" y="49339"/>
                </a:lnTo>
                <a:lnTo>
                  <a:pt x="54067" y="49301"/>
                </a:lnTo>
                <a:lnTo>
                  <a:pt x="54086" y="49283"/>
                </a:lnTo>
                <a:lnTo>
                  <a:pt x="54086" y="49264"/>
                </a:lnTo>
                <a:lnTo>
                  <a:pt x="54030" y="49227"/>
                </a:lnTo>
                <a:lnTo>
                  <a:pt x="53900" y="49190"/>
                </a:lnTo>
                <a:lnTo>
                  <a:pt x="53658" y="49152"/>
                </a:lnTo>
                <a:lnTo>
                  <a:pt x="53379" y="49115"/>
                </a:lnTo>
                <a:lnTo>
                  <a:pt x="53062" y="49078"/>
                </a:lnTo>
                <a:close/>
                <a:moveTo>
                  <a:pt x="50176" y="49134"/>
                </a:moveTo>
                <a:lnTo>
                  <a:pt x="50083" y="49152"/>
                </a:lnTo>
                <a:lnTo>
                  <a:pt x="49990" y="49171"/>
                </a:lnTo>
                <a:lnTo>
                  <a:pt x="49916" y="49227"/>
                </a:lnTo>
                <a:lnTo>
                  <a:pt x="49860" y="49283"/>
                </a:lnTo>
                <a:lnTo>
                  <a:pt x="49841" y="49320"/>
                </a:lnTo>
                <a:lnTo>
                  <a:pt x="49878" y="49376"/>
                </a:lnTo>
                <a:lnTo>
                  <a:pt x="49916" y="49395"/>
                </a:lnTo>
                <a:lnTo>
                  <a:pt x="49972" y="49432"/>
                </a:lnTo>
                <a:lnTo>
                  <a:pt x="50139" y="49469"/>
                </a:lnTo>
                <a:lnTo>
                  <a:pt x="50418" y="49488"/>
                </a:lnTo>
                <a:lnTo>
                  <a:pt x="50865" y="49488"/>
                </a:lnTo>
                <a:lnTo>
                  <a:pt x="51089" y="49469"/>
                </a:lnTo>
                <a:lnTo>
                  <a:pt x="51275" y="49450"/>
                </a:lnTo>
                <a:lnTo>
                  <a:pt x="51424" y="49395"/>
                </a:lnTo>
                <a:lnTo>
                  <a:pt x="51461" y="49376"/>
                </a:lnTo>
                <a:lnTo>
                  <a:pt x="51480" y="49339"/>
                </a:lnTo>
                <a:lnTo>
                  <a:pt x="51480" y="49320"/>
                </a:lnTo>
                <a:lnTo>
                  <a:pt x="51461" y="49301"/>
                </a:lnTo>
                <a:lnTo>
                  <a:pt x="51386" y="49246"/>
                </a:lnTo>
                <a:lnTo>
                  <a:pt x="51275" y="49227"/>
                </a:lnTo>
                <a:lnTo>
                  <a:pt x="51163" y="49208"/>
                </a:lnTo>
                <a:lnTo>
                  <a:pt x="50902" y="49171"/>
                </a:lnTo>
                <a:lnTo>
                  <a:pt x="50753" y="49171"/>
                </a:lnTo>
                <a:lnTo>
                  <a:pt x="50381" y="49134"/>
                </a:lnTo>
                <a:close/>
                <a:moveTo>
                  <a:pt x="60305" y="49152"/>
                </a:moveTo>
                <a:lnTo>
                  <a:pt x="60193" y="49171"/>
                </a:lnTo>
                <a:lnTo>
                  <a:pt x="60081" y="49190"/>
                </a:lnTo>
                <a:lnTo>
                  <a:pt x="60007" y="49227"/>
                </a:lnTo>
                <a:lnTo>
                  <a:pt x="59951" y="49264"/>
                </a:lnTo>
                <a:lnTo>
                  <a:pt x="59932" y="49301"/>
                </a:lnTo>
                <a:lnTo>
                  <a:pt x="59951" y="49376"/>
                </a:lnTo>
                <a:lnTo>
                  <a:pt x="59988" y="49413"/>
                </a:lnTo>
                <a:lnTo>
                  <a:pt x="60025" y="49432"/>
                </a:lnTo>
                <a:lnTo>
                  <a:pt x="60137" y="49469"/>
                </a:lnTo>
                <a:lnTo>
                  <a:pt x="60249" y="49488"/>
                </a:lnTo>
                <a:lnTo>
                  <a:pt x="60677" y="49488"/>
                </a:lnTo>
                <a:lnTo>
                  <a:pt x="60882" y="49469"/>
                </a:lnTo>
                <a:lnTo>
                  <a:pt x="61124" y="49469"/>
                </a:lnTo>
                <a:lnTo>
                  <a:pt x="61235" y="49450"/>
                </a:lnTo>
                <a:lnTo>
                  <a:pt x="61347" y="49432"/>
                </a:lnTo>
                <a:lnTo>
                  <a:pt x="61552" y="49376"/>
                </a:lnTo>
                <a:lnTo>
                  <a:pt x="61608" y="49339"/>
                </a:lnTo>
                <a:lnTo>
                  <a:pt x="61626" y="49320"/>
                </a:lnTo>
                <a:lnTo>
                  <a:pt x="61626" y="49301"/>
                </a:lnTo>
                <a:lnTo>
                  <a:pt x="61589" y="49264"/>
                </a:lnTo>
                <a:lnTo>
                  <a:pt x="61440" y="49246"/>
                </a:lnTo>
                <a:lnTo>
                  <a:pt x="61198" y="49208"/>
                </a:lnTo>
                <a:lnTo>
                  <a:pt x="60919" y="49171"/>
                </a:lnTo>
                <a:lnTo>
                  <a:pt x="60602" y="49152"/>
                </a:lnTo>
                <a:close/>
                <a:moveTo>
                  <a:pt x="68571" y="49059"/>
                </a:moveTo>
                <a:lnTo>
                  <a:pt x="68068" y="49078"/>
                </a:lnTo>
                <a:lnTo>
                  <a:pt x="67845" y="49115"/>
                </a:lnTo>
                <a:lnTo>
                  <a:pt x="67715" y="49134"/>
                </a:lnTo>
                <a:lnTo>
                  <a:pt x="67603" y="49171"/>
                </a:lnTo>
                <a:lnTo>
                  <a:pt x="67528" y="49227"/>
                </a:lnTo>
                <a:lnTo>
                  <a:pt x="67510" y="49246"/>
                </a:lnTo>
                <a:lnTo>
                  <a:pt x="67510" y="49283"/>
                </a:lnTo>
                <a:lnTo>
                  <a:pt x="67510" y="49320"/>
                </a:lnTo>
                <a:lnTo>
                  <a:pt x="67547" y="49357"/>
                </a:lnTo>
                <a:lnTo>
                  <a:pt x="67659" y="49450"/>
                </a:lnTo>
                <a:lnTo>
                  <a:pt x="67752" y="49488"/>
                </a:lnTo>
                <a:lnTo>
                  <a:pt x="67882" y="49506"/>
                </a:lnTo>
                <a:lnTo>
                  <a:pt x="68012" y="49506"/>
                </a:lnTo>
                <a:lnTo>
                  <a:pt x="68143" y="49488"/>
                </a:lnTo>
                <a:lnTo>
                  <a:pt x="68422" y="49469"/>
                </a:lnTo>
                <a:lnTo>
                  <a:pt x="68645" y="49432"/>
                </a:lnTo>
                <a:lnTo>
                  <a:pt x="68925" y="49413"/>
                </a:lnTo>
                <a:lnTo>
                  <a:pt x="69074" y="49376"/>
                </a:lnTo>
                <a:lnTo>
                  <a:pt x="69129" y="49357"/>
                </a:lnTo>
                <a:lnTo>
                  <a:pt x="69167" y="49320"/>
                </a:lnTo>
                <a:lnTo>
                  <a:pt x="69185" y="49246"/>
                </a:lnTo>
                <a:lnTo>
                  <a:pt x="69204" y="49190"/>
                </a:lnTo>
                <a:lnTo>
                  <a:pt x="69204" y="49152"/>
                </a:lnTo>
                <a:lnTo>
                  <a:pt x="69185" y="49134"/>
                </a:lnTo>
                <a:lnTo>
                  <a:pt x="69148" y="49097"/>
                </a:lnTo>
                <a:lnTo>
                  <a:pt x="69092" y="49097"/>
                </a:lnTo>
                <a:lnTo>
                  <a:pt x="68832" y="49078"/>
                </a:lnTo>
                <a:lnTo>
                  <a:pt x="68571" y="49059"/>
                </a:lnTo>
                <a:close/>
                <a:moveTo>
                  <a:pt x="72779" y="49152"/>
                </a:moveTo>
                <a:lnTo>
                  <a:pt x="72686" y="49190"/>
                </a:lnTo>
                <a:lnTo>
                  <a:pt x="72630" y="49227"/>
                </a:lnTo>
                <a:lnTo>
                  <a:pt x="72611" y="49246"/>
                </a:lnTo>
                <a:lnTo>
                  <a:pt x="72592" y="49301"/>
                </a:lnTo>
                <a:lnTo>
                  <a:pt x="72592" y="49357"/>
                </a:lnTo>
                <a:lnTo>
                  <a:pt x="72592" y="49395"/>
                </a:lnTo>
                <a:lnTo>
                  <a:pt x="72630" y="49432"/>
                </a:lnTo>
                <a:lnTo>
                  <a:pt x="72723" y="49469"/>
                </a:lnTo>
                <a:lnTo>
                  <a:pt x="72853" y="49506"/>
                </a:lnTo>
                <a:lnTo>
                  <a:pt x="73765" y="49506"/>
                </a:lnTo>
                <a:lnTo>
                  <a:pt x="73896" y="49488"/>
                </a:lnTo>
                <a:lnTo>
                  <a:pt x="74026" y="49469"/>
                </a:lnTo>
                <a:lnTo>
                  <a:pt x="74119" y="49432"/>
                </a:lnTo>
                <a:lnTo>
                  <a:pt x="74138" y="49413"/>
                </a:lnTo>
                <a:lnTo>
                  <a:pt x="74175" y="49376"/>
                </a:lnTo>
                <a:lnTo>
                  <a:pt x="74175" y="49339"/>
                </a:lnTo>
                <a:lnTo>
                  <a:pt x="74175" y="49320"/>
                </a:lnTo>
                <a:lnTo>
                  <a:pt x="74138" y="49264"/>
                </a:lnTo>
                <a:lnTo>
                  <a:pt x="74063" y="49227"/>
                </a:lnTo>
                <a:lnTo>
                  <a:pt x="73970" y="49208"/>
                </a:lnTo>
                <a:lnTo>
                  <a:pt x="73747" y="49190"/>
                </a:lnTo>
                <a:lnTo>
                  <a:pt x="73579" y="49190"/>
                </a:lnTo>
                <a:lnTo>
                  <a:pt x="73374" y="49171"/>
                </a:lnTo>
                <a:lnTo>
                  <a:pt x="73077" y="49152"/>
                </a:lnTo>
                <a:close/>
                <a:moveTo>
                  <a:pt x="70712" y="49171"/>
                </a:moveTo>
                <a:lnTo>
                  <a:pt x="70507" y="49190"/>
                </a:lnTo>
                <a:lnTo>
                  <a:pt x="70414" y="49190"/>
                </a:lnTo>
                <a:lnTo>
                  <a:pt x="70340" y="49227"/>
                </a:lnTo>
                <a:lnTo>
                  <a:pt x="70284" y="49246"/>
                </a:lnTo>
                <a:lnTo>
                  <a:pt x="70265" y="49301"/>
                </a:lnTo>
                <a:lnTo>
                  <a:pt x="70265" y="49339"/>
                </a:lnTo>
                <a:lnTo>
                  <a:pt x="70284" y="49413"/>
                </a:lnTo>
                <a:lnTo>
                  <a:pt x="70340" y="49469"/>
                </a:lnTo>
                <a:lnTo>
                  <a:pt x="70414" y="49488"/>
                </a:lnTo>
                <a:lnTo>
                  <a:pt x="70526" y="49506"/>
                </a:lnTo>
                <a:lnTo>
                  <a:pt x="70619" y="49525"/>
                </a:lnTo>
                <a:lnTo>
                  <a:pt x="71364" y="49525"/>
                </a:lnTo>
                <a:lnTo>
                  <a:pt x="71420" y="49506"/>
                </a:lnTo>
                <a:lnTo>
                  <a:pt x="71457" y="49488"/>
                </a:lnTo>
                <a:lnTo>
                  <a:pt x="71494" y="49432"/>
                </a:lnTo>
                <a:lnTo>
                  <a:pt x="71531" y="49376"/>
                </a:lnTo>
                <a:lnTo>
                  <a:pt x="71531" y="49339"/>
                </a:lnTo>
                <a:lnTo>
                  <a:pt x="71531" y="49320"/>
                </a:lnTo>
                <a:lnTo>
                  <a:pt x="71494" y="49283"/>
                </a:lnTo>
                <a:lnTo>
                  <a:pt x="71457" y="49264"/>
                </a:lnTo>
                <a:lnTo>
                  <a:pt x="71159" y="49208"/>
                </a:lnTo>
                <a:lnTo>
                  <a:pt x="70954" y="49190"/>
                </a:lnTo>
                <a:lnTo>
                  <a:pt x="70712" y="49171"/>
                </a:lnTo>
                <a:close/>
                <a:moveTo>
                  <a:pt x="65089" y="49152"/>
                </a:moveTo>
                <a:lnTo>
                  <a:pt x="64996" y="49171"/>
                </a:lnTo>
                <a:lnTo>
                  <a:pt x="64940" y="49227"/>
                </a:lnTo>
                <a:lnTo>
                  <a:pt x="64922" y="49246"/>
                </a:lnTo>
                <a:lnTo>
                  <a:pt x="64922" y="49283"/>
                </a:lnTo>
                <a:lnTo>
                  <a:pt x="64922" y="49339"/>
                </a:lnTo>
                <a:lnTo>
                  <a:pt x="64959" y="49395"/>
                </a:lnTo>
                <a:lnTo>
                  <a:pt x="64978" y="49432"/>
                </a:lnTo>
                <a:lnTo>
                  <a:pt x="65034" y="49450"/>
                </a:lnTo>
                <a:lnTo>
                  <a:pt x="65127" y="49488"/>
                </a:lnTo>
                <a:lnTo>
                  <a:pt x="65276" y="49525"/>
                </a:lnTo>
                <a:lnTo>
                  <a:pt x="65425" y="49525"/>
                </a:lnTo>
                <a:lnTo>
                  <a:pt x="65722" y="49543"/>
                </a:lnTo>
                <a:lnTo>
                  <a:pt x="65927" y="49525"/>
                </a:lnTo>
                <a:lnTo>
                  <a:pt x="66113" y="49506"/>
                </a:lnTo>
                <a:lnTo>
                  <a:pt x="66411" y="49469"/>
                </a:lnTo>
                <a:lnTo>
                  <a:pt x="66672" y="49395"/>
                </a:lnTo>
                <a:lnTo>
                  <a:pt x="66728" y="49376"/>
                </a:lnTo>
                <a:lnTo>
                  <a:pt x="66746" y="49357"/>
                </a:lnTo>
                <a:lnTo>
                  <a:pt x="66728" y="49357"/>
                </a:lnTo>
                <a:lnTo>
                  <a:pt x="66579" y="49301"/>
                </a:lnTo>
                <a:lnTo>
                  <a:pt x="66430" y="49264"/>
                </a:lnTo>
                <a:lnTo>
                  <a:pt x="66132" y="49208"/>
                </a:lnTo>
                <a:lnTo>
                  <a:pt x="65518" y="49171"/>
                </a:lnTo>
                <a:lnTo>
                  <a:pt x="65331" y="49152"/>
                </a:lnTo>
                <a:close/>
                <a:moveTo>
                  <a:pt x="75404" y="49152"/>
                </a:moveTo>
                <a:lnTo>
                  <a:pt x="75255" y="49171"/>
                </a:lnTo>
                <a:lnTo>
                  <a:pt x="75143" y="49208"/>
                </a:lnTo>
                <a:lnTo>
                  <a:pt x="75106" y="49227"/>
                </a:lnTo>
                <a:lnTo>
                  <a:pt x="75087" y="49264"/>
                </a:lnTo>
                <a:lnTo>
                  <a:pt x="75069" y="49320"/>
                </a:lnTo>
                <a:lnTo>
                  <a:pt x="75069" y="49376"/>
                </a:lnTo>
                <a:lnTo>
                  <a:pt x="75087" y="49413"/>
                </a:lnTo>
                <a:lnTo>
                  <a:pt x="75106" y="49432"/>
                </a:lnTo>
                <a:lnTo>
                  <a:pt x="75199" y="49488"/>
                </a:lnTo>
                <a:lnTo>
                  <a:pt x="75311" y="49506"/>
                </a:lnTo>
                <a:lnTo>
                  <a:pt x="75441" y="49525"/>
                </a:lnTo>
                <a:lnTo>
                  <a:pt x="75571" y="49525"/>
                </a:lnTo>
                <a:lnTo>
                  <a:pt x="75758" y="49506"/>
                </a:lnTo>
                <a:lnTo>
                  <a:pt x="75962" y="49525"/>
                </a:lnTo>
                <a:lnTo>
                  <a:pt x="76297" y="49543"/>
                </a:lnTo>
                <a:lnTo>
                  <a:pt x="76446" y="49543"/>
                </a:lnTo>
                <a:lnTo>
                  <a:pt x="76595" y="49525"/>
                </a:lnTo>
                <a:lnTo>
                  <a:pt x="76707" y="49488"/>
                </a:lnTo>
                <a:lnTo>
                  <a:pt x="76744" y="49469"/>
                </a:lnTo>
                <a:lnTo>
                  <a:pt x="76782" y="49432"/>
                </a:lnTo>
                <a:lnTo>
                  <a:pt x="76800" y="49395"/>
                </a:lnTo>
                <a:lnTo>
                  <a:pt x="76782" y="49376"/>
                </a:lnTo>
                <a:lnTo>
                  <a:pt x="76763" y="49339"/>
                </a:lnTo>
                <a:lnTo>
                  <a:pt x="76726" y="49320"/>
                </a:lnTo>
                <a:lnTo>
                  <a:pt x="76633" y="49283"/>
                </a:lnTo>
                <a:lnTo>
                  <a:pt x="76521" y="49264"/>
                </a:lnTo>
                <a:lnTo>
                  <a:pt x="76260" y="49227"/>
                </a:lnTo>
                <a:lnTo>
                  <a:pt x="76111" y="49227"/>
                </a:lnTo>
                <a:lnTo>
                  <a:pt x="75888" y="49208"/>
                </a:lnTo>
                <a:lnTo>
                  <a:pt x="75571" y="49171"/>
                </a:lnTo>
                <a:lnTo>
                  <a:pt x="75404" y="49152"/>
                </a:lnTo>
                <a:close/>
                <a:moveTo>
                  <a:pt x="40123" y="49134"/>
                </a:moveTo>
                <a:lnTo>
                  <a:pt x="40029" y="49171"/>
                </a:lnTo>
                <a:lnTo>
                  <a:pt x="39955" y="49190"/>
                </a:lnTo>
                <a:lnTo>
                  <a:pt x="39881" y="49246"/>
                </a:lnTo>
                <a:lnTo>
                  <a:pt x="39862" y="49301"/>
                </a:lnTo>
                <a:lnTo>
                  <a:pt x="39843" y="49376"/>
                </a:lnTo>
                <a:lnTo>
                  <a:pt x="39862" y="49469"/>
                </a:lnTo>
                <a:lnTo>
                  <a:pt x="39918" y="49525"/>
                </a:lnTo>
                <a:lnTo>
                  <a:pt x="39974" y="49543"/>
                </a:lnTo>
                <a:lnTo>
                  <a:pt x="40067" y="49562"/>
                </a:lnTo>
                <a:lnTo>
                  <a:pt x="40253" y="49543"/>
                </a:lnTo>
                <a:lnTo>
                  <a:pt x="40402" y="49543"/>
                </a:lnTo>
                <a:lnTo>
                  <a:pt x="40588" y="49525"/>
                </a:lnTo>
                <a:lnTo>
                  <a:pt x="40923" y="49506"/>
                </a:lnTo>
                <a:lnTo>
                  <a:pt x="41091" y="49488"/>
                </a:lnTo>
                <a:lnTo>
                  <a:pt x="41202" y="49450"/>
                </a:lnTo>
                <a:lnTo>
                  <a:pt x="41240" y="49432"/>
                </a:lnTo>
                <a:lnTo>
                  <a:pt x="41258" y="49395"/>
                </a:lnTo>
                <a:lnTo>
                  <a:pt x="41258" y="49357"/>
                </a:lnTo>
                <a:lnTo>
                  <a:pt x="41221" y="49320"/>
                </a:lnTo>
                <a:lnTo>
                  <a:pt x="41091" y="49264"/>
                </a:lnTo>
                <a:lnTo>
                  <a:pt x="40923" y="49208"/>
                </a:lnTo>
                <a:lnTo>
                  <a:pt x="40681" y="49152"/>
                </a:lnTo>
                <a:lnTo>
                  <a:pt x="40439" y="49134"/>
                </a:lnTo>
                <a:close/>
                <a:moveTo>
                  <a:pt x="63134" y="49190"/>
                </a:moveTo>
                <a:lnTo>
                  <a:pt x="62837" y="49208"/>
                </a:lnTo>
                <a:lnTo>
                  <a:pt x="62613" y="49264"/>
                </a:lnTo>
                <a:lnTo>
                  <a:pt x="62539" y="49301"/>
                </a:lnTo>
                <a:lnTo>
                  <a:pt x="62483" y="49339"/>
                </a:lnTo>
                <a:lnTo>
                  <a:pt x="62464" y="49395"/>
                </a:lnTo>
                <a:lnTo>
                  <a:pt x="62483" y="49450"/>
                </a:lnTo>
                <a:lnTo>
                  <a:pt x="62520" y="49488"/>
                </a:lnTo>
                <a:lnTo>
                  <a:pt x="62557" y="49506"/>
                </a:lnTo>
                <a:lnTo>
                  <a:pt x="62669" y="49543"/>
                </a:lnTo>
                <a:lnTo>
                  <a:pt x="62799" y="49562"/>
                </a:lnTo>
                <a:lnTo>
                  <a:pt x="63228" y="49562"/>
                </a:lnTo>
                <a:lnTo>
                  <a:pt x="63451" y="49543"/>
                </a:lnTo>
                <a:lnTo>
                  <a:pt x="63619" y="49525"/>
                </a:lnTo>
                <a:lnTo>
                  <a:pt x="63898" y="49488"/>
                </a:lnTo>
                <a:lnTo>
                  <a:pt x="64028" y="49450"/>
                </a:lnTo>
                <a:lnTo>
                  <a:pt x="64121" y="49395"/>
                </a:lnTo>
                <a:lnTo>
                  <a:pt x="64158" y="49376"/>
                </a:lnTo>
                <a:lnTo>
                  <a:pt x="64158" y="49357"/>
                </a:lnTo>
                <a:lnTo>
                  <a:pt x="64158" y="49320"/>
                </a:lnTo>
                <a:lnTo>
                  <a:pt x="64121" y="49283"/>
                </a:lnTo>
                <a:lnTo>
                  <a:pt x="64065" y="49264"/>
                </a:lnTo>
                <a:lnTo>
                  <a:pt x="63972" y="49246"/>
                </a:lnTo>
                <a:lnTo>
                  <a:pt x="63730" y="49208"/>
                </a:lnTo>
                <a:lnTo>
                  <a:pt x="63451" y="49190"/>
                </a:lnTo>
                <a:close/>
                <a:moveTo>
                  <a:pt x="85997" y="49152"/>
                </a:moveTo>
                <a:lnTo>
                  <a:pt x="85681" y="49171"/>
                </a:lnTo>
                <a:lnTo>
                  <a:pt x="85513" y="49171"/>
                </a:lnTo>
                <a:lnTo>
                  <a:pt x="85383" y="49208"/>
                </a:lnTo>
                <a:lnTo>
                  <a:pt x="85271" y="49246"/>
                </a:lnTo>
                <a:lnTo>
                  <a:pt x="85253" y="49283"/>
                </a:lnTo>
                <a:lnTo>
                  <a:pt x="85234" y="49320"/>
                </a:lnTo>
                <a:lnTo>
                  <a:pt x="85234" y="49376"/>
                </a:lnTo>
                <a:lnTo>
                  <a:pt x="85234" y="49432"/>
                </a:lnTo>
                <a:lnTo>
                  <a:pt x="85253" y="49469"/>
                </a:lnTo>
                <a:lnTo>
                  <a:pt x="85290" y="49488"/>
                </a:lnTo>
                <a:lnTo>
                  <a:pt x="85364" y="49543"/>
                </a:lnTo>
                <a:lnTo>
                  <a:pt x="85476" y="49562"/>
                </a:lnTo>
                <a:lnTo>
                  <a:pt x="85588" y="49562"/>
                </a:lnTo>
                <a:lnTo>
                  <a:pt x="85718" y="49543"/>
                </a:lnTo>
                <a:lnTo>
                  <a:pt x="85886" y="49525"/>
                </a:lnTo>
                <a:lnTo>
                  <a:pt x="86091" y="49525"/>
                </a:lnTo>
                <a:lnTo>
                  <a:pt x="86370" y="49543"/>
                </a:lnTo>
                <a:lnTo>
                  <a:pt x="86500" y="49525"/>
                </a:lnTo>
                <a:lnTo>
                  <a:pt x="86630" y="49525"/>
                </a:lnTo>
                <a:lnTo>
                  <a:pt x="86724" y="49488"/>
                </a:lnTo>
                <a:lnTo>
                  <a:pt x="86798" y="49432"/>
                </a:lnTo>
                <a:lnTo>
                  <a:pt x="86817" y="49376"/>
                </a:lnTo>
                <a:lnTo>
                  <a:pt x="86835" y="49339"/>
                </a:lnTo>
                <a:lnTo>
                  <a:pt x="86835" y="49301"/>
                </a:lnTo>
                <a:lnTo>
                  <a:pt x="86817" y="49283"/>
                </a:lnTo>
                <a:lnTo>
                  <a:pt x="86742" y="49227"/>
                </a:lnTo>
                <a:lnTo>
                  <a:pt x="86630" y="49190"/>
                </a:lnTo>
                <a:lnTo>
                  <a:pt x="86519" y="49171"/>
                </a:lnTo>
                <a:lnTo>
                  <a:pt x="86407" y="49152"/>
                </a:lnTo>
                <a:close/>
                <a:moveTo>
                  <a:pt x="32917" y="49152"/>
                </a:moveTo>
                <a:lnTo>
                  <a:pt x="32619" y="49171"/>
                </a:lnTo>
                <a:lnTo>
                  <a:pt x="32471" y="49190"/>
                </a:lnTo>
                <a:lnTo>
                  <a:pt x="32340" y="49227"/>
                </a:lnTo>
                <a:lnTo>
                  <a:pt x="32228" y="49264"/>
                </a:lnTo>
                <a:lnTo>
                  <a:pt x="32191" y="49301"/>
                </a:lnTo>
                <a:lnTo>
                  <a:pt x="32173" y="49339"/>
                </a:lnTo>
                <a:lnTo>
                  <a:pt x="32154" y="49395"/>
                </a:lnTo>
                <a:lnTo>
                  <a:pt x="32135" y="49450"/>
                </a:lnTo>
                <a:lnTo>
                  <a:pt x="32154" y="49488"/>
                </a:lnTo>
                <a:lnTo>
                  <a:pt x="32173" y="49525"/>
                </a:lnTo>
                <a:lnTo>
                  <a:pt x="32191" y="49543"/>
                </a:lnTo>
                <a:lnTo>
                  <a:pt x="32228" y="49562"/>
                </a:lnTo>
                <a:lnTo>
                  <a:pt x="32340" y="49581"/>
                </a:lnTo>
                <a:lnTo>
                  <a:pt x="32545" y="49581"/>
                </a:lnTo>
                <a:lnTo>
                  <a:pt x="32713" y="49543"/>
                </a:lnTo>
                <a:lnTo>
                  <a:pt x="33197" y="49543"/>
                </a:lnTo>
                <a:lnTo>
                  <a:pt x="33457" y="49525"/>
                </a:lnTo>
                <a:lnTo>
                  <a:pt x="33550" y="49488"/>
                </a:lnTo>
                <a:lnTo>
                  <a:pt x="33643" y="49450"/>
                </a:lnTo>
                <a:lnTo>
                  <a:pt x="33699" y="49413"/>
                </a:lnTo>
                <a:lnTo>
                  <a:pt x="33737" y="49357"/>
                </a:lnTo>
                <a:lnTo>
                  <a:pt x="33755" y="49320"/>
                </a:lnTo>
                <a:lnTo>
                  <a:pt x="33755" y="49301"/>
                </a:lnTo>
                <a:lnTo>
                  <a:pt x="33737" y="49264"/>
                </a:lnTo>
                <a:lnTo>
                  <a:pt x="33699" y="49246"/>
                </a:lnTo>
                <a:lnTo>
                  <a:pt x="33588" y="49208"/>
                </a:lnTo>
                <a:lnTo>
                  <a:pt x="33476" y="49171"/>
                </a:lnTo>
                <a:lnTo>
                  <a:pt x="33327" y="49171"/>
                </a:lnTo>
                <a:lnTo>
                  <a:pt x="33122" y="49152"/>
                </a:lnTo>
                <a:close/>
                <a:moveTo>
                  <a:pt x="45410" y="49208"/>
                </a:moveTo>
                <a:lnTo>
                  <a:pt x="45094" y="49227"/>
                </a:lnTo>
                <a:lnTo>
                  <a:pt x="44963" y="49246"/>
                </a:lnTo>
                <a:lnTo>
                  <a:pt x="44852" y="49264"/>
                </a:lnTo>
                <a:lnTo>
                  <a:pt x="44758" y="49301"/>
                </a:lnTo>
                <a:lnTo>
                  <a:pt x="44703" y="49357"/>
                </a:lnTo>
                <a:lnTo>
                  <a:pt x="44684" y="49413"/>
                </a:lnTo>
                <a:lnTo>
                  <a:pt x="44721" y="49488"/>
                </a:lnTo>
                <a:lnTo>
                  <a:pt x="44740" y="49525"/>
                </a:lnTo>
                <a:lnTo>
                  <a:pt x="44777" y="49543"/>
                </a:lnTo>
                <a:lnTo>
                  <a:pt x="44889" y="49562"/>
                </a:lnTo>
                <a:lnTo>
                  <a:pt x="45038" y="49581"/>
                </a:lnTo>
                <a:lnTo>
                  <a:pt x="45187" y="49562"/>
                </a:lnTo>
                <a:lnTo>
                  <a:pt x="45485" y="49525"/>
                </a:lnTo>
                <a:lnTo>
                  <a:pt x="45708" y="49506"/>
                </a:lnTo>
                <a:lnTo>
                  <a:pt x="45876" y="49488"/>
                </a:lnTo>
                <a:lnTo>
                  <a:pt x="46211" y="49450"/>
                </a:lnTo>
                <a:lnTo>
                  <a:pt x="46360" y="49432"/>
                </a:lnTo>
                <a:lnTo>
                  <a:pt x="46471" y="49395"/>
                </a:lnTo>
                <a:lnTo>
                  <a:pt x="46509" y="49376"/>
                </a:lnTo>
                <a:lnTo>
                  <a:pt x="46527" y="49357"/>
                </a:lnTo>
                <a:lnTo>
                  <a:pt x="46527" y="49339"/>
                </a:lnTo>
                <a:lnTo>
                  <a:pt x="46509" y="49320"/>
                </a:lnTo>
                <a:lnTo>
                  <a:pt x="46341" y="49283"/>
                </a:lnTo>
                <a:lnTo>
                  <a:pt x="46080" y="49227"/>
                </a:lnTo>
                <a:lnTo>
                  <a:pt x="45764" y="49208"/>
                </a:lnTo>
                <a:close/>
                <a:moveTo>
                  <a:pt x="48277" y="49227"/>
                </a:moveTo>
                <a:lnTo>
                  <a:pt x="47961" y="49246"/>
                </a:lnTo>
                <a:lnTo>
                  <a:pt x="47663" y="49264"/>
                </a:lnTo>
                <a:lnTo>
                  <a:pt x="47439" y="49320"/>
                </a:lnTo>
                <a:lnTo>
                  <a:pt x="47346" y="49357"/>
                </a:lnTo>
                <a:lnTo>
                  <a:pt x="47291" y="49395"/>
                </a:lnTo>
                <a:lnTo>
                  <a:pt x="47272" y="49432"/>
                </a:lnTo>
                <a:lnTo>
                  <a:pt x="47309" y="49488"/>
                </a:lnTo>
                <a:lnTo>
                  <a:pt x="47328" y="49525"/>
                </a:lnTo>
                <a:lnTo>
                  <a:pt x="47384" y="49543"/>
                </a:lnTo>
                <a:lnTo>
                  <a:pt x="47495" y="49581"/>
                </a:lnTo>
                <a:lnTo>
                  <a:pt x="47793" y="49581"/>
                </a:lnTo>
                <a:lnTo>
                  <a:pt x="48091" y="49562"/>
                </a:lnTo>
                <a:lnTo>
                  <a:pt x="48315" y="49525"/>
                </a:lnTo>
                <a:lnTo>
                  <a:pt x="48482" y="49488"/>
                </a:lnTo>
                <a:lnTo>
                  <a:pt x="48743" y="49413"/>
                </a:lnTo>
                <a:lnTo>
                  <a:pt x="48873" y="49376"/>
                </a:lnTo>
                <a:lnTo>
                  <a:pt x="48948" y="49339"/>
                </a:lnTo>
                <a:lnTo>
                  <a:pt x="48966" y="49320"/>
                </a:lnTo>
                <a:lnTo>
                  <a:pt x="48985" y="49301"/>
                </a:lnTo>
                <a:lnTo>
                  <a:pt x="48966" y="49283"/>
                </a:lnTo>
                <a:lnTo>
                  <a:pt x="48929" y="49264"/>
                </a:lnTo>
                <a:lnTo>
                  <a:pt x="48799" y="49246"/>
                </a:lnTo>
                <a:lnTo>
                  <a:pt x="48575" y="49246"/>
                </a:lnTo>
                <a:lnTo>
                  <a:pt x="48277" y="49227"/>
                </a:lnTo>
                <a:close/>
                <a:moveTo>
                  <a:pt x="55613" y="49171"/>
                </a:moveTo>
                <a:lnTo>
                  <a:pt x="55334" y="49190"/>
                </a:lnTo>
                <a:lnTo>
                  <a:pt x="55185" y="49208"/>
                </a:lnTo>
                <a:lnTo>
                  <a:pt x="55054" y="49246"/>
                </a:lnTo>
                <a:lnTo>
                  <a:pt x="54961" y="49301"/>
                </a:lnTo>
                <a:lnTo>
                  <a:pt x="54924" y="49320"/>
                </a:lnTo>
                <a:lnTo>
                  <a:pt x="54905" y="49357"/>
                </a:lnTo>
                <a:lnTo>
                  <a:pt x="54905" y="49432"/>
                </a:lnTo>
                <a:lnTo>
                  <a:pt x="54905" y="49469"/>
                </a:lnTo>
                <a:lnTo>
                  <a:pt x="54924" y="49506"/>
                </a:lnTo>
                <a:lnTo>
                  <a:pt x="54961" y="49543"/>
                </a:lnTo>
                <a:lnTo>
                  <a:pt x="55054" y="49562"/>
                </a:lnTo>
                <a:lnTo>
                  <a:pt x="55185" y="49581"/>
                </a:lnTo>
                <a:lnTo>
                  <a:pt x="55315" y="49562"/>
                </a:lnTo>
                <a:lnTo>
                  <a:pt x="55445" y="49543"/>
                </a:lnTo>
                <a:lnTo>
                  <a:pt x="55631" y="49506"/>
                </a:lnTo>
                <a:lnTo>
                  <a:pt x="56115" y="49488"/>
                </a:lnTo>
                <a:lnTo>
                  <a:pt x="56264" y="49469"/>
                </a:lnTo>
                <a:lnTo>
                  <a:pt x="56395" y="49450"/>
                </a:lnTo>
                <a:lnTo>
                  <a:pt x="56488" y="49413"/>
                </a:lnTo>
                <a:lnTo>
                  <a:pt x="56506" y="49395"/>
                </a:lnTo>
                <a:lnTo>
                  <a:pt x="56525" y="49357"/>
                </a:lnTo>
                <a:lnTo>
                  <a:pt x="56506" y="49320"/>
                </a:lnTo>
                <a:lnTo>
                  <a:pt x="56488" y="49301"/>
                </a:lnTo>
                <a:lnTo>
                  <a:pt x="56413" y="49246"/>
                </a:lnTo>
                <a:lnTo>
                  <a:pt x="56320" y="49208"/>
                </a:lnTo>
                <a:lnTo>
                  <a:pt x="56209" y="49190"/>
                </a:lnTo>
                <a:lnTo>
                  <a:pt x="55985" y="49171"/>
                </a:lnTo>
                <a:close/>
                <a:moveTo>
                  <a:pt x="88120" y="49208"/>
                </a:moveTo>
                <a:lnTo>
                  <a:pt x="88008" y="49227"/>
                </a:lnTo>
                <a:lnTo>
                  <a:pt x="87934" y="49264"/>
                </a:lnTo>
                <a:lnTo>
                  <a:pt x="87897" y="49301"/>
                </a:lnTo>
                <a:lnTo>
                  <a:pt x="87878" y="49339"/>
                </a:lnTo>
                <a:lnTo>
                  <a:pt x="87878" y="49395"/>
                </a:lnTo>
                <a:lnTo>
                  <a:pt x="87878" y="49432"/>
                </a:lnTo>
                <a:lnTo>
                  <a:pt x="87897" y="49469"/>
                </a:lnTo>
                <a:lnTo>
                  <a:pt x="87915" y="49506"/>
                </a:lnTo>
                <a:lnTo>
                  <a:pt x="88008" y="49543"/>
                </a:lnTo>
                <a:lnTo>
                  <a:pt x="88101" y="49581"/>
                </a:lnTo>
                <a:lnTo>
                  <a:pt x="89032" y="49581"/>
                </a:lnTo>
                <a:lnTo>
                  <a:pt x="89144" y="49562"/>
                </a:lnTo>
                <a:lnTo>
                  <a:pt x="89218" y="49525"/>
                </a:lnTo>
                <a:lnTo>
                  <a:pt x="89256" y="49506"/>
                </a:lnTo>
                <a:lnTo>
                  <a:pt x="89274" y="49469"/>
                </a:lnTo>
                <a:lnTo>
                  <a:pt x="89274" y="49450"/>
                </a:lnTo>
                <a:lnTo>
                  <a:pt x="89274" y="49413"/>
                </a:lnTo>
                <a:lnTo>
                  <a:pt x="89218" y="49357"/>
                </a:lnTo>
                <a:lnTo>
                  <a:pt x="89144" y="49320"/>
                </a:lnTo>
                <a:lnTo>
                  <a:pt x="89032" y="49283"/>
                </a:lnTo>
                <a:lnTo>
                  <a:pt x="88809" y="49264"/>
                </a:lnTo>
                <a:lnTo>
                  <a:pt x="88660" y="49246"/>
                </a:lnTo>
                <a:lnTo>
                  <a:pt x="88492" y="49227"/>
                </a:lnTo>
                <a:lnTo>
                  <a:pt x="88232" y="49208"/>
                </a:lnTo>
                <a:close/>
                <a:moveTo>
                  <a:pt x="78327" y="49190"/>
                </a:moveTo>
                <a:lnTo>
                  <a:pt x="78066" y="49227"/>
                </a:lnTo>
                <a:lnTo>
                  <a:pt x="77954" y="49264"/>
                </a:lnTo>
                <a:lnTo>
                  <a:pt x="77861" y="49301"/>
                </a:lnTo>
                <a:lnTo>
                  <a:pt x="77787" y="49339"/>
                </a:lnTo>
                <a:lnTo>
                  <a:pt x="77750" y="49376"/>
                </a:lnTo>
                <a:lnTo>
                  <a:pt x="77750" y="49432"/>
                </a:lnTo>
                <a:lnTo>
                  <a:pt x="77768" y="49488"/>
                </a:lnTo>
                <a:lnTo>
                  <a:pt x="77824" y="49525"/>
                </a:lnTo>
                <a:lnTo>
                  <a:pt x="77899" y="49562"/>
                </a:lnTo>
                <a:lnTo>
                  <a:pt x="78085" y="49599"/>
                </a:lnTo>
                <a:lnTo>
                  <a:pt x="78327" y="49599"/>
                </a:lnTo>
                <a:lnTo>
                  <a:pt x="78587" y="49581"/>
                </a:lnTo>
                <a:lnTo>
                  <a:pt x="78830" y="49543"/>
                </a:lnTo>
                <a:lnTo>
                  <a:pt x="79034" y="49488"/>
                </a:lnTo>
                <a:lnTo>
                  <a:pt x="79109" y="49450"/>
                </a:lnTo>
                <a:lnTo>
                  <a:pt x="79165" y="49395"/>
                </a:lnTo>
                <a:lnTo>
                  <a:pt x="79183" y="49357"/>
                </a:lnTo>
                <a:lnTo>
                  <a:pt x="79183" y="49301"/>
                </a:lnTo>
                <a:lnTo>
                  <a:pt x="79146" y="49264"/>
                </a:lnTo>
                <a:lnTo>
                  <a:pt x="79072" y="49227"/>
                </a:lnTo>
                <a:lnTo>
                  <a:pt x="78867" y="49190"/>
                </a:lnTo>
                <a:close/>
                <a:moveTo>
                  <a:pt x="25191" y="49190"/>
                </a:moveTo>
                <a:lnTo>
                  <a:pt x="24856" y="49208"/>
                </a:lnTo>
                <a:lnTo>
                  <a:pt x="24688" y="49227"/>
                </a:lnTo>
                <a:lnTo>
                  <a:pt x="24539" y="49264"/>
                </a:lnTo>
                <a:lnTo>
                  <a:pt x="24483" y="49283"/>
                </a:lnTo>
                <a:lnTo>
                  <a:pt x="24428" y="49320"/>
                </a:lnTo>
                <a:lnTo>
                  <a:pt x="24409" y="49357"/>
                </a:lnTo>
                <a:lnTo>
                  <a:pt x="24390" y="49413"/>
                </a:lnTo>
                <a:lnTo>
                  <a:pt x="24409" y="49469"/>
                </a:lnTo>
                <a:lnTo>
                  <a:pt x="24428" y="49506"/>
                </a:lnTo>
                <a:lnTo>
                  <a:pt x="24465" y="49543"/>
                </a:lnTo>
                <a:lnTo>
                  <a:pt x="24521" y="49581"/>
                </a:lnTo>
                <a:lnTo>
                  <a:pt x="24651" y="49599"/>
                </a:lnTo>
                <a:lnTo>
                  <a:pt x="24800" y="49618"/>
                </a:lnTo>
                <a:lnTo>
                  <a:pt x="25116" y="49581"/>
                </a:lnTo>
                <a:lnTo>
                  <a:pt x="25340" y="49562"/>
                </a:lnTo>
                <a:lnTo>
                  <a:pt x="25563" y="49562"/>
                </a:lnTo>
                <a:lnTo>
                  <a:pt x="25898" y="49543"/>
                </a:lnTo>
                <a:lnTo>
                  <a:pt x="26085" y="49543"/>
                </a:lnTo>
                <a:lnTo>
                  <a:pt x="26233" y="49506"/>
                </a:lnTo>
                <a:lnTo>
                  <a:pt x="26327" y="49469"/>
                </a:lnTo>
                <a:lnTo>
                  <a:pt x="26364" y="49450"/>
                </a:lnTo>
                <a:lnTo>
                  <a:pt x="26364" y="49413"/>
                </a:lnTo>
                <a:lnTo>
                  <a:pt x="26364" y="49376"/>
                </a:lnTo>
                <a:lnTo>
                  <a:pt x="26327" y="49339"/>
                </a:lnTo>
                <a:lnTo>
                  <a:pt x="26233" y="49283"/>
                </a:lnTo>
                <a:lnTo>
                  <a:pt x="26103" y="49246"/>
                </a:lnTo>
                <a:lnTo>
                  <a:pt x="25936" y="49227"/>
                </a:lnTo>
                <a:lnTo>
                  <a:pt x="25619" y="49208"/>
                </a:lnTo>
                <a:lnTo>
                  <a:pt x="25414" y="49208"/>
                </a:lnTo>
                <a:lnTo>
                  <a:pt x="25191" y="49190"/>
                </a:lnTo>
                <a:close/>
                <a:moveTo>
                  <a:pt x="83056" y="49227"/>
                </a:moveTo>
                <a:lnTo>
                  <a:pt x="82888" y="49246"/>
                </a:lnTo>
                <a:lnTo>
                  <a:pt x="82758" y="49283"/>
                </a:lnTo>
                <a:lnTo>
                  <a:pt x="82721" y="49320"/>
                </a:lnTo>
                <a:lnTo>
                  <a:pt x="82702" y="49357"/>
                </a:lnTo>
                <a:lnTo>
                  <a:pt x="82702" y="49395"/>
                </a:lnTo>
                <a:lnTo>
                  <a:pt x="82721" y="49432"/>
                </a:lnTo>
                <a:lnTo>
                  <a:pt x="82739" y="49469"/>
                </a:lnTo>
                <a:lnTo>
                  <a:pt x="82777" y="49506"/>
                </a:lnTo>
                <a:lnTo>
                  <a:pt x="82888" y="49562"/>
                </a:lnTo>
                <a:lnTo>
                  <a:pt x="83019" y="49599"/>
                </a:lnTo>
                <a:lnTo>
                  <a:pt x="83298" y="49618"/>
                </a:lnTo>
                <a:lnTo>
                  <a:pt x="83689" y="49618"/>
                </a:lnTo>
                <a:lnTo>
                  <a:pt x="83949" y="49599"/>
                </a:lnTo>
                <a:lnTo>
                  <a:pt x="84080" y="49581"/>
                </a:lnTo>
                <a:lnTo>
                  <a:pt x="84192" y="49543"/>
                </a:lnTo>
                <a:lnTo>
                  <a:pt x="84285" y="49488"/>
                </a:lnTo>
                <a:lnTo>
                  <a:pt x="84322" y="49450"/>
                </a:lnTo>
                <a:lnTo>
                  <a:pt x="84340" y="49413"/>
                </a:lnTo>
                <a:lnTo>
                  <a:pt x="84340" y="49339"/>
                </a:lnTo>
                <a:lnTo>
                  <a:pt x="84322" y="49283"/>
                </a:lnTo>
                <a:lnTo>
                  <a:pt x="84285" y="49264"/>
                </a:lnTo>
                <a:lnTo>
                  <a:pt x="84210" y="49246"/>
                </a:lnTo>
                <a:lnTo>
                  <a:pt x="84061" y="49246"/>
                </a:lnTo>
                <a:lnTo>
                  <a:pt x="83931" y="49264"/>
                </a:lnTo>
                <a:lnTo>
                  <a:pt x="83670" y="49264"/>
                </a:lnTo>
                <a:lnTo>
                  <a:pt x="83261" y="49227"/>
                </a:lnTo>
                <a:close/>
                <a:moveTo>
                  <a:pt x="30255" y="49227"/>
                </a:moveTo>
                <a:lnTo>
                  <a:pt x="30069" y="49246"/>
                </a:lnTo>
                <a:lnTo>
                  <a:pt x="29920" y="49264"/>
                </a:lnTo>
                <a:lnTo>
                  <a:pt x="29790" y="49301"/>
                </a:lnTo>
                <a:lnTo>
                  <a:pt x="29752" y="49339"/>
                </a:lnTo>
                <a:lnTo>
                  <a:pt x="29715" y="49376"/>
                </a:lnTo>
                <a:lnTo>
                  <a:pt x="29659" y="49432"/>
                </a:lnTo>
                <a:lnTo>
                  <a:pt x="29641" y="49488"/>
                </a:lnTo>
                <a:lnTo>
                  <a:pt x="29641" y="49525"/>
                </a:lnTo>
                <a:lnTo>
                  <a:pt x="29641" y="49562"/>
                </a:lnTo>
                <a:lnTo>
                  <a:pt x="29659" y="49581"/>
                </a:lnTo>
                <a:lnTo>
                  <a:pt x="29696" y="49599"/>
                </a:lnTo>
                <a:lnTo>
                  <a:pt x="29771" y="49637"/>
                </a:lnTo>
                <a:lnTo>
                  <a:pt x="29864" y="49655"/>
                </a:lnTo>
                <a:lnTo>
                  <a:pt x="29976" y="49655"/>
                </a:lnTo>
                <a:lnTo>
                  <a:pt x="30143" y="49637"/>
                </a:lnTo>
                <a:lnTo>
                  <a:pt x="30367" y="49637"/>
                </a:lnTo>
                <a:lnTo>
                  <a:pt x="30683" y="49618"/>
                </a:lnTo>
                <a:lnTo>
                  <a:pt x="30832" y="49618"/>
                </a:lnTo>
                <a:lnTo>
                  <a:pt x="30981" y="49599"/>
                </a:lnTo>
                <a:lnTo>
                  <a:pt x="31093" y="49562"/>
                </a:lnTo>
                <a:lnTo>
                  <a:pt x="31130" y="49543"/>
                </a:lnTo>
                <a:lnTo>
                  <a:pt x="31167" y="49506"/>
                </a:lnTo>
                <a:lnTo>
                  <a:pt x="31186" y="49450"/>
                </a:lnTo>
                <a:lnTo>
                  <a:pt x="31186" y="49395"/>
                </a:lnTo>
                <a:lnTo>
                  <a:pt x="31149" y="49357"/>
                </a:lnTo>
                <a:lnTo>
                  <a:pt x="31093" y="49320"/>
                </a:lnTo>
                <a:lnTo>
                  <a:pt x="30962" y="49283"/>
                </a:lnTo>
                <a:lnTo>
                  <a:pt x="30832" y="49264"/>
                </a:lnTo>
                <a:lnTo>
                  <a:pt x="30571" y="49246"/>
                </a:lnTo>
                <a:lnTo>
                  <a:pt x="30255" y="49227"/>
                </a:lnTo>
                <a:close/>
                <a:moveTo>
                  <a:pt x="37516" y="49227"/>
                </a:moveTo>
                <a:lnTo>
                  <a:pt x="37386" y="49246"/>
                </a:lnTo>
                <a:lnTo>
                  <a:pt x="37255" y="49283"/>
                </a:lnTo>
                <a:lnTo>
                  <a:pt x="37181" y="49301"/>
                </a:lnTo>
                <a:lnTo>
                  <a:pt x="37144" y="49339"/>
                </a:lnTo>
                <a:lnTo>
                  <a:pt x="37125" y="49357"/>
                </a:lnTo>
                <a:lnTo>
                  <a:pt x="37125" y="49395"/>
                </a:lnTo>
                <a:lnTo>
                  <a:pt x="37144" y="49413"/>
                </a:lnTo>
                <a:lnTo>
                  <a:pt x="37181" y="49450"/>
                </a:lnTo>
                <a:lnTo>
                  <a:pt x="37274" y="49506"/>
                </a:lnTo>
                <a:lnTo>
                  <a:pt x="37535" y="49599"/>
                </a:lnTo>
                <a:lnTo>
                  <a:pt x="37702" y="49637"/>
                </a:lnTo>
                <a:lnTo>
                  <a:pt x="37926" y="49637"/>
                </a:lnTo>
                <a:lnTo>
                  <a:pt x="38205" y="49655"/>
                </a:lnTo>
                <a:lnTo>
                  <a:pt x="38466" y="49637"/>
                </a:lnTo>
                <a:lnTo>
                  <a:pt x="38577" y="49599"/>
                </a:lnTo>
                <a:lnTo>
                  <a:pt x="38689" y="49562"/>
                </a:lnTo>
                <a:lnTo>
                  <a:pt x="38801" y="49506"/>
                </a:lnTo>
                <a:lnTo>
                  <a:pt x="38819" y="49469"/>
                </a:lnTo>
                <a:lnTo>
                  <a:pt x="38838" y="49450"/>
                </a:lnTo>
                <a:lnTo>
                  <a:pt x="38838" y="49413"/>
                </a:lnTo>
                <a:lnTo>
                  <a:pt x="38819" y="49395"/>
                </a:lnTo>
                <a:lnTo>
                  <a:pt x="38763" y="49357"/>
                </a:lnTo>
                <a:lnTo>
                  <a:pt x="38670" y="49339"/>
                </a:lnTo>
                <a:lnTo>
                  <a:pt x="38559" y="49320"/>
                </a:lnTo>
                <a:lnTo>
                  <a:pt x="38354" y="49283"/>
                </a:lnTo>
                <a:lnTo>
                  <a:pt x="38075" y="49246"/>
                </a:lnTo>
                <a:lnTo>
                  <a:pt x="37795" y="49227"/>
                </a:lnTo>
                <a:close/>
                <a:moveTo>
                  <a:pt x="58741" y="49246"/>
                </a:moveTo>
                <a:lnTo>
                  <a:pt x="58499" y="49264"/>
                </a:lnTo>
                <a:lnTo>
                  <a:pt x="58350" y="49283"/>
                </a:lnTo>
                <a:lnTo>
                  <a:pt x="57828" y="49283"/>
                </a:lnTo>
                <a:lnTo>
                  <a:pt x="57679" y="49301"/>
                </a:lnTo>
                <a:lnTo>
                  <a:pt x="57549" y="49339"/>
                </a:lnTo>
                <a:lnTo>
                  <a:pt x="57512" y="49376"/>
                </a:lnTo>
                <a:lnTo>
                  <a:pt x="57475" y="49395"/>
                </a:lnTo>
                <a:lnTo>
                  <a:pt x="57437" y="49450"/>
                </a:lnTo>
                <a:lnTo>
                  <a:pt x="57437" y="49488"/>
                </a:lnTo>
                <a:lnTo>
                  <a:pt x="57437" y="49543"/>
                </a:lnTo>
                <a:lnTo>
                  <a:pt x="57475" y="49581"/>
                </a:lnTo>
                <a:lnTo>
                  <a:pt x="57512" y="49618"/>
                </a:lnTo>
                <a:lnTo>
                  <a:pt x="57568" y="49637"/>
                </a:lnTo>
                <a:lnTo>
                  <a:pt x="57698" y="49655"/>
                </a:lnTo>
                <a:lnTo>
                  <a:pt x="57847" y="49655"/>
                </a:lnTo>
                <a:lnTo>
                  <a:pt x="58163" y="49637"/>
                </a:lnTo>
                <a:lnTo>
                  <a:pt x="58368" y="49599"/>
                </a:lnTo>
                <a:lnTo>
                  <a:pt x="58536" y="49581"/>
                </a:lnTo>
                <a:lnTo>
                  <a:pt x="58759" y="49562"/>
                </a:lnTo>
                <a:lnTo>
                  <a:pt x="58871" y="49525"/>
                </a:lnTo>
                <a:lnTo>
                  <a:pt x="58964" y="49488"/>
                </a:lnTo>
                <a:lnTo>
                  <a:pt x="59020" y="49432"/>
                </a:lnTo>
                <a:lnTo>
                  <a:pt x="59039" y="49395"/>
                </a:lnTo>
                <a:lnTo>
                  <a:pt x="59057" y="49357"/>
                </a:lnTo>
                <a:lnTo>
                  <a:pt x="59039" y="49320"/>
                </a:lnTo>
                <a:lnTo>
                  <a:pt x="59020" y="49301"/>
                </a:lnTo>
                <a:lnTo>
                  <a:pt x="58945" y="49264"/>
                </a:lnTo>
                <a:lnTo>
                  <a:pt x="58852" y="49246"/>
                </a:lnTo>
                <a:close/>
                <a:moveTo>
                  <a:pt x="43306" y="49246"/>
                </a:moveTo>
                <a:lnTo>
                  <a:pt x="43064" y="49264"/>
                </a:lnTo>
                <a:lnTo>
                  <a:pt x="42822" y="49301"/>
                </a:lnTo>
                <a:lnTo>
                  <a:pt x="42617" y="49357"/>
                </a:lnTo>
                <a:lnTo>
                  <a:pt x="42543" y="49395"/>
                </a:lnTo>
                <a:lnTo>
                  <a:pt x="42487" y="49432"/>
                </a:lnTo>
                <a:lnTo>
                  <a:pt x="42450" y="49469"/>
                </a:lnTo>
                <a:lnTo>
                  <a:pt x="42450" y="49525"/>
                </a:lnTo>
                <a:lnTo>
                  <a:pt x="42487" y="49581"/>
                </a:lnTo>
                <a:lnTo>
                  <a:pt x="42562" y="49637"/>
                </a:lnTo>
                <a:lnTo>
                  <a:pt x="42636" y="49674"/>
                </a:lnTo>
                <a:lnTo>
                  <a:pt x="42710" y="49674"/>
                </a:lnTo>
                <a:lnTo>
                  <a:pt x="42934" y="49655"/>
                </a:lnTo>
                <a:lnTo>
                  <a:pt x="43139" y="49618"/>
                </a:lnTo>
                <a:lnTo>
                  <a:pt x="43306" y="49581"/>
                </a:lnTo>
                <a:lnTo>
                  <a:pt x="43418" y="49543"/>
                </a:lnTo>
                <a:lnTo>
                  <a:pt x="43623" y="49450"/>
                </a:lnTo>
                <a:lnTo>
                  <a:pt x="43716" y="49395"/>
                </a:lnTo>
                <a:lnTo>
                  <a:pt x="43753" y="49339"/>
                </a:lnTo>
                <a:lnTo>
                  <a:pt x="43753" y="49320"/>
                </a:lnTo>
                <a:lnTo>
                  <a:pt x="43734" y="49283"/>
                </a:lnTo>
                <a:lnTo>
                  <a:pt x="43697" y="49264"/>
                </a:lnTo>
                <a:lnTo>
                  <a:pt x="43641" y="49246"/>
                </a:lnTo>
                <a:close/>
                <a:moveTo>
                  <a:pt x="7485" y="49301"/>
                </a:moveTo>
                <a:lnTo>
                  <a:pt x="7169" y="49320"/>
                </a:lnTo>
                <a:lnTo>
                  <a:pt x="7038" y="49339"/>
                </a:lnTo>
                <a:lnTo>
                  <a:pt x="6927" y="49376"/>
                </a:lnTo>
                <a:lnTo>
                  <a:pt x="6833" y="49413"/>
                </a:lnTo>
                <a:lnTo>
                  <a:pt x="6796" y="49469"/>
                </a:lnTo>
                <a:lnTo>
                  <a:pt x="6778" y="49488"/>
                </a:lnTo>
                <a:lnTo>
                  <a:pt x="6778" y="49525"/>
                </a:lnTo>
                <a:lnTo>
                  <a:pt x="6815" y="49599"/>
                </a:lnTo>
                <a:lnTo>
                  <a:pt x="6852" y="49637"/>
                </a:lnTo>
                <a:lnTo>
                  <a:pt x="6889" y="49655"/>
                </a:lnTo>
                <a:lnTo>
                  <a:pt x="7001" y="49674"/>
                </a:lnTo>
                <a:lnTo>
                  <a:pt x="7150" y="49692"/>
                </a:lnTo>
                <a:lnTo>
                  <a:pt x="7299" y="49674"/>
                </a:lnTo>
                <a:lnTo>
                  <a:pt x="7597" y="49637"/>
                </a:lnTo>
                <a:lnTo>
                  <a:pt x="7802" y="49618"/>
                </a:lnTo>
                <a:lnTo>
                  <a:pt x="8267" y="49506"/>
                </a:lnTo>
                <a:lnTo>
                  <a:pt x="8528" y="49432"/>
                </a:lnTo>
                <a:lnTo>
                  <a:pt x="8584" y="49413"/>
                </a:lnTo>
                <a:lnTo>
                  <a:pt x="8602" y="49395"/>
                </a:lnTo>
                <a:lnTo>
                  <a:pt x="8435" y="49357"/>
                </a:lnTo>
                <a:lnTo>
                  <a:pt x="8174" y="49320"/>
                </a:lnTo>
                <a:lnTo>
                  <a:pt x="7839" y="49301"/>
                </a:lnTo>
                <a:close/>
                <a:moveTo>
                  <a:pt x="12214" y="49246"/>
                </a:moveTo>
                <a:lnTo>
                  <a:pt x="12084" y="49283"/>
                </a:lnTo>
                <a:lnTo>
                  <a:pt x="12028" y="49301"/>
                </a:lnTo>
                <a:lnTo>
                  <a:pt x="11991" y="49320"/>
                </a:lnTo>
                <a:lnTo>
                  <a:pt x="11953" y="49376"/>
                </a:lnTo>
                <a:lnTo>
                  <a:pt x="11935" y="49432"/>
                </a:lnTo>
                <a:lnTo>
                  <a:pt x="11935" y="49469"/>
                </a:lnTo>
                <a:lnTo>
                  <a:pt x="11953" y="49506"/>
                </a:lnTo>
                <a:lnTo>
                  <a:pt x="11972" y="49543"/>
                </a:lnTo>
                <a:lnTo>
                  <a:pt x="12009" y="49581"/>
                </a:lnTo>
                <a:lnTo>
                  <a:pt x="12121" y="49618"/>
                </a:lnTo>
                <a:lnTo>
                  <a:pt x="12270" y="49655"/>
                </a:lnTo>
                <a:lnTo>
                  <a:pt x="12549" y="49674"/>
                </a:lnTo>
                <a:lnTo>
                  <a:pt x="12735" y="49674"/>
                </a:lnTo>
                <a:lnTo>
                  <a:pt x="12903" y="49692"/>
                </a:lnTo>
                <a:lnTo>
                  <a:pt x="13294" y="49692"/>
                </a:lnTo>
                <a:lnTo>
                  <a:pt x="13424" y="49674"/>
                </a:lnTo>
                <a:lnTo>
                  <a:pt x="13499" y="49618"/>
                </a:lnTo>
                <a:lnTo>
                  <a:pt x="13536" y="49599"/>
                </a:lnTo>
                <a:lnTo>
                  <a:pt x="13555" y="49562"/>
                </a:lnTo>
                <a:lnTo>
                  <a:pt x="13555" y="49525"/>
                </a:lnTo>
                <a:lnTo>
                  <a:pt x="13536" y="49506"/>
                </a:lnTo>
                <a:lnTo>
                  <a:pt x="13480" y="49450"/>
                </a:lnTo>
                <a:lnTo>
                  <a:pt x="13368" y="49413"/>
                </a:lnTo>
                <a:lnTo>
                  <a:pt x="13257" y="49395"/>
                </a:lnTo>
                <a:lnTo>
                  <a:pt x="13015" y="49339"/>
                </a:lnTo>
                <a:lnTo>
                  <a:pt x="12884" y="49339"/>
                </a:lnTo>
                <a:lnTo>
                  <a:pt x="12661" y="49283"/>
                </a:lnTo>
                <a:lnTo>
                  <a:pt x="12363" y="49246"/>
                </a:lnTo>
                <a:close/>
                <a:moveTo>
                  <a:pt x="14728" y="49283"/>
                </a:moveTo>
                <a:lnTo>
                  <a:pt x="14597" y="49320"/>
                </a:lnTo>
                <a:lnTo>
                  <a:pt x="14485" y="49376"/>
                </a:lnTo>
                <a:lnTo>
                  <a:pt x="14467" y="49413"/>
                </a:lnTo>
                <a:lnTo>
                  <a:pt x="14430" y="49450"/>
                </a:lnTo>
                <a:lnTo>
                  <a:pt x="14430" y="49506"/>
                </a:lnTo>
                <a:lnTo>
                  <a:pt x="14430" y="49562"/>
                </a:lnTo>
                <a:lnTo>
                  <a:pt x="14448" y="49599"/>
                </a:lnTo>
                <a:lnTo>
                  <a:pt x="14485" y="49637"/>
                </a:lnTo>
                <a:lnTo>
                  <a:pt x="14597" y="49674"/>
                </a:lnTo>
                <a:lnTo>
                  <a:pt x="14728" y="49692"/>
                </a:lnTo>
                <a:lnTo>
                  <a:pt x="15007" y="49692"/>
                </a:lnTo>
                <a:lnTo>
                  <a:pt x="15212" y="49674"/>
                </a:lnTo>
                <a:lnTo>
                  <a:pt x="15398" y="49674"/>
                </a:lnTo>
                <a:lnTo>
                  <a:pt x="15696" y="49655"/>
                </a:lnTo>
                <a:lnTo>
                  <a:pt x="15826" y="49655"/>
                </a:lnTo>
                <a:lnTo>
                  <a:pt x="15956" y="49637"/>
                </a:lnTo>
                <a:lnTo>
                  <a:pt x="16049" y="49599"/>
                </a:lnTo>
                <a:lnTo>
                  <a:pt x="16068" y="49562"/>
                </a:lnTo>
                <a:lnTo>
                  <a:pt x="16087" y="49543"/>
                </a:lnTo>
                <a:lnTo>
                  <a:pt x="16105" y="49488"/>
                </a:lnTo>
                <a:lnTo>
                  <a:pt x="16087" y="49450"/>
                </a:lnTo>
                <a:lnTo>
                  <a:pt x="16068" y="49413"/>
                </a:lnTo>
                <a:lnTo>
                  <a:pt x="16031" y="49395"/>
                </a:lnTo>
                <a:lnTo>
                  <a:pt x="15938" y="49357"/>
                </a:lnTo>
                <a:lnTo>
                  <a:pt x="15826" y="49320"/>
                </a:lnTo>
                <a:lnTo>
                  <a:pt x="15565" y="49301"/>
                </a:lnTo>
                <a:lnTo>
                  <a:pt x="15379" y="49301"/>
                </a:lnTo>
                <a:lnTo>
                  <a:pt x="15156" y="49283"/>
                </a:lnTo>
                <a:close/>
                <a:moveTo>
                  <a:pt x="19885" y="49283"/>
                </a:moveTo>
                <a:lnTo>
                  <a:pt x="19773" y="49301"/>
                </a:lnTo>
                <a:lnTo>
                  <a:pt x="19661" y="49339"/>
                </a:lnTo>
                <a:lnTo>
                  <a:pt x="19587" y="49376"/>
                </a:lnTo>
                <a:lnTo>
                  <a:pt x="19550" y="49432"/>
                </a:lnTo>
                <a:lnTo>
                  <a:pt x="19531" y="49488"/>
                </a:lnTo>
                <a:lnTo>
                  <a:pt x="19531" y="49562"/>
                </a:lnTo>
                <a:lnTo>
                  <a:pt x="19550" y="49599"/>
                </a:lnTo>
                <a:lnTo>
                  <a:pt x="19587" y="49637"/>
                </a:lnTo>
                <a:lnTo>
                  <a:pt x="19680" y="49674"/>
                </a:lnTo>
                <a:lnTo>
                  <a:pt x="19792" y="49692"/>
                </a:lnTo>
                <a:lnTo>
                  <a:pt x="19922" y="49692"/>
                </a:lnTo>
                <a:lnTo>
                  <a:pt x="20183" y="49674"/>
                </a:lnTo>
                <a:lnTo>
                  <a:pt x="20350" y="49674"/>
                </a:lnTo>
                <a:lnTo>
                  <a:pt x="20592" y="49655"/>
                </a:lnTo>
                <a:lnTo>
                  <a:pt x="20816" y="49637"/>
                </a:lnTo>
                <a:lnTo>
                  <a:pt x="20909" y="49599"/>
                </a:lnTo>
                <a:lnTo>
                  <a:pt x="21058" y="49543"/>
                </a:lnTo>
                <a:lnTo>
                  <a:pt x="21114" y="49506"/>
                </a:lnTo>
                <a:lnTo>
                  <a:pt x="21151" y="49469"/>
                </a:lnTo>
                <a:lnTo>
                  <a:pt x="21151" y="49450"/>
                </a:lnTo>
                <a:lnTo>
                  <a:pt x="21151" y="49432"/>
                </a:lnTo>
                <a:lnTo>
                  <a:pt x="21076" y="49395"/>
                </a:lnTo>
                <a:lnTo>
                  <a:pt x="20946" y="49357"/>
                </a:lnTo>
                <a:lnTo>
                  <a:pt x="20723" y="49320"/>
                </a:lnTo>
                <a:lnTo>
                  <a:pt x="20443" y="49301"/>
                </a:lnTo>
                <a:lnTo>
                  <a:pt x="20164" y="49283"/>
                </a:lnTo>
                <a:close/>
                <a:moveTo>
                  <a:pt x="80300" y="49339"/>
                </a:moveTo>
                <a:lnTo>
                  <a:pt x="80244" y="49357"/>
                </a:lnTo>
                <a:lnTo>
                  <a:pt x="80226" y="49395"/>
                </a:lnTo>
                <a:lnTo>
                  <a:pt x="80226" y="49432"/>
                </a:lnTo>
                <a:lnTo>
                  <a:pt x="80263" y="49506"/>
                </a:lnTo>
                <a:lnTo>
                  <a:pt x="80356" y="49562"/>
                </a:lnTo>
                <a:lnTo>
                  <a:pt x="80431" y="49618"/>
                </a:lnTo>
                <a:lnTo>
                  <a:pt x="80524" y="49637"/>
                </a:lnTo>
                <a:lnTo>
                  <a:pt x="80766" y="49674"/>
                </a:lnTo>
                <a:lnTo>
                  <a:pt x="80989" y="49692"/>
                </a:lnTo>
                <a:lnTo>
                  <a:pt x="81194" y="49674"/>
                </a:lnTo>
                <a:lnTo>
                  <a:pt x="81324" y="49637"/>
                </a:lnTo>
                <a:lnTo>
                  <a:pt x="81566" y="49525"/>
                </a:lnTo>
                <a:lnTo>
                  <a:pt x="81678" y="49488"/>
                </a:lnTo>
                <a:lnTo>
                  <a:pt x="81753" y="49432"/>
                </a:lnTo>
                <a:lnTo>
                  <a:pt x="81771" y="49395"/>
                </a:lnTo>
                <a:lnTo>
                  <a:pt x="81771" y="49376"/>
                </a:lnTo>
                <a:lnTo>
                  <a:pt x="81734" y="49376"/>
                </a:lnTo>
                <a:lnTo>
                  <a:pt x="81604" y="49339"/>
                </a:lnTo>
                <a:lnTo>
                  <a:pt x="81455" y="49339"/>
                </a:lnTo>
                <a:lnTo>
                  <a:pt x="81157" y="49357"/>
                </a:lnTo>
                <a:lnTo>
                  <a:pt x="80710" y="49357"/>
                </a:lnTo>
                <a:lnTo>
                  <a:pt x="80561" y="49339"/>
                </a:lnTo>
                <a:close/>
                <a:moveTo>
                  <a:pt x="9756" y="49283"/>
                </a:moveTo>
                <a:lnTo>
                  <a:pt x="9552" y="49301"/>
                </a:lnTo>
                <a:lnTo>
                  <a:pt x="9403" y="49339"/>
                </a:lnTo>
                <a:lnTo>
                  <a:pt x="9328" y="49357"/>
                </a:lnTo>
                <a:lnTo>
                  <a:pt x="9272" y="49395"/>
                </a:lnTo>
                <a:lnTo>
                  <a:pt x="9235" y="49432"/>
                </a:lnTo>
                <a:lnTo>
                  <a:pt x="9198" y="49488"/>
                </a:lnTo>
                <a:lnTo>
                  <a:pt x="9198" y="49543"/>
                </a:lnTo>
                <a:lnTo>
                  <a:pt x="9198" y="49581"/>
                </a:lnTo>
                <a:lnTo>
                  <a:pt x="9217" y="49637"/>
                </a:lnTo>
                <a:lnTo>
                  <a:pt x="9272" y="49655"/>
                </a:lnTo>
                <a:lnTo>
                  <a:pt x="9384" y="49692"/>
                </a:lnTo>
                <a:lnTo>
                  <a:pt x="9533" y="49711"/>
                </a:lnTo>
                <a:lnTo>
                  <a:pt x="9831" y="49711"/>
                </a:lnTo>
                <a:lnTo>
                  <a:pt x="10036" y="49692"/>
                </a:lnTo>
                <a:lnTo>
                  <a:pt x="10278" y="49692"/>
                </a:lnTo>
                <a:lnTo>
                  <a:pt x="10594" y="49711"/>
                </a:lnTo>
                <a:lnTo>
                  <a:pt x="10743" y="49692"/>
                </a:lnTo>
                <a:lnTo>
                  <a:pt x="10892" y="49674"/>
                </a:lnTo>
                <a:lnTo>
                  <a:pt x="11004" y="49637"/>
                </a:lnTo>
                <a:lnTo>
                  <a:pt x="11116" y="49581"/>
                </a:lnTo>
                <a:lnTo>
                  <a:pt x="11171" y="49525"/>
                </a:lnTo>
                <a:lnTo>
                  <a:pt x="11190" y="49488"/>
                </a:lnTo>
                <a:lnTo>
                  <a:pt x="11209" y="49450"/>
                </a:lnTo>
                <a:lnTo>
                  <a:pt x="11190" y="49413"/>
                </a:lnTo>
                <a:lnTo>
                  <a:pt x="11153" y="49376"/>
                </a:lnTo>
                <a:lnTo>
                  <a:pt x="11097" y="49357"/>
                </a:lnTo>
                <a:lnTo>
                  <a:pt x="10967" y="49320"/>
                </a:lnTo>
                <a:lnTo>
                  <a:pt x="10799" y="49320"/>
                </a:lnTo>
                <a:lnTo>
                  <a:pt x="10650" y="49301"/>
                </a:lnTo>
                <a:lnTo>
                  <a:pt x="10129" y="49301"/>
                </a:lnTo>
                <a:lnTo>
                  <a:pt x="9756" y="49283"/>
                </a:lnTo>
                <a:close/>
                <a:moveTo>
                  <a:pt x="28095" y="49283"/>
                </a:moveTo>
                <a:lnTo>
                  <a:pt x="27760" y="49301"/>
                </a:lnTo>
                <a:lnTo>
                  <a:pt x="27444" y="49339"/>
                </a:lnTo>
                <a:lnTo>
                  <a:pt x="27313" y="49357"/>
                </a:lnTo>
                <a:lnTo>
                  <a:pt x="27202" y="49395"/>
                </a:lnTo>
                <a:lnTo>
                  <a:pt x="27109" y="49432"/>
                </a:lnTo>
                <a:lnTo>
                  <a:pt x="27053" y="49469"/>
                </a:lnTo>
                <a:lnTo>
                  <a:pt x="27015" y="49525"/>
                </a:lnTo>
                <a:lnTo>
                  <a:pt x="27034" y="49599"/>
                </a:lnTo>
                <a:lnTo>
                  <a:pt x="27071" y="49637"/>
                </a:lnTo>
                <a:lnTo>
                  <a:pt x="27109" y="49674"/>
                </a:lnTo>
                <a:lnTo>
                  <a:pt x="27220" y="49711"/>
                </a:lnTo>
                <a:lnTo>
                  <a:pt x="27537" y="49711"/>
                </a:lnTo>
                <a:lnTo>
                  <a:pt x="27853" y="49655"/>
                </a:lnTo>
                <a:lnTo>
                  <a:pt x="28077" y="49618"/>
                </a:lnTo>
                <a:lnTo>
                  <a:pt x="28244" y="49581"/>
                </a:lnTo>
                <a:lnTo>
                  <a:pt x="28542" y="49506"/>
                </a:lnTo>
                <a:lnTo>
                  <a:pt x="28672" y="49450"/>
                </a:lnTo>
                <a:lnTo>
                  <a:pt x="28766" y="49395"/>
                </a:lnTo>
                <a:lnTo>
                  <a:pt x="28821" y="49357"/>
                </a:lnTo>
                <a:lnTo>
                  <a:pt x="28803" y="49339"/>
                </a:lnTo>
                <a:lnTo>
                  <a:pt x="28784" y="49320"/>
                </a:lnTo>
                <a:lnTo>
                  <a:pt x="28635" y="49301"/>
                </a:lnTo>
                <a:lnTo>
                  <a:pt x="28393" y="49283"/>
                </a:lnTo>
                <a:close/>
                <a:moveTo>
                  <a:pt x="34816" y="49301"/>
                </a:moveTo>
                <a:lnTo>
                  <a:pt x="34686" y="49320"/>
                </a:lnTo>
                <a:lnTo>
                  <a:pt x="34630" y="49339"/>
                </a:lnTo>
                <a:lnTo>
                  <a:pt x="34593" y="49357"/>
                </a:lnTo>
                <a:lnTo>
                  <a:pt x="34574" y="49395"/>
                </a:lnTo>
                <a:lnTo>
                  <a:pt x="34556" y="49432"/>
                </a:lnTo>
                <a:lnTo>
                  <a:pt x="34556" y="49488"/>
                </a:lnTo>
                <a:lnTo>
                  <a:pt x="34574" y="49543"/>
                </a:lnTo>
                <a:lnTo>
                  <a:pt x="34612" y="49599"/>
                </a:lnTo>
                <a:lnTo>
                  <a:pt x="34649" y="49618"/>
                </a:lnTo>
                <a:lnTo>
                  <a:pt x="34761" y="49674"/>
                </a:lnTo>
                <a:lnTo>
                  <a:pt x="34909" y="49711"/>
                </a:lnTo>
                <a:lnTo>
                  <a:pt x="35077" y="49711"/>
                </a:lnTo>
                <a:lnTo>
                  <a:pt x="35431" y="49692"/>
                </a:lnTo>
                <a:lnTo>
                  <a:pt x="35673" y="49674"/>
                </a:lnTo>
                <a:lnTo>
                  <a:pt x="35840" y="49655"/>
                </a:lnTo>
                <a:lnTo>
                  <a:pt x="36157" y="49581"/>
                </a:lnTo>
                <a:lnTo>
                  <a:pt x="36287" y="49543"/>
                </a:lnTo>
                <a:lnTo>
                  <a:pt x="36380" y="49488"/>
                </a:lnTo>
                <a:lnTo>
                  <a:pt x="36418" y="49469"/>
                </a:lnTo>
                <a:lnTo>
                  <a:pt x="36436" y="49450"/>
                </a:lnTo>
                <a:lnTo>
                  <a:pt x="36418" y="49432"/>
                </a:lnTo>
                <a:lnTo>
                  <a:pt x="36399" y="49413"/>
                </a:lnTo>
                <a:lnTo>
                  <a:pt x="36269" y="49357"/>
                </a:lnTo>
                <a:lnTo>
                  <a:pt x="36138" y="49339"/>
                </a:lnTo>
                <a:lnTo>
                  <a:pt x="35989" y="49320"/>
                </a:lnTo>
                <a:lnTo>
                  <a:pt x="35859" y="49320"/>
                </a:lnTo>
                <a:lnTo>
                  <a:pt x="35561" y="49339"/>
                </a:lnTo>
                <a:lnTo>
                  <a:pt x="35282" y="49339"/>
                </a:lnTo>
                <a:lnTo>
                  <a:pt x="35096" y="49320"/>
                </a:lnTo>
                <a:lnTo>
                  <a:pt x="34965" y="49301"/>
                </a:lnTo>
                <a:close/>
                <a:moveTo>
                  <a:pt x="90466" y="49227"/>
                </a:moveTo>
                <a:lnTo>
                  <a:pt x="90391" y="49246"/>
                </a:lnTo>
                <a:lnTo>
                  <a:pt x="90335" y="49283"/>
                </a:lnTo>
                <a:lnTo>
                  <a:pt x="90298" y="49339"/>
                </a:lnTo>
                <a:lnTo>
                  <a:pt x="90298" y="49395"/>
                </a:lnTo>
                <a:lnTo>
                  <a:pt x="90298" y="49450"/>
                </a:lnTo>
                <a:lnTo>
                  <a:pt x="90317" y="49506"/>
                </a:lnTo>
                <a:lnTo>
                  <a:pt x="90391" y="49599"/>
                </a:lnTo>
                <a:lnTo>
                  <a:pt x="90466" y="49655"/>
                </a:lnTo>
                <a:lnTo>
                  <a:pt x="90578" y="49692"/>
                </a:lnTo>
                <a:lnTo>
                  <a:pt x="90689" y="49711"/>
                </a:lnTo>
                <a:lnTo>
                  <a:pt x="90801" y="49711"/>
                </a:lnTo>
                <a:lnTo>
                  <a:pt x="90894" y="49674"/>
                </a:lnTo>
                <a:lnTo>
                  <a:pt x="90968" y="49599"/>
                </a:lnTo>
                <a:lnTo>
                  <a:pt x="91062" y="49506"/>
                </a:lnTo>
                <a:lnTo>
                  <a:pt x="91080" y="49450"/>
                </a:lnTo>
                <a:lnTo>
                  <a:pt x="91080" y="49395"/>
                </a:lnTo>
                <a:lnTo>
                  <a:pt x="91062" y="49357"/>
                </a:lnTo>
                <a:lnTo>
                  <a:pt x="91006" y="49339"/>
                </a:lnTo>
                <a:lnTo>
                  <a:pt x="90857" y="49301"/>
                </a:lnTo>
                <a:lnTo>
                  <a:pt x="90671" y="49246"/>
                </a:lnTo>
                <a:lnTo>
                  <a:pt x="90559" y="49227"/>
                </a:lnTo>
                <a:close/>
                <a:moveTo>
                  <a:pt x="17911" y="49320"/>
                </a:moveTo>
                <a:lnTo>
                  <a:pt x="17576" y="49339"/>
                </a:lnTo>
                <a:lnTo>
                  <a:pt x="17278" y="49376"/>
                </a:lnTo>
                <a:lnTo>
                  <a:pt x="17148" y="49395"/>
                </a:lnTo>
                <a:lnTo>
                  <a:pt x="17055" y="49432"/>
                </a:lnTo>
                <a:lnTo>
                  <a:pt x="16980" y="49469"/>
                </a:lnTo>
                <a:lnTo>
                  <a:pt x="16943" y="49525"/>
                </a:lnTo>
                <a:lnTo>
                  <a:pt x="16943" y="49599"/>
                </a:lnTo>
                <a:lnTo>
                  <a:pt x="16980" y="49674"/>
                </a:lnTo>
                <a:lnTo>
                  <a:pt x="17036" y="49711"/>
                </a:lnTo>
                <a:lnTo>
                  <a:pt x="17148" y="49730"/>
                </a:lnTo>
                <a:lnTo>
                  <a:pt x="17260" y="49730"/>
                </a:lnTo>
                <a:lnTo>
                  <a:pt x="17409" y="49711"/>
                </a:lnTo>
                <a:lnTo>
                  <a:pt x="17669" y="49692"/>
                </a:lnTo>
                <a:lnTo>
                  <a:pt x="17855" y="49655"/>
                </a:lnTo>
                <a:lnTo>
                  <a:pt x="18116" y="49637"/>
                </a:lnTo>
                <a:lnTo>
                  <a:pt x="18377" y="49581"/>
                </a:lnTo>
                <a:lnTo>
                  <a:pt x="18451" y="49543"/>
                </a:lnTo>
                <a:lnTo>
                  <a:pt x="18581" y="49469"/>
                </a:lnTo>
                <a:lnTo>
                  <a:pt x="18637" y="49432"/>
                </a:lnTo>
                <a:lnTo>
                  <a:pt x="18675" y="49413"/>
                </a:lnTo>
                <a:lnTo>
                  <a:pt x="18675" y="49395"/>
                </a:lnTo>
                <a:lnTo>
                  <a:pt x="18675" y="49376"/>
                </a:lnTo>
                <a:lnTo>
                  <a:pt x="18619" y="49357"/>
                </a:lnTo>
                <a:lnTo>
                  <a:pt x="18470" y="49339"/>
                </a:lnTo>
                <a:lnTo>
                  <a:pt x="18228" y="49320"/>
                </a:lnTo>
                <a:close/>
                <a:moveTo>
                  <a:pt x="22715" y="49357"/>
                </a:moveTo>
                <a:lnTo>
                  <a:pt x="22417" y="49376"/>
                </a:lnTo>
                <a:lnTo>
                  <a:pt x="22193" y="49413"/>
                </a:lnTo>
                <a:lnTo>
                  <a:pt x="22100" y="49450"/>
                </a:lnTo>
                <a:lnTo>
                  <a:pt x="22044" y="49488"/>
                </a:lnTo>
                <a:lnTo>
                  <a:pt x="22026" y="49543"/>
                </a:lnTo>
                <a:lnTo>
                  <a:pt x="22044" y="49599"/>
                </a:lnTo>
                <a:lnTo>
                  <a:pt x="22063" y="49637"/>
                </a:lnTo>
                <a:lnTo>
                  <a:pt x="22100" y="49674"/>
                </a:lnTo>
                <a:lnTo>
                  <a:pt x="22212" y="49711"/>
                </a:lnTo>
                <a:lnTo>
                  <a:pt x="22324" y="49730"/>
                </a:lnTo>
                <a:lnTo>
                  <a:pt x="22473" y="49711"/>
                </a:lnTo>
                <a:lnTo>
                  <a:pt x="22752" y="49692"/>
                </a:lnTo>
                <a:lnTo>
                  <a:pt x="22957" y="49655"/>
                </a:lnTo>
                <a:lnTo>
                  <a:pt x="23106" y="49618"/>
                </a:lnTo>
                <a:lnTo>
                  <a:pt x="23385" y="49562"/>
                </a:lnTo>
                <a:lnTo>
                  <a:pt x="23608" y="49488"/>
                </a:lnTo>
                <a:lnTo>
                  <a:pt x="23664" y="49450"/>
                </a:lnTo>
                <a:lnTo>
                  <a:pt x="23664" y="49432"/>
                </a:lnTo>
                <a:lnTo>
                  <a:pt x="23646" y="49432"/>
                </a:lnTo>
                <a:lnTo>
                  <a:pt x="23515" y="49395"/>
                </a:lnTo>
                <a:lnTo>
                  <a:pt x="23292" y="49376"/>
                </a:lnTo>
                <a:lnTo>
                  <a:pt x="23013" y="49357"/>
                </a:lnTo>
                <a:close/>
                <a:moveTo>
                  <a:pt x="2272" y="49283"/>
                </a:moveTo>
                <a:lnTo>
                  <a:pt x="2142" y="49301"/>
                </a:lnTo>
                <a:lnTo>
                  <a:pt x="2030" y="49320"/>
                </a:lnTo>
                <a:lnTo>
                  <a:pt x="1993" y="49339"/>
                </a:lnTo>
                <a:lnTo>
                  <a:pt x="1956" y="49376"/>
                </a:lnTo>
                <a:lnTo>
                  <a:pt x="1937" y="49413"/>
                </a:lnTo>
                <a:lnTo>
                  <a:pt x="1918" y="49469"/>
                </a:lnTo>
                <a:lnTo>
                  <a:pt x="1918" y="49506"/>
                </a:lnTo>
                <a:lnTo>
                  <a:pt x="1937" y="49543"/>
                </a:lnTo>
                <a:lnTo>
                  <a:pt x="1993" y="49618"/>
                </a:lnTo>
                <a:lnTo>
                  <a:pt x="2067" y="49655"/>
                </a:lnTo>
                <a:lnTo>
                  <a:pt x="2179" y="49692"/>
                </a:lnTo>
                <a:lnTo>
                  <a:pt x="2402" y="49711"/>
                </a:lnTo>
                <a:lnTo>
                  <a:pt x="2551" y="49711"/>
                </a:lnTo>
                <a:lnTo>
                  <a:pt x="2719" y="49730"/>
                </a:lnTo>
                <a:lnTo>
                  <a:pt x="2961" y="49748"/>
                </a:lnTo>
                <a:lnTo>
                  <a:pt x="3091" y="49748"/>
                </a:lnTo>
                <a:lnTo>
                  <a:pt x="3184" y="49730"/>
                </a:lnTo>
                <a:lnTo>
                  <a:pt x="3277" y="49692"/>
                </a:lnTo>
                <a:lnTo>
                  <a:pt x="3315" y="49674"/>
                </a:lnTo>
                <a:lnTo>
                  <a:pt x="3333" y="49637"/>
                </a:lnTo>
                <a:lnTo>
                  <a:pt x="3333" y="49599"/>
                </a:lnTo>
                <a:lnTo>
                  <a:pt x="3333" y="49562"/>
                </a:lnTo>
                <a:lnTo>
                  <a:pt x="3277" y="49506"/>
                </a:lnTo>
                <a:lnTo>
                  <a:pt x="3203" y="49469"/>
                </a:lnTo>
                <a:lnTo>
                  <a:pt x="3091" y="49432"/>
                </a:lnTo>
                <a:lnTo>
                  <a:pt x="2868" y="49376"/>
                </a:lnTo>
                <a:lnTo>
                  <a:pt x="2719" y="49357"/>
                </a:lnTo>
                <a:lnTo>
                  <a:pt x="2533" y="49320"/>
                </a:lnTo>
                <a:lnTo>
                  <a:pt x="2272" y="49283"/>
                </a:lnTo>
                <a:close/>
                <a:moveTo>
                  <a:pt x="4599" y="49301"/>
                </a:moveTo>
                <a:lnTo>
                  <a:pt x="4432" y="49320"/>
                </a:lnTo>
                <a:lnTo>
                  <a:pt x="4357" y="49320"/>
                </a:lnTo>
                <a:lnTo>
                  <a:pt x="4283" y="49357"/>
                </a:lnTo>
                <a:lnTo>
                  <a:pt x="4246" y="49395"/>
                </a:lnTo>
                <a:lnTo>
                  <a:pt x="4208" y="49432"/>
                </a:lnTo>
                <a:lnTo>
                  <a:pt x="4190" y="49488"/>
                </a:lnTo>
                <a:lnTo>
                  <a:pt x="4190" y="49543"/>
                </a:lnTo>
                <a:lnTo>
                  <a:pt x="4208" y="49581"/>
                </a:lnTo>
                <a:lnTo>
                  <a:pt x="4246" y="49618"/>
                </a:lnTo>
                <a:lnTo>
                  <a:pt x="4376" y="49674"/>
                </a:lnTo>
                <a:lnTo>
                  <a:pt x="4543" y="49711"/>
                </a:lnTo>
                <a:lnTo>
                  <a:pt x="4711" y="49748"/>
                </a:lnTo>
                <a:lnTo>
                  <a:pt x="4897" y="49748"/>
                </a:lnTo>
                <a:lnTo>
                  <a:pt x="5121" y="49767"/>
                </a:lnTo>
                <a:lnTo>
                  <a:pt x="5325" y="49767"/>
                </a:lnTo>
                <a:lnTo>
                  <a:pt x="5605" y="49786"/>
                </a:lnTo>
                <a:lnTo>
                  <a:pt x="5754" y="49786"/>
                </a:lnTo>
                <a:lnTo>
                  <a:pt x="5884" y="49767"/>
                </a:lnTo>
                <a:lnTo>
                  <a:pt x="5977" y="49730"/>
                </a:lnTo>
                <a:lnTo>
                  <a:pt x="6014" y="49711"/>
                </a:lnTo>
                <a:lnTo>
                  <a:pt x="6052" y="49674"/>
                </a:lnTo>
                <a:lnTo>
                  <a:pt x="6089" y="49618"/>
                </a:lnTo>
                <a:lnTo>
                  <a:pt x="6089" y="49581"/>
                </a:lnTo>
                <a:lnTo>
                  <a:pt x="6089" y="49543"/>
                </a:lnTo>
                <a:lnTo>
                  <a:pt x="6070" y="49506"/>
                </a:lnTo>
                <a:lnTo>
                  <a:pt x="5996" y="49450"/>
                </a:lnTo>
                <a:lnTo>
                  <a:pt x="5884" y="49432"/>
                </a:lnTo>
                <a:lnTo>
                  <a:pt x="5754" y="49413"/>
                </a:lnTo>
                <a:lnTo>
                  <a:pt x="5623" y="49395"/>
                </a:lnTo>
                <a:lnTo>
                  <a:pt x="5418" y="49395"/>
                </a:lnTo>
                <a:lnTo>
                  <a:pt x="5158" y="49357"/>
                </a:lnTo>
                <a:lnTo>
                  <a:pt x="4785" y="49301"/>
                </a:lnTo>
                <a:close/>
                <a:moveTo>
                  <a:pt x="317" y="49376"/>
                </a:moveTo>
                <a:lnTo>
                  <a:pt x="150" y="49413"/>
                </a:lnTo>
                <a:lnTo>
                  <a:pt x="94" y="49450"/>
                </a:lnTo>
                <a:lnTo>
                  <a:pt x="38" y="49488"/>
                </a:lnTo>
                <a:lnTo>
                  <a:pt x="1" y="49543"/>
                </a:lnTo>
                <a:lnTo>
                  <a:pt x="1" y="49599"/>
                </a:lnTo>
                <a:lnTo>
                  <a:pt x="1" y="49674"/>
                </a:lnTo>
                <a:lnTo>
                  <a:pt x="38" y="49767"/>
                </a:lnTo>
                <a:lnTo>
                  <a:pt x="75" y="49804"/>
                </a:lnTo>
                <a:lnTo>
                  <a:pt x="131" y="49841"/>
                </a:lnTo>
                <a:lnTo>
                  <a:pt x="187" y="49841"/>
                </a:lnTo>
                <a:lnTo>
                  <a:pt x="261" y="49823"/>
                </a:lnTo>
                <a:lnTo>
                  <a:pt x="392" y="49786"/>
                </a:lnTo>
                <a:lnTo>
                  <a:pt x="485" y="49748"/>
                </a:lnTo>
                <a:lnTo>
                  <a:pt x="596" y="49711"/>
                </a:lnTo>
                <a:lnTo>
                  <a:pt x="764" y="49655"/>
                </a:lnTo>
                <a:lnTo>
                  <a:pt x="838" y="49599"/>
                </a:lnTo>
                <a:lnTo>
                  <a:pt x="894" y="49562"/>
                </a:lnTo>
                <a:lnTo>
                  <a:pt x="913" y="49506"/>
                </a:lnTo>
                <a:lnTo>
                  <a:pt x="913" y="49488"/>
                </a:lnTo>
                <a:lnTo>
                  <a:pt x="894" y="49450"/>
                </a:lnTo>
                <a:lnTo>
                  <a:pt x="801" y="49413"/>
                </a:lnTo>
                <a:lnTo>
                  <a:pt x="671" y="49395"/>
                </a:lnTo>
                <a:lnTo>
                  <a:pt x="503" y="49376"/>
                </a:lnTo>
                <a:close/>
              </a:path>
            </a:pathLst>
          </a:custGeom>
          <a:solidFill>
            <a:srgbClr val="FDDD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DDDAA"/>
              </a:buClr>
              <a:buSzPts val="2400"/>
              <a:buNone/>
              <a:defRPr>
                <a:solidFill>
                  <a:srgbClr val="FDDDAA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400"/>
              <a:buFont typeface="Amatic SC"/>
              <a:buNone/>
              <a:defRPr sz="2400" b="1">
                <a:solidFill>
                  <a:srgbClr val="7C7F9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0300" y="1200149"/>
            <a:ext cx="7363500" cy="30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7C7F91"/>
              </a:buClr>
              <a:buSzPts val="2200"/>
              <a:buFont typeface="Muli Light"/>
              <a:buChar char="‐"/>
              <a:defRPr sz="2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1pPr>
            <a:lvl2pPr lvl="1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2pPr>
            <a:lvl3pPr lvl="2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3pPr>
            <a:lvl4pPr lvl="3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4pPr>
            <a:lvl5pPr lvl="4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5pPr>
            <a:lvl6pPr lvl="5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6pPr>
            <a:lvl7pPr lvl="6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7pPr>
            <a:lvl8pPr lvl="7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8pPr>
            <a:lvl9pPr lvl="8" algn="ctr">
              <a:buNone/>
              <a:defRPr sz="1200">
                <a:solidFill>
                  <a:srgbClr val="7C7F91"/>
                </a:solidFill>
                <a:latin typeface="Muli Light"/>
                <a:ea typeface="Muli Light"/>
                <a:cs typeface="Muli Light"/>
                <a:sym typeface="Muli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639500" y="1991825"/>
            <a:ext cx="3864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HW4 supplement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FA68A1E-EA99-4EE4-AAEE-E5CE35EF5F57}"/>
              </a:ext>
            </a:extLst>
          </p:cNvPr>
          <p:cNvSpPr txBox="1"/>
          <p:nvPr/>
        </p:nvSpPr>
        <p:spPr>
          <a:xfrm>
            <a:off x="3192730" y="1790700"/>
            <a:ext cx="2758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/>
                </a:solidFill>
                <a:latin typeface="Amatic SC"/>
                <a:cs typeface="Amatic SC"/>
                <a:sym typeface="Amatic SC"/>
              </a:rPr>
              <a:t>Something you should know!</a:t>
            </a:r>
            <a:endParaRPr lang="zh-TW" altLang="en-US" sz="2000" b="1" dirty="0">
              <a:solidFill>
                <a:schemeClr val="bg1"/>
              </a:solidFill>
              <a:latin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C92D34-6647-4050-B329-34BF28FB43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1599" y="1151983"/>
            <a:ext cx="3815589" cy="1042965"/>
          </a:xfrm>
        </p:spPr>
        <p:txBody>
          <a:bodyPr/>
          <a:lstStyle/>
          <a:p>
            <a:pPr marL="101600" indent="0">
              <a:buNone/>
            </a:pPr>
            <a:r>
              <a:rPr lang="en-US" altLang="zh-TW" dirty="0"/>
              <a:t>HSV (Hue, Saturation, Value) </a:t>
            </a:r>
          </a:p>
          <a:p>
            <a:pPr marL="101600" indent="0">
              <a:buNone/>
            </a:pPr>
            <a:r>
              <a:rPr lang="en-US" altLang="zh-TW" dirty="0"/>
              <a:t>colorization: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1B12B3-BD77-44B5-A6CF-E74E7A0FE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FBB570-9644-42F2-85E1-99D757C88402}"/>
              </a:ext>
            </a:extLst>
          </p:cNvPr>
          <p:cNvSpPr/>
          <p:nvPr/>
        </p:nvSpPr>
        <p:spPr>
          <a:xfrm>
            <a:off x="595286" y="4336584"/>
            <a:ext cx="3534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7C7F91"/>
                </a:solidFill>
                <a:latin typeface="Muli Light"/>
                <a:sym typeface="Muli Light"/>
              </a:rPr>
              <a:t>See also: rgb2hsv, hsv2rgb                 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5C9487C-66B8-4FC9-894C-76C9CDDB3908}"/>
              </a:ext>
            </a:extLst>
          </p:cNvPr>
          <p:cNvSpPr txBox="1">
            <a:spLocks/>
          </p:cNvSpPr>
          <p:nvPr/>
        </p:nvSpPr>
        <p:spPr>
          <a:xfrm>
            <a:off x="890250" y="205974"/>
            <a:ext cx="7363500" cy="857400"/>
          </a:xfrm>
          <a:prstGeom prst="rect">
            <a:avLst/>
          </a:prstGeom>
        </p:spPr>
        <p:txBody>
          <a:bodyPr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2400" b="1" dirty="0">
                <a:solidFill>
                  <a:srgbClr val="FBCDBE"/>
                </a:solidFill>
                <a:latin typeface="Amatic SC"/>
                <a:cs typeface="Amatic SC"/>
                <a:sym typeface="Amatic SC"/>
              </a:rPr>
              <a:t>hexagonal prism HINTS</a:t>
            </a:r>
            <a:endParaRPr lang="zh-TW" altLang="en-US" sz="2400" b="1" dirty="0">
              <a:solidFill>
                <a:srgbClr val="FBCDBE"/>
              </a:solidFill>
              <a:latin typeface="Amatic SC"/>
              <a:cs typeface="Amatic SC"/>
              <a:sym typeface="Amatic SC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5" r="8060" b="8628"/>
          <a:stretch/>
        </p:blipFill>
        <p:spPr>
          <a:xfrm>
            <a:off x="1599518" y="2250959"/>
            <a:ext cx="2300369" cy="1932701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D3901B62-91BC-4D0A-8CD0-E7546F490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330" y="2802524"/>
            <a:ext cx="2638043" cy="1932701"/>
          </a:xfrm>
          <a:prstGeom prst="rect">
            <a:avLst/>
          </a:prstGeom>
        </p:spPr>
      </p:pic>
      <p:pic>
        <p:nvPicPr>
          <p:cNvPr id="33" name="圖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955" y="1143478"/>
            <a:ext cx="2550795" cy="1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8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4D159-9EF4-410B-83FF-1FBE7036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 – (d)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679F5-AFC9-49B5-AA34-8F4D35802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459" y="1545409"/>
            <a:ext cx="3463341" cy="283119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85" y="1545409"/>
            <a:ext cx="3582029" cy="28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1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 err="1"/>
              <a:t>Bézier</a:t>
            </a:r>
            <a:r>
              <a:rPr lang="en-US" altLang="zh-TW" dirty="0"/>
              <a:t> Curve </a:t>
            </a:r>
          </a:p>
        </p:txBody>
      </p:sp>
    </p:spTree>
    <p:extLst>
      <p:ext uri="{BB962C8B-B14F-4D97-AF65-F5344CB8AC3E}">
        <p14:creationId xmlns:p14="http://schemas.microsoft.com/office/powerpoint/2010/main" val="2589050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63B1-8762-42A9-ADF3-E811BF20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 – </a:t>
            </a:r>
            <a:r>
              <a:rPr lang="en-US" altLang="zh-TW" dirty="0" err="1"/>
              <a:t>drawAndFillPolygon.m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ED52A2-63C6-4DD9-9DB2-A2D0034C2C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124D7B8-6337-4AAA-8ABB-1028E818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528171"/>
            <a:ext cx="2339260" cy="225942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9226FC-AB7D-4C92-8DFE-67470B880AD0}"/>
              </a:ext>
            </a:extLst>
          </p:cNvPr>
          <p:cNvSpPr txBox="1"/>
          <p:nvPr/>
        </p:nvSpPr>
        <p:spPr>
          <a:xfrm>
            <a:off x="3514572" y="3816005"/>
            <a:ext cx="176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7C7F91"/>
                </a:solidFill>
                <a:latin typeface="Muli Light"/>
                <a:sym typeface="Muli Light"/>
              </a:rPr>
              <a:t>36 control points</a:t>
            </a:r>
            <a:endParaRPr lang="zh-TW" altLang="en-US" sz="1600" dirty="0">
              <a:solidFill>
                <a:srgbClr val="7C7F91"/>
              </a:solidFill>
              <a:latin typeface="Muli Light"/>
              <a:sym typeface="Muli Light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A0655C-276F-42D2-B58E-3F5C6D0601B0}"/>
              </a:ext>
            </a:extLst>
          </p:cNvPr>
          <p:cNvSpPr txBox="1"/>
          <p:nvPr/>
        </p:nvSpPr>
        <p:spPr>
          <a:xfrm>
            <a:off x="6221464" y="3830143"/>
            <a:ext cx="1959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7C7F91"/>
                </a:solidFill>
                <a:latin typeface="Muli Light"/>
              </a:rPr>
              <a:t>72</a:t>
            </a:r>
            <a:r>
              <a:rPr lang="zh-TW" altLang="en-US" sz="1600" dirty="0">
                <a:solidFill>
                  <a:srgbClr val="7C7F91"/>
                </a:solidFill>
                <a:latin typeface="Muli Light"/>
              </a:rPr>
              <a:t> </a:t>
            </a:r>
            <a:r>
              <a:rPr lang="en-US" altLang="zh-TW" sz="1600" dirty="0">
                <a:solidFill>
                  <a:srgbClr val="7C7F91"/>
                </a:solidFill>
                <a:latin typeface="Muli Light"/>
              </a:rPr>
              <a:t>control points</a:t>
            </a:r>
            <a:endParaRPr lang="zh-TW" altLang="en-US" sz="1600" dirty="0">
              <a:solidFill>
                <a:srgbClr val="7C7F91"/>
              </a:solidFill>
              <a:latin typeface="Muli Ligh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1B0546-F4FA-441E-A1C6-FA4FAF9C88D8}"/>
              </a:ext>
            </a:extLst>
          </p:cNvPr>
          <p:cNvSpPr txBox="1"/>
          <p:nvPr/>
        </p:nvSpPr>
        <p:spPr>
          <a:xfrm>
            <a:off x="807680" y="3815867"/>
            <a:ext cx="176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7C7F91"/>
                </a:solidFill>
                <a:latin typeface="Muli Light"/>
                <a:sym typeface="Muli Light"/>
              </a:rPr>
              <a:t>input image</a:t>
            </a:r>
            <a:endParaRPr lang="zh-TW" altLang="en-US" sz="1600" dirty="0">
              <a:solidFill>
                <a:srgbClr val="7C7F91"/>
              </a:solidFill>
              <a:latin typeface="Muli Light"/>
              <a:sym typeface="Muli Light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7" t="10377" r="20134" b="17151"/>
          <a:stretch/>
        </p:blipFill>
        <p:spPr>
          <a:xfrm>
            <a:off x="3198815" y="1587207"/>
            <a:ext cx="2391734" cy="22286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5" t="9594" r="17894" b="18610"/>
          <a:stretch/>
        </p:blipFill>
        <p:spPr>
          <a:xfrm>
            <a:off x="5931944" y="1540194"/>
            <a:ext cx="2516292" cy="22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7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ctrTitle"/>
          </p:nvPr>
        </p:nvSpPr>
        <p:spPr>
          <a:xfrm>
            <a:off x="1215000" y="1659550"/>
            <a:ext cx="67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 2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1215000" y="3144854"/>
            <a:ext cx="6714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3D Models </a:t>
            </a:r>
          </a:p>
        </p:txBody>
      </p:sp>
    </p:spTree>
    <p:extLst>
      <p:ext uri="{BB962C8B-B14F-4D97-AF65-F5344CB8AC3E}">
        <p14:creationId xmlns:p14="http://schemas.microsoft.com/office/powerpoint/2010/main" val="13045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2163B1-8762-42A9-ADF3-E811BF20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2 – (A)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8843BA-22D2-4E7C-B4DD-9DADD084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251" y="2021840"/>
            <a:ext cx="4253200" cy="946835"/>
          </a:xfrm>
        </p:spPr>
        <p:txBody>
          <a:bodyPr anchor="t"/>
          <a:lstStyle/>
          <a:p>
            <a:pPr marL="101600" indent="0">
              <a:buNone/>
            </a:pPr>
            <a:r>
              <a:rPr lang="en-US" altLang="zh-TW" sz="1800" dirty="0"/>
              <a:t>When you run </a:t>
            </a:r>
            <a:r>
              <a:rPr lang="en-US" altLang="zh-TW" sz="1800"/>
              <a:t>makeRGBcube</a:t>
            </a:r>
            <a:r>
              <a:rPr lang="en-US" altLang="zh-TW" sz="1800" dirty="0" err="1"/>
              <a:t>.m</a:t>
            </a:r>
            <a:r>
              <a:rPr lang="en-US" altLang="zh-TW" sz="1800" dirty="0"/>
              <a:t>, </a:t>
            </a:r>
          </a:p>
          <a:p>
            <a:pPr marL="101600" indent="0">
              <a:buNone/>
            </a:pPr>
            <a:r>
              <a:rPr lang="en-US" altLang="zh-TW" sz="1800" dirty="0"/>
              <a:t>you will get …</a:t>
            </a:r>
            <a:endParaRPr lang="zh-TW" altLang="en-US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ED52A2-63C6-4DD9-9DB2-A2D0034C2C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FC0460F-2FB8-435E-8AD9-B9849874A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92" t="4851" r="3303" b="4826"/>
          <a:stretch/>
        </p:blipFill>
        <p:spPr>
          <a:xfrm>
            <a:off x="4404360" y="1637080"/>
            <a:ext cx="3976629" cy="29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535B33-F064-4F8E-81C3-53B21B40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574" y="2007870"/>
            <a:ext cx="3726180" cy="1314450"/>
          </a:xfrm>
        </p:spPr>
        <p:txBody>
          <a:bodyPr/>
          <a:lstStyle/>
          <a:p>
            <a:pPr marL="101600" indent="0">
              <a:buNone/>
            </a:pPr>
            <a:r>
              <a:rPr lang="en-US" altLang="zh-TW" dirty="0"/>
              <a:t>Modify the code to get a complete cube!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EAF0B2-284D-49AB-AF89-EC39FA179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579CCA9-30A7-40EF-B123-8C2327DB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</p:spPr>
        <p:txBody>
          <a:bodyPr/>
          <a:lstStyle/>
          <a:p>
            <a:r>
              <a:rPr lang="en-US" altLang="zh-TW" dirty="0"/>
              <a:t>Part 2 – (A)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D165D6-56A8-49DD-9F8F-17799B86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8" y="1618030"/>
            <a:ext cx="394862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7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2D7A154-27A7-46D0-9A08-CCFAF83E0A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A86F5DFB-DC07-4C3C-8AE0-0816CFA0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00" y="205975"/>
            <a:ext cx="7363500" cy="857400"/>
          </a:xfrm>
        </p:spPr>
        <p:txBody>
          <a:bodyPr/>
          <a:lstStyle/>
          <a:p>
            <a:r>
              <a:rPr lang="en-US" altLang="zh-TW" dirty="0"/>
              <a:t>Part 2 – (c)</a:t>
            </a:r>
            <a:endParaRPr lang="zh-TW" altLang="en-US" dirty="0"/>
          </a:p>
        </p:txBody>
      </p:sp>
      <p:sp>
        <p:nvSpPr>
          <p:cNvPr id="11" name="文字版面配置區 2">
            <a:extLst>
              <a:ext uri="{FF2B5EF4-FFF2-40B4-BE49-F238E27FC236}">
                <a16:creationId xmlns:a16="http://schemas.microsoft.com/office/drawing/2014/main" id="{3C58D073-6F12-422E-8496-963E58E47A74}"/>
              </a:ext>
            </a:extLst>
          </p:cNvPr>
          <p:cNvSpPr txBox="1">
            <a:spLocks/>
          </p:cNvSpPr>
          <p:nvPr/>
        </p:nvSpPr>
        <p:spPr>
          <a:xfrm>
            <a:off x="687987" y="2187088"/>
            <a:ext cx="3018156" cy="13144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1600"/>
            <a:r>
              <a:rPr lang="en-US" altLang="zh-TW" sz="1800" dirty="0">
                <a:solidFill>
                  <a:srgbClr val="7C7F91"/>
                </a:solidFill>
                <a:latin typeface="Muli Light"/>
                <a:sym typeface="Muli Light"/>
              </a:rPr>
              <a:t>Generate a </a:t>
            </a:r>
            <a:r>
              <a:rPr lang="en-US" altLang="zh-TW" sz="1800" dirty="0">
                <a:solidFill>
                  <a:srgbClr val="7C7F91"/>
                </a:solidFill>
                <a:latin typeface="Muli Light"/>
              </a:rPr>
              <a:t>HSV color hexagonal prism(</a:t>
            </a:r>
            <a:r>
              <a:rPr lang="zh-TW" altLang="en-US" sz="1800" dirty="0">
                <a:solidFill>
                  <a:srgbClr val="7C7F91"/>
                </a:solidFill>
                <a:latin typeface="Muli Light"/>
              </a:rPr>
              <a:t>六角柱</a:t>
            </a:r>
            <a:r>
              <a:rPr lang="en-US" altLang="zh-TW" sz="1800" dirty="0">
                <a:solidFill>
                  <a:srgbClr val="7C7F91"/>
                </a:solidFill>
                <a:latin typeface="Muli Light"/>
              </a:rPr>
              <a:t>).</a:t>
            </a:r>
          </a:p>
          <a:p>
            <a:pPr marL="101600"/>
            <a:r>
              <a:rPr lang="en-US" altLang="zh-TW" sz="1800" dirty="0">
                <a:solidFill>
                  <a:srgbClr val="7C7F91"/>
                </a:solidFill>
                <a:latin typeface="Muli Light"/>
                <a:sym typeface="Muli Light"/>
              </a:rPr>
              <a:t> </a:t>
            </a:r>
            <a:endParaRPr lang="zh-TW" altLang="en-US" sz="1800" dirty="0">
              <a:solidFill>
                <a:srgbClr val="7C7F91"/>
              </a:solidFill>
              <a:latin typeface="Muli Light"/>
              <a:sym typeface="Muli Ligh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D3901B62-91BC-4D0A-8CD0-E7546F49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436" y="1170563"/>
            <a:ext cx="4569176" cy="33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0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533DEC-BEDB-415F-94DD-970C7120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794" y="1489237"/>
            <a:ext cx="4603834" cy="1184910"/>
          </a:xfrm>
        </p:spPr>
        <p:txBody>
          <a:bodyPr/>
          <a:lstStyle/>
          <a:p>
            <a:pPr marL="101600" indent="0">
              <a:buNone/>
            </a:pPr>
            <a:r>
              <a:rPr lang="en-US" altLang="zh-TW" dirty="0"/>
              <a:t>To approximate a prism, we usually start from a regular polygon.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1B12B3-BD77-44B5-A6CF-E74E7A0FEB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0" y="4521250"/>
            <a:ext cx="9144000" cy="393600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5C9487C-66B8-4FC9-894C-76C9CDDB3908}"/>
              </a:ext>
            </a:extLst>
          </p:cNvPr>
          <p:cNvSpPr txBox="1">
            <a:spLocks/>
          </p:cNvSpPr>
          <p:nvPr/>
        </p:nvSpPr>
        <p:spPr>
          <a:xfrm>
            <a:off x="890250" y="205974"/>
            <a:ext cx="7363500" cy="857400"/>
          </a:xfrm>
          <a:prstGeom prst="rect">
            <a:avLst/>
          </a:prstGeom>
        </p:spPr>
        <p:txBody>
          <a:bodyPr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2400" b="1" dirty="0">
                <a:solidFill>
                  <a:srgbClr val="FBCDBE"/>
                </a:solidFill>
                <a:latin typeface="Amatic SC"/>
                <a:cs typeface="Amatic SC"/>
                <a:sym typeface="Amatic SC"/>
              </a:rPr>
              <a:t>hexagonal prism HINTS</a:t>
            </a:r>
            <a:endParaRPr lang="zh-TW" altLang="en-US" sz="2400" b="1" dirty="0">
              <a:solidFill>
                <a:srgbClr val="FBCDBE"/>
              </a:solidFill>
              <a:latin typeface="Amatic SC"/>
              <a:cs typeface="Amatic SC"/>
              <a:sym typeface="Amatic SC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4673FD4-FC10-4CE1-8199-8FB845A027A2}"/>
              </a:ext>
            </a:extLst>
          </p:cNvPr>
          <p:cNvGrpSpPr/>
          <p:nvPr/>
        </p:nvGrpSpPr>
        <p:grpSpPr>
          <a:xfrm>
            <a:off x="6028774" y="1955165"/>
            <a:ext cx="2286000" cy="2069070"/>
            <a:chOff x="5667240" y="1929765"/>
            <a:chExt cx="2286000" cy="2069070"/>
          </a:xfrm>
        </p:grpSpPr>
        <p:sp>
          <p:nvSpPr>
            <p:cNvPr id="11" name="六邊形 10">
              <a:extLst>
                <a:ext uri="{FF2B5EF4-FFF2-40B4-BE49-F238E27FC236}">
                  <a16:creationId xmlns:a16="http://schemas.microsoft.com/office/drawing/2014/main" id="{ABF7A2C5-4939-4CDF-BA84-57A3CC25E8B6}"/>
                </a:ext>
              </a:extLst>
            </p:cNvPr>
            <p:cNvSpPr/>
            <p:nvPr/>
          </p:nvSpPr>
          <p:spPr>
            <a:xfrm>
              <a:off x="5730240" y="2019300"/>
              <a:ext cx="2160000" cy="1890000"/>
            </a:xfrm>
            <a:prstGeom prst="hexagon">
              <a:avLst/>
            </a:prstGeom>
            <a:solidFill>
              <a:srgbClr val="FBCDBE"/>
            </a:solidFill>
            <a:ln>
              <a:solidFill>
                <a:srgbClr val="FBC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F82635EB-BACD-45DE-8C76-6817BD7092A1}"/>
                </a:ext>
              </a:extLst>
            </p:cNvPr>
            <p:cNvSpPr/>
            <p:nvPr/>
          </p:nvSpPr>
          <p:spPr>
            <a:xfrm>
              <a:off x="6139497" y="1929765"/>
              <a:ext cx="126000" cy="126000"/>
            </a:xfrm>
            <a:prstGeom prst="ellipse">
              <a:avLst/>
            </a:prstGeom>
            <a:solidFill>
              <a:srgbClr val="FA1A8F"/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88E1812-BCE5-46CE-88B0-8A0526EB8C6C}"/>
                </a:ext>
              </a:extLst>
            </p:cNvPr>
            <p:cNvSpPr/>
            <p:nvPr/>
          </p:nvSpPr>
          <p:spPr>
            <a:xfrm>
              <a:off x="7338377" y="1929765"/>
              <a:ext cx="126000" cy="126000"/>
            </a:xfrm>
            <a:prstGeom prst="ellipse">
              <a:avLst/>
            </a:prstGeom>
            <a:solidFill>
              <a:srgbClr val="FA1A8F"/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A342154D-59F0-43BB-808A-C0ED14A3210B}"/>
                </a:ext>
              </a:extLst>
            </p:cNvPr>
            <p:cNvSpPr/>
            <p:nvPr/>
          </p:nvSpPr>
          <p:spPr>
            <a:xfrm>
              <a:off x="7338377" y="3872835"/>
              <a:ext cx="126000" cy="126000"/>
            </a:xfrm>
            <a:prstGeom prst="ellipse">
              <a:avLst/>
            </a:prstGeom>
            <a:solidFill>
              <a:srgbClr val="FA1A8F"/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753E161-0A55-441C-A880-6A2737C1DD5F}"/>
                </a:ext>
              </a:extLst>
            </p:cNvPr>
            <p:cNvSpPr/>
            <p:nvPr/>
          </p:nvSpPr>
          <p:spPr>
            <a:xfrm>
              <a:off x="6139497" y="3872835"/>
              <a:ext cx="126000" cy="126000"/>
            </a:xfrm>
            <a:prstGeom prst="ellipse">
              <a:avLst/>
            </a:prstGeom>
            <a:solidFill>
              <a:srgbClr val="FA1A8F"/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C7F2D5B1-F59E-4D4C-9440-4CADFF81A771}"/>
                </a:ext>
              </a:extLst>
            </p:cNvPr>
            <p:cNvSpPr/>
            <p:nvPr/>
          </p:nvSpPr>
          <p:spPr>
            <a:xfrm>
              <a:off x="5667240" y="2901300"/>
              <a:ext cx="126000" cy="126000"/>
            </a:xfrm>
            <a:prstGeom prst="ellipse">
              <a:avLst/>
            </a:prstGeom>
            <a:solidFill>
              <a:srgbClr val="FA1A8F"/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B9C7C881-0112-4B4D-B125-7220E3CB084D}"/>
                </a:ext>
              </a:extLst>
            </p:cNvPr>
            <p:cNvSpPr/>
            <p:nvPr/>
          </p:nvSpPr>
          <p:spPr>
            <a:xfrm>
              <a:off x="7827240" y="2901300"/>
              <a:ext cx="126000" cy="126000"/>
            </a:xfrm>
            <a:prstGeom prst="ellipse">
              <a:avLst/>
            </a:prstGeom>
            <a:solidFill>
              <a:srgbClr val="FA1A8F"/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B1714FCE-F38B-4748-849B-75C46BE83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94" y="2815967"/>
            <a:ext cx="4987117" cy="1312100"/>
          </a:xfrm>
          <a:prstGeom prst="rect">
            <a:avLst/>
          </a:prstGeom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F82635EB-BACD-45DE-8C76-6817BD7092A1}"/>
              </a:ext>
            </a:extLst>
          </p:cNvPr>
          <p:cNvSpPr/>
          <p:nvPr/>
        </p:nvSpPr>
        <p:spPr>
          <a:xfrm>
            <a:off x="7108774" y="2926700"/>
            <a:ext cx="126000" cy="126000"/>
          </a:xfrm>
          <a:prstGeom prst="ellipse">
            <a:avLst/>
          </a:prstGeom>
          <a:solidFill>
            <a:srgbClr val="FA1A8F"/>
          </a:solidFill>
          <a:ln>
            <a:solidFill>
              <a:srgbClr val="FA1A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784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533DEC-BEDB-415F-94DD-970C7120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186" y="1197806"/>
            <a:ext cx="3360600" cy="1184910"/>
          </a:xfrm>
        </p:spPr>
        <p:txBody>
          <a:bodyPr/>
          <a:lstStyle/>
          <a:p>
            <a:pPr marL="101600" indent="0">
              <a:buNone/>
            </a:pPr>
            <a:r>
              <a:rPr lang="en-US" altLang="zh-TW" dirty="0"/>
              <a:t>To fill the top surface or bottom surface: 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C92D34-6647-4050-B329-34BF28FB436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93215" y="1197806"/>
            <a:ext cx="3360600" cy="1184910"/>
          </a:xfrm>
        </p:spPr>
        <p:txBody>
          <a:bodyPr/>
          <a:lstStyle/>
          <a:p>
            <a:pPr marL="101600" indent="0">
              <a:buNone/>
            </a:pPr>
            <a:r>
              <a:rPr lang="en-US" altLang="zh-TW" dirty="0"/>
              <a:t>To fill the side surface: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1B12B3-BD77-44B5-A6CF-E74E7A0FEB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B5C9487C-66B8-4FC9-894C-76C9CDDB3908}"/>
              </a:ext>
            </a:extLst>
          </p:cNvPr>
          <p:cNvSpPr txBox="1">
            <a:spLocks/>
          </p:cNvSpPr>
          <p:nvPr/>
        </p:nvSpPr>
        <p:spPr>
          <a:xfrm>
            <a:off x="890250" y="205974"/>
            <a:ext cx="7363500" cy="857400"/>
          </a:xfrm>
          <a:prstGeom prst="rect">
            <a:avLst/>
          </a:prstGeom>
        </p:spPr>
        <p:txBody>
          <a:bodyPr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2400" b="1" dirty="0">
                <a:solidFill>
                  <a:srgbClr val="FBCDBE"/>
                </a:solidFill>
                <a:latin typeface="Amatic SC"/>
                <a:cs typeface="Amatic SC"/>
                <a:sym typeface="Amatic SC"/>
              </a:rPr>
              <a:t>hexagonal prism HINTS</a:t>
            </a:r>
            <a:endParaRPr lang="zh-TW" altLang="en-US" sz="2400" b="1" dirty="0">
              <a:solidFill>
                <a:srgbClr val="FBCDBE"/>
              </a:solidFill>
              <a:latin typeface="Amatic SC"/>
              <a:cs typeface="Amatic SC"/>
              <a:sym typeface="Amatic SC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1500856" y="2369738"/>
            <a:ext cx="1851944" cy="1664340"/>
            <a:chOff x="1500856" y="2369738"/>
            <a:chExt cx="1851944" cy="1664340"/>
          </a:xfrm>
        </p:grpSpPr>
        <p:sp>
          <p:nvSpPr>
            <p:cNvPr id="23" name="六邊形 22"/>
            <p:cNvSpPr/>
            <p:nvPr/>
          </p:nvSpPr>
          <p:spPr>
            <a:xfrm>
              <a:off x="1500856" y="2369738"/>
              <a:ext cx="1851944" cy="1664340"/>
            </a:xfrm>
            <a:prstGeom prst="hexagon">
              <a:avLst/>
            </a:prstGeom>
            <a:noFill/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/>
            <p:cNvSpPr>
              <a:spLocks/>
            </p:cNvSpPr>
            <p:nvPr/>
          </p:nvSpPr>
          <p:spPr>
            <a:xfrm rot="10800000">
              <a:off x="1926173" y="2376270"/>
              <a:ext cx="1004063" cy="825638"/>
            </a:xfrm>
            <a:prstGeom prst="triangle">
              <a:avLst>
                <a:gd name="adj" fmla="val 48076"/>
              </a:avLst>
            </a:prstGeom>
            <a:solidFill>
              <a:srgbClr val="FBCDBE"/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等腰三角形 25"/>
            <p:cNvSpPr>
              <a:spLocks/>
            </p:cNvSpPr>
            <p:nvPr/>
          </p:nvSpPr>
          <p:spPr>
            <a:xfrm rot="14571956">
              <a:off x="2325036" y="2566435"/>
              <a:ext cx="912289" cy="817097"/>
            </a:xfrm>
            <a:prstGeom prst="triangle">
              <a:avLst>
                <a:gd name="adj" fmla="val 4478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FA1A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48" name="圖片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82" y="1949796"/>
            <a:ext cx="2313265" cy="23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9370"/>
      </p:ext>
    </p:extLst>
  </p:cSld>
  <p:clrMapOvr>
    <a:masterClrMapping/>
  </p:clrMapOvr>
</p:sld>
</file>

<file path=ppt/theme/theme1.xml><?xml version="1.0" encoding="utf-8"?>
<a:theme xmlns:a="http://schemas.openxmlformats.org/drawingml/2006/main" name="Quickl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152</Words>
  <Application>Microsoft Office PowerPoint</Application>
  <PresentationFormat>如螢幕大小 (16:9)</PresentationFormat>
  <Paragraphs>37</Paragraphs>
  <Slides>11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Amatic SC</vt:lpstr>
      <vt:lpstr>新細明體</vt:lpstr>
      <vt:lpstr>Muli Light</vt:lpstr>
      <vt:lpstr>Arial</vt:lpstr>
      <vt:lpstr>Quickly template</vt:lpstr>
      <vt:lpstr>HW4 supplement</vt:lpstr>
      <vt:lpstr>PART 1</vt:lpstr>
      <vt:lpstr>Part 1 – drawAndFillPolygon.m</vt:lpstr>
      <vt:lpstr>PART 2</vt:lpstr>
      <vt:lpstr>Part 2 – (A)</vt:lpstr>
      <vt:lpstr>Part 2 – (A)</vt:lpstr>
      <vt:lpstr>Part 2 – (c)</vt:lpstr>
      <vt:lpstr>PowerPoint 簡報</vt:lpstr>
      <vt:lpstr>PowerPoint 簡報</vt:lpstr>
      <vt:lpstr>PowerPoint 簡報</vt:lpstr>
      <vt:lpstr>Part 2 – (d)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 supplement</dc:title>
  <dc:creator>李昱慧</dc:creator>
  <cp:lastModifiedBy>昱慧 李</cp:lastModifiedBy>
  <cp:revision>27</cp:revision>
  <dcterms:modified xsi:type="dcterms:W3CDTF">2018-05-04T07:06:01Z</dcterms:modified>
</cp:coreProperties>
</file>