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EDC9D-3674-4D89-A07F-ED4C1778C94C}" v="5" dt="2024-09-17T07:51:41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26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Edwards" userId="02f50b90-d3ac-4364-9ead-f2e69459e5ed" providerId="ADAL" clId="{46BEDC9D-3674-4D89-A07F-ED4C1778C94C}"/>
    <pc:docChg chg="custSel addSld modSld">
      <pc:chgData name="Joel Edwards" userId="02f50b90-d3ac-4364-9ead-f2e69459e5ed" providerId="ADAL" clId="{46BEDC9D-3674-4D89-A07F-ED4C1778C94C}" dt="2024-09-17T07:51:41.250" v="19" actId="164"/>
      <pc:docMkLst>
        <pc:docMk/>
      </pc:docMkLst>
      <pc:sldChg chg="addSp delSp modSp mod">
        <pc:chgData name="Joel Edwards" userId="02f50b90-d3ac-4364-9ead-f2e69459e5ed" providerId="ADAL" clId="{46BEDC9D-3674-4D89-A07F-ED4C1778C94C}" dt="2024-09-17T07:50:57.308" v="9" actId="478"/>
        <pc:sldMkLst>
          <pc:docMk/>
          <pc:sldMk cId="2922194622" sldId="258"/>
        </pc:sldMkLst>
        <pc:picChg chg="add del mod">
          <ac:chgData name="Joel Edwards" userId="02f50b90-d3ac-4364-9ead-f2e69459e5ed" providerId="ADAL" clId="{46BEDC9D-3674-4D89-A07F-ED4C1778C94C}" dt="2024-09-17T07:50:57.308" v="9" actId="478"/>
          <ac:picMkLst>
            <pc:docMk/>
            <pc:sldMk cId="2922194622" sldId="258"/>
            <ac:picMk id="5" creationId="{5A9F03DF-B684-9A8D-613D-D72F46B86BC9}"/>
          </ac:picMkLst>
        </pc:picChg>
      </pc:sldChg>
      <pc:sldChg chg="addSp delSp modSp add mod">
        <pc:chgData name="Joel Edwards" userId="02f50b90-d3ac-4364-9ead-f2e69459e5ed" providerId="ADAL" clId="{46BEDC9D-3674-4D89-A07F-ED4C1778C94C}" dt="2024-09-17T07:51:41.250" v="19" actId="164"/>
        <pc:sldMkLst>
          <pc:docMk/>
          <pc:sldMk cId="102701488" sldId="260"/>
        </pc:sldMkLst>
        <pc:spChg chg="mod">
          <ac:chgData name="Joel Edwards" userId="02f50b90-d3ac-4364-9ead-f2e69459e5ed" providerId="ADAL" clId="{46BEDC9D-3674-4D89-A07F-ED4C1778C94C}" dt="2024-09-17T07:51:04.443" v="11" actId="165"/>
          <ac:spMkLst>
            <pc:docMk/>
            <pc:sldMk cId="102701488" sldId="260"/>
            <ac:spMk id="31" creationId="{72B76986-B951-FEBA-9E72-71C8FAF1824A}"/>
          </ac:spMkLst>
        </pc:spChg>
        <pc:grpChg chg="add mod">
          <ac:chgData name="Joel Edwards" userId="02f50b90-d3ac-4364-9ead-f2e69459e5ed" providerId="ADAL" clId="{46BEDC9D-3674-4D89-A07F-ED4C1778C94C}" dt="2024-09-17T07:51:41.250" v="19" actId="164"/>
          <ac:grpSpMkLst>
            <pc:docMk/>
            <pc:sldMk cId="102701488" sldId="260"/>
            <ac:grpSpMk id="3" creationId="{2E15167A-F31E-8781-90D0-A69A8333FB5D}"/>
          </ac:grpSpMkLst>
        </pc:grpChg>
        <pc:grpChg chg="mod topLvl">
          <ac:chgData name="Joel Edwards" userId="02f50b90-d3ac-4364-9ead-f2e69459e5ed" providerId="ADAL" clId="{46BEDC9D-3674-4D89-A07F-ED4C1778C94C}" dt="2024-09-17T07:51:41.250" v="19" actId="164"/>
          <ac:grpSpMkLst>
            <pc:docMk/>
            <pc:sldMk cId="102701488" sldId="260"/>
            <ac:grpSpMk id="4" creationId="{EBD574A7-C97E-F7A8-B5F4-F370AD2E25B3}"/>
          </ac:grpSpMkLst>
        </pc:grpChg>
        <pc:grpChg chg="del">
          <ac:chgData name="Joel Edwards" userId="02f50b90-d3ac-4364-9ead-f2e69459e5ed" providerId="ADAL" clId="{46BEDC9D-3674-4D89-A07F-ED4C1778C94C}" dt="2024-09-17T07:51:04.443" v="11" actId="165"/>
          <ac:grpSpMkLst>
            <pc:docMk/>
            <pc:sldMk cId="102701488" sldId="260"/>
            <ac:grpSpMk id="7" creationId="{A34FDA6C-6CFA-352A-B55B-7AED2D70DD9E}"/>
          </ac:grpSpMkLst>
        </pc:grpChg>
        <pc:picChg chg="mod">
          <ac:chgData name="Joel Edwards" userId="02f50b90-d3ac-4364-9ead-f2e69459e5ed" providerId="ADAL" clId="{46BEDC9D-3674-4D89-A07F-ED4C1778C94C}" dt="2024-09-17T07:51:41.250" v="19" actId="164"/>
          <ac:picMkLst>
            <pc:docMk/>
            <pc:sldMk cId="102701488" sldId="260"/>
            <ac:picMk id="5" creationId="{5A9F03DF-B684-9A8D-613D-D72F46B86BC9}"/>
          </ac:picMkLst>
        </pc:picChg>
        <pc:picChg chg="mod">
          <ac:chgData name="Joel Edwards" userId="02f50b90-d3ac-4364-9ead-f2e69459e5ed" providerId="ADAL" clId="{46BEDC9D-3674-4D89-A07F-ED4C1778C94C}" dt="2024-09-17T07:51:04.443" v="11" actId="165"/>
          <ac:picMkLst>
            <pc:docMk/>
            <pc:sldMk cId="102701488" sldId="260"/>
            <ac:picMk id="30" creationId="{B19AF1BA-DFB8-0E0E-9E86-7D66CAB234E6}"/>
          </ac:picMkLst>
        </pc:picChg>
        <pc:picChg chg="del mod topLvl">
          <ac:chgData name="Joel Edwards" userId="02f50b90-d3ac-4364-9ead-f2e69459e5ed" providerId="ADAL" clId="{46BEDC9D-3674-4D89-A07F-ED4C1778C94C}" dt="2024-09-17T07:51:06.031" v="12" actId="478"/>
          <ac:picMkLst>
            <pc:docMk/>
            <pc:sldMk cId="102701488" sldId="260"/>
            <ac:picMk id="3076" creationId="{AF079B77-C1D7-5CA3-1FBE-99FBD93700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CC6E-9C8D-3942-2A03-2D08EA360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1CDA5-8CA2-F3CD-2104-C7BEA5F04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6D225-CB7B-CFF2-8E94-6E437593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D0E4-D923-4609-881E-9D59FF224868}" type="datetimeFigureOut">
              <a:rPr lang="en-AU" smtClean="0"/>
              <a:t>17/09/2024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B4F0E-7B7E-7E83-5CE5-868F616A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88D23-8E08-5854-3F09-AB5B32D9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9B1E-8C6D-4629-81F7-AE8A9B12D9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04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ABEF-C615-1EF1-2EF2-3E144ACC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FFBE8-2CEC-19D7-BBDF-29CC0DCC1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06CEB-7E1B-99DE-6621-5E8D92C5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D0E4-D923-4609-881E-9D59FF224868}" type="datetimeFigureOut">
              <a:rPr lang="en-AU" smtClean="0"/>
              <a:t>17/09/2024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18ADA-5711-93CD-7610-86A11C31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A83E7-3067-2212-996F-DEA0F021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9B1E-8C6D-4629-81F7-AE8A9B12D9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73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B904D-3966-02A3-00AA-3474E523D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97BFF-B034-0C31-0DBD-D5E9593D4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AD212-CFEC-0B47-21C3-908067DA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D0E4-D923-4609-881E-9D59FF224868}" type="datetimeFigureOut">
              <a:rPr lang="en-AU" smtClean="0"/>
              <a:t>17/09/2024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CC4B7-6C60-D0CE-982F-9E232EAD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4262A-590D-E2F9-ED3B-6E184EC1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9B1E-8C6D-4629-81F7-AE8A9B12D9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19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9D72-7464-DEF1-B65F-99F0CDFC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EA5B-B897-FF63-22F5-0CA67C7B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D04E9-B6D0-B65A-259F-8A79E285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D0E4-D923-4609-881E-9D59FF224868}" type="datetimeFigureOut">
              <a:rPr lang="en-AU" smtClean="0"/>
              <a:t>17/09/2024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D3F08-C790-83CD-C016-40799EAB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74ECF-1C28-FA51-E9FD-17575B66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9B1E-8C6D-4629-81F7-AE8A9B12D9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084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3003-D98C-8D9C-75B8-DBDFD6AE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3C4FB-AAB4-D3C2-606C-2423FF5E5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24E1E-66F6-DEAF-2BA6-A63F4420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D0E4-D923-4609-881E-9D59FF224868}" type="datetimeFigureOut">
              <a:rPr lang="en-AU" smtClean="0"/>
              <a:t>17/09/2024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1AE1C-D8CF-3C60-BD1D-39718A4F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9C7AD-CA1C-9931-C261-F492DB8D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9B1E-8C6D-4629-81F7-AE8A9B12D9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701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8E2D-13FD-DB6C-DB1D-76A35249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01F94-CBC8-5ED8-B6AA-182F60B42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8C13B-2537-D628-81D7-0F63F06DD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2460A-BE56-CDFD-4735-6B27F744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D0E4-D923-4609-881E-9D59FF224868}" type="datetimeFigureOut">
              <a:rPr lang="en-AU" smtClean="0"/>
              <a:t>17/09/2024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6C1C8-C052-A64C-5C3E-DD47FDCB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1FE1C-FD27-CBBB-FDBB-7DCBCA05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9B1E-8C6D-4629-81F7-AE8A9B12D9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72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9F93-2199-8963-45BF-5DBC271C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89978-3C5C-0CEC-96E5-236E891C4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58EFF-1EAB-2BB7-3ECD-5F9FBB1F1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54E89-41B5-97CA-9F36-763C8D05A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B8260-A453-FF63-DB11-B8A68C101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016D7-CE4A-B12C-46D7-B2A748FD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D0E4-D923-4609-881E-9D59FF224868}" type="datetimeFigureOut">
              <a:rPr lang="en-AU" smtClean="0"/>
              <a:t>17/09/2024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9CA36-94BA-8E2A-75D6-8BA52B43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D184A-8641-9DB3-C5DE-8B27BFF2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9B1E-8C6D-4629-81F7-AE8A9B12D9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65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3E8D-F1BD-78DA-8A6C-A9CFF76E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66647-2720-4D9D-F8FC-C30C5237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D0E4-D923-4609-881E-9D59FF224868}" type="datetimeFigureOut">
              <a:rPr lang="en-AU" smtClean="0"/>
              <a:t>17/09/2024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5DB0A-D571-FE65-4E5E-2AF8F82E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1FAB0-8B32-C704-5E98-1A3AA331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9B1E-8C6D-4629-81F7-AE8A9B12D9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668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97BFC-8B99-7515-3F2E-EE05D6B4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D0E4-D923-4609-881E-9D59FF224868}" type="datetimeFigureOut">
              <a:rPr lang="en-AU" smtClean="0"/>
              <a:t>17/09/2024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7C8EF-B552-CD7E-B0C2-B623D84C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EC4D4-D709-4936-687F-D9E28286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9B1E-8C6D-4629-81F7-AE8A9B12D9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626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3189-18DB-0FA0-EA79-A22A6C33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29E0-AC72-8A2B-CDE0-795B3B54C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78961-C6A2-AD7C-BBF6-F1EFF1E84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E1AF1-0504-A8D1-1DA8-C27B4044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D0E4-D923-4609-881E-9D59FF224868}" type="datetimeFigureOut">
              <a:rPr lang="en-AU" smtClean="0"/>
              <a:t>17/09/2024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C5973-0BBA-B30E-9D33-117C9D20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7AA9B-8598-CA18-C649-880E9FB5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9B1E-8C6D-4629-81F7-AE8A9B12D9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950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3EDE-586B-7B67-3D71-CFB4F6CF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ED491-76EB-CC9D-587E-3EBBB1C7A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D1B8A-549F-18BC-56B3-E8D5F02BF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37A3B-BD39-7807-E803-AE25B93D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D0E4-D923-4609-881E-9D59FF224868}" type="datetimeFigureOut">
              <a:rPr lang="en-AU" smtClean="0"/>
              <a:t>17/09/2024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55DD8-DE9B-8FF8-DD85-C3563FE8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C59F7-E46A-4F25-7AE6-BCDB9A47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9B1E-8C6D-4629-81F7-AE8A9B12D9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503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EC714-CECE-6FEE-2B60-0044E149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34449-AA68-EC68-BC92-07B764B7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C0FC-7D91-1D67-4255-4EF05BC5F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35D0E4-D923-4609-881E-9D59FF224868}" type="datetimeFigureOut">
              <a:rPr lang="en-AU" smtClean="0"/>
              <a:t>17/09/2024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194D-4264-B04B-2D16-8DD62B468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9702C-23BE-C361-3919-906014D3C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6E9B1E-8C6D-4629-81F7-AE8A9B12D9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16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FE1B-5754-38EF-1950-57D422DA213C}"/>
              </a:ext>
            </a:extLst>
          </p:cNvPr>
          <p:cNvSpPr/>
          <p:nvPr/>
        </p:nvSpPr>
        <p:spPr>
          <a:xfrm>
            <a:off x="230832" y="403841"/>
            <a:ext cx="11430000" cy="612784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94EBC1-EFCE-27B5-BFE1-F9D0FD66EFD2}"/>
              </a:ext>
            </a:extLst>
          </p:cNvPr>
          <p:cNvGrpSpPr/>
          <p:nvPr/>
        </p:nvGrpSpPr>
        <p:grpSpPr>
          <a:xfrm>
            <a:off x="2622041" y="1584461"/>
            <a:ext cx="3620325" cy="3620325"/>
            <a:chOff x="2622041" y="1584461"/>
            <a:chExt cx="3620325" cy="3620325"/>
          </a:xfrm>
        </p:grpSpPr>
        <p:pic>
          <p:nvPicPr>
            <p:cNvPr id="6" name="Picture 5" descr="A black and white circle with a letter in it&#10;&#10;Description automatically generated">
              <a:extLst>
                <a:ext uri="{FF2B5EF4-FFF2-40B4-BE49-F238E27FC236}">
                  <a16:creationId xmlns:a16="http://schemas.microsoft.com/office/drawing/2014/main" id="{A950E2F1-2223-DBAA-E93C-EA99DDEE2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2041" y="1584461"/>
              <a:ext cx="3620325" cy="3620325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B57046-3B75-0047-3662-F854FA53CC50}"/>
                </a:ext>
              </a:extLst>
            </p:cNvPr>
            <p:cNvSpPr/>
            <p:nvPr/>
          </p:nvSpPr>
          <p:spPr>
            <a:xfrm>
              <a:off x="2811531" y="1730828"/>
              <a:ext cx="3241344" cy="33275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26" name="Picture 2" descr="Autocad Logo PNG Vector (PDF) Free Download">
              <a:extLst>
                <a:ext uri="{FF2B5EF4-FFF2-40B4-BE49-F238E27FC236}">
                  <a16:creationId xmlns:a16="http://schemas.microsoft.com/office/drawing/2014/main" id="{9E39ECA5-B191-F39C-3EA2-066BAE65FC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5818" y="2221776"/>
              <a:ext cx="2212771" cy="2345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029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AFCF0A-58E7-2221-03A6-7EBF3C4E7905}"/>
              </a:ext>
            </a:extLst>
          </p:cNvPr>
          <p:cNvSpPr/>
          <p:nvPr/>
        </p:nvSpPr>
        <p:spPr>
          <a:xfrm>
            <a:off x="296402" y="378568"/>
            <a:ext cx="11430000" cy="612784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" name="Picture 29" descr="A black and white circle with a letter in it&#10;&#10;Description automatically generated">
            <a:extLst>
              <a:ext uri="{FF2B5EF4-FFF2-40B4-BE49-F238E27FC236}">
                <a16:creationId xmlns:a16="http://schemas.microsoft.com/office/drawing/2014/main" id="{B19AF1BA-DFB8-0E0E-9E86-7D66CAB23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38" y="1618838"/>
            <a:ext cx="3620325" cy="3620325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47313884-6922-3633-CE7C-329BF46F670A}"/>
              </a:ext>
            </a:extLst>
          </p:cNvPr>
          <p:cNvGrpSpPr/>
          <p:nvPr/>
        </p:nvGrpSpPr>
        <p:grpSpPr>
          <a:xfrm>
            <a:off x="4450563" y="1751870"/>
            <a:ext cx="3241344" cy="3327591"/>
            <a:chOff x="4450563" y="1751870"/>
            <a:chExt cx="3241344" cy="332759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2B76986-B951-FEBA-9E72-71C8FAF1824A}"/>
                </a:ext>
              </a:extLst>
            </p:cNvPr>
            <p:cNvSpPr/>
            <p:nvPr/>
          </p:nvSpPr>
          <p:spPr>
            <a:xfrm>
              <a:off x="4450563" y="1751870"/>
              <a:ext cx="3241344" cy="33275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FBAEA89-D965-C57F-8C01-C80D193C0209}"/>
                </a:ext>
              </a:extLst>
            </p:cNvPr>
            <p:cNvGrpSpPr/>
            <p:nvPr/>
          </p:nvGrpSpPr>
          <p:grpSpPr>
            <a:xfrm>
              <a:off x="5589211" y="2302726"/>
              <a:ext cx="1013578" cy="2252548"/>
              <a:chOff x="5583006" y="2127975"/>
              <a:chExt cx="1013578" cy="225254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ADFE264-B2F1-EE22-9E16-AD3087B409BE}"/>
                  </a:ext>
                </a:extLst>
              </p:cNvPr>
              <p:cNvGrpSpPr/>
              <p:nvPr/>
            </p:nvGrpSpPr>
            <p:grpSpPr>
              <a:xfrm>
                <a:off x="5583006" y="2127975"/>
                <a:ext cx="1001166" cy="2130896"/>
                <a:chOff x="3919209" y="2093598"/>
                <a:chExt cx="1001166" cy="2130896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2CA1599B-8618-9380-8383-01B4DE21433E}"/>
                    </a:ext>
                  </a:extLst>
                </p:cNvPr>
                <p:cNvGrpSpPr/>
                <p:nvPr/>
              </p:nvGrpSpPr>
              <p:grpSpPr>
                <a:xfrm>
                  <a:off x="3919209" y="2275302"/>
                  <a:ext cx="1001166" cy="1949192"/>
                  <a:chOff x="1102995" y="1883782"/>
                  <a:chExt cx="561981" cy="1266305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EF76E3B1-75BD-7D01-D5A6-6815CB46CFC3}"/>
                      </a:ext>
                    </a:extLst>
                  </p:cNvPr>
                  <p:cNvSpPr/>
                  <p:nvPr/>
                </p:nvSpPr>
                <p:spPr>
                  <a:xfrm rot="2013536">
                    <a:off x="1109634" y="2326030"/>
                    <a:ext cx="84677" cy="82405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574610FB-CA4C-77CB-A658-8953A565277D}"/>
                      </a:ext>
                    </a:extLst>
                  </p:cNvPr>
                  <p:cNvSpPr/>
                  <p:nvPr/>
                </p:nvSpPr>
                <p:spPr>
                  <a:xfrm>
                    <a:off x="1173553" y="1971075"/>
                    <a:ext cx="423080" cy="5322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1F5CB88F-D6EA-9C88-2444-B6CF4BC10F7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61552" y="1751055"/>
                    <a:ext cx="45719" cy="31117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D8BADB9-DF00-BF28-66D0-125B45A11A2A}"/>
                      </a:ext>
                    </a:extLst>
                  </p:cNvPr>
                  <p:cNvSpPr/>
                  <p:nvPr/>
                </p:nvSpPr>
                <p:spPr>
                  <a:xfrm>
                    <a:off x="1228758" y="1915203"/>
                    <a:ext cx="45719" cy="19623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49449E93-A812-3A05-824E-A1E6816CC4A8}"/>
                      </a:ext>
                    </a:extLst>
                  </p:cNvPr>
                  <p:cNvSpPr/>
                  <p:nvPr/>
                </p:nvSpPr>
                <p:spPr>
                  <a:xfrm>
                    <a:off x="1494487" y="1901868"/>
                    <a:ext cx="45719" cy="19623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42" name="Flowchart: Manual Operation 16">
                    <a:extLst>
                      <a:ext uri="{FF2B5EF4-FFF2-40B4-BE49-F238E27FC236}">
                        <a16:creationId xmlns:a16="http://schemas.microsoft.com/office/drawing/2014/main" id="{B5FF264D-72AC-6652-5F3F-1867DC72B4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46839" y="2158361"/>
                    <a:ext cx="516253" cy="120021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9976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4403 w 14403"/>
                      <a:gd name="connsiteY0" fmla="*/ 0 h 10000"/>
                      <a:gd name="connsiteX1" fmla="*/ 14403 w 14403"/>
                      <a:gd name="connsiteY1" fmla="*/ 0 h 10000"/>
                      <a:gd name="connsiteX2" fmla="*/ 14379 w 14403"/>
                      <a:gd name="connsiteY2" fmla="*/ 10000 h 10000"/>
                      <a:gd name="connsiteX3" fmla="*/ 0 w 14403"/>
                      <a:gd name="connsiteY3" fmla="*/ 9894 h 10000"/>
                      <a:gd name="connsiteX4" fmla="*/ 4403 w 14403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03" h="10000">
                        <a:moveTo>
                          <a:pt x="4403" y="0"/>
                        </a:moveTo>
                        <a:lnTo>
                          <a:pt x="14403" y="0"/>
                        </a:lnTo>
                        <a:cubicBezTo>
                          <a:pt x="14395" y="3333"/>
                          <a:pt x="14387" y="6667"/>
                          <a:pt x="14379" y="10000"/>
                        </a:cubicBezTo>
                        <a:lnTo>
                          <a:pt x="0" y="9894"/>
                        </a:lnTo>
                        <a:lnTo>
                          <a:pt x="4403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43" name="Flowchart: Manual Operation 16">
                    <a:extLst>
                      <a:ext uri="{FF2B5EF4-FFF2-40B4-BE49-F238E27FC236}">
                        <a16:creationId xmlns:a16="http://schemas.microsoft.com/office/drawing/2014/main" id="{8BF0DC4B-D2B7-9682-47BD-E302189552A4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904879" y="2156455"/>
                    <a:ext cx="516253" cy="120021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9976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4403 w 14403"/>
                      <a:gd name="connsiteY0" fmla="*/ 0 h 10000"/>
                      <a:gd name="connsiteX1" fmla="*/ 14403 w 14403"/>
                      <a:gd name="connsiteY1" fmla="*/ 0 h 10000"/>
                      <a:gd name="connsiteX2" fmla="*/ 14379 w 14403"/>
                      <a:gd name="connsiteY2" fmla="*/ 10000 h 10000"/>
                      <a:gd name="connsiteX3" fmla="*/ 0 w 14403"/>
                      <a:gd name="connsiteY3" fmla="*/ 9894 h 10000"/>
                      <a:gd name="connsiteX4" fmla="*/ 4403 w 14403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03" h="10000">
                        <a:moveTo>
                          <a:pt x="4403" y="0"/>
                        </a:moveTo>
                        <a:lnTo>
                          <a:pt x="14403" y="0"/>
                        </a:lnTo>
                        <a:cubicBezTo>
                          <a:pt x="14395" y="3333"/>
                          <a:pt x="14387" y="6667"/>
                          <a:pt x="14379" y="10000"/>
                        </a:cubicBezTo>
                        <a:lnTo>
                          <a:pt x="0" y="9894"/>
                        </a:lnTo>
                        <a:lnTo>
                          <a:pt x="4403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1F75049-91F0-E3B4-CA61-81DE3190EA1B}"/>
                    </a:ext>
                  </a:extLst>
                </p:cNvPr>
                <p:cNvSpPr/>
                <p:nvPr/>
              </p:nvSpPr>
              <p:spPr>
                <a:xfrm rot="5400000">
                  <a:off x="4110678" y="2162490"/>
                  <a:ext cx="18350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8319897-CE39-FCEE-4101-7241B853F335}"/>
                  </a:ext>
                </a:extLst>
              </p:cNvPr>
              <p:cNvSpPr/>
              <p:nvPr/>
            </p:nvSpPr>
            <p:spPr>
              <a:xfrm>
                <a:off x="5977780" y="2549391"/>
                <a:ext cx="236441" cy="2364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62C887C-8F3D-ACF2-6BEA-EBB12D21309B}"/>
                  </a:ext>
                </a:extLst>
              </p:cNvPr>
              <p:cNvSpPr/>
              <p:nvPr/>
            </p:nvSpPr>
            <p:spPr>
              <a:xfrm rot="19586464" flipH="1">
                <a:off x="6445732" y="3015820"/>
                <a:ext cx="150852" cy="12684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A54C368-F14F-5C75-EA57-45ED08E299EA}"/>
                  </a:ext>
                </a:extLst>
              </p:cNvPr>
              <p:cNvSpPr/>
              <p:nvPr/>
            </p:nvSpPr>
            <p:spPr>
              <a:xfrm>
                <a:off x="6008853" y="3112072"/>
                <a:ext cx="150852" cy="12684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54" name="AutoShape 8" descr="TS16 – Leica Geosystems Surveying">
            <a:extLst>
              <a:ext uri="{FF2B5EF4-FFF2-40B4-BE49-F238E27FC236}">
                <a16:creationId xmlns:a16="http://schemas.microsoft.com/office/drawing/2014/main" id="{454EABD1-E58A-AD43-5847-F6E3FEF53A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61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AFCF0A-58E7-2221-03A6-7EBF3C4E7905}"/>
              </a:ext>
            </a:extLst>
          </p:cNvPr>
          <p:cNvSpPr/>
          <p:nvPr/>
        </p:nvSpPr>
        <p:spPr>
          <a:xfrm>
            <a:off x="296402" y="378568"/>
            <a:ext cx="11430000" cy="612784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" name="Picture 29" descr="A black and white circle with a letter in it&#10;&#10;Description automatically generated">
            <a:extLst>
              <a:ext uri="{FF2B5EF4-FFF2-40B4-BE49-F238E27FC236}">
                <a16:creationId xmlns:a16="http://schemas.microsoft.com/office/drawing/2014/main" id="{B19AF1BA-DFB8-0E0E-9E86-7D66CAB23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38" y="1618838"/>
            <a:ext cx="3620325" cy="3620325"/>
          </a:xfrm>
          <a:prstGeom prst="rect">
            <a:avLst/>
          </a:prstGeom>
        </p:spPr>
      </p:pic>
      <p:sp>
        <p:nvSpPr>
          <p:cNvPr id="54" name="AutoShape 8" descr="TS16 – Leica Geosystems Surveying">
            <a:extLst>
              <a:ext uri="{FF2B5EF4-FFF2-40B4-BE49-F238E27FC236}">
                <a16:creationId xmlns:a16="http://schemas.microsoft.com/office/drawing/2014/main" id="{454EABD1-E58A-AD43-5847-F6E3FEF53A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AC8687-67F4-C18A-2B87-65135480A24B}"/>
              </a:ext>
            </a:extLst>
          </p:cNvPr>
          <p:cNvGrpSpPr/>
          <p:nvPr/>
        </p:nvGrpSpPr>
        <p:grpSpPr>
          <a:xfrm>
            <a:off x="4450563" y="1751870"/>
            <a:ext cx="3241344" cy="3327591"/>
            <a:chOff x="4450563" y="1751870"/>
            <a:chExt cx="3241344" cy="332759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2B76986-B951-FEBA-9E72-71C8FAF1824A}"/>
                </a:ext>
              </a:extLst>
            </p:cNvPr>
            <p:cNvSpPr/>
            <p:nvPr/>
          </p:nvSpPr>
          <p:spPr>
            <a:xfrm>
              <a:off x="4450563" y="1751870"/>
              <a:ext cx="3241344" cy="33275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8102ABA-B0B0-B390-1112-9D9B119D7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17" b="56974" l="38000" r="74000">
                          <a14:foregroundMark x1="50111" y1="5314" x2="60333" y2="5092"/>
                          <a14:foregroundMark x1="61222" y1="3911" x2="51111" y2="3395"/>
                          <a14:foregroundMark x1="51889" y1="517" x2="62667" y2="517"/>
                          <a14:foregroundMark x1="48444" y1="14539" x2="47667" y2="15793"/>
                          <a14:foregroundMark x1="44000" y1="49594" x2="41556" y2="54170"/>
                          <a14:foregroundMark x1="53667" y1="48708" x2="57000" y2="56679"/>
                          <a14:foregroundMark x1="69556" y1="49004" x2="72889" y2="56974"/>
                        </a14:backgroundRemoval>
                      </a14:imgEffect>
                    </a14:imgLayer>
                  </a14:imgProps>
                </a:ext>
              </a:extLst>
            </a:blip>
            <a:srcRect l="33900" t="-1101" r="20971" b="70272"/>
            <a:stretch/>
          </p:blipFill>
          <p:spPr>
            <a:xfrm>
              <a:off x="4679009" y="1983761"/>
              <a:ext cx="2784453" cy="2863808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8102ABA-B0B0-B390-1112-9D9B119D719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7" b="56974" l="38000" r="74000">
                        <a14:foregroundMark x1="50111" y1="5314" x2="60333" y2="5092"/>
                        <a14:foregroundMark x1="61222" y1="3911" x2="51111" y2="3395"/>
                        <a14:foregroundMark x1="51889" y1="517" x2="62667" y2="517"/>
                        <a14:foregroundMark x1="48444" y1="14539" x2="47667" y2="15793"/>
                        <a14:foregroundMark x1="44000" y1="49594" x2="41556" y2="54170"/>
                        <a14:foregroundMark x1="53667" y1="48708" x2="57000" y2="56679"/>
                        <a14:foregroundMark x1="69556" y1="49004" x2="72889" y2="56974"/>
                      </a14:backgroundRemoval>
                    </a14:imgEffect>
                  </a14:imgLayer>
                </a14:imgProps>
              </a:ext>
            </a:extLst>
          </a:blip>
          <a:srcRect l="33900" t="-1102" r="20971" b="44110"/>
          <a:stretch/>
        </p:blipFill>
        <p:spPr>
          <a:xfrm>
            <a:off x="2303186" y="2159081"/>
            <a:ext cx="1849427" cy="351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5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AFCF0A-58E7-2221-03A6-7EBF3C4E7905}"/>
              </a:ext>
            </a:extLst>
          </p:cNvPr>
          <p:cNvSpPr/>
          <p:nvPr/>
        </p:nvSpPr>
        <p:spPr>
          <a:xfrm>
            <a:off x="317025" y="399195"/>
            <a:ext cx="11430000" cy="612784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4FDA6C-6CFA-352A-B55B-7AED2D70DD9E}"/>
              </a:ext>
            </a:extLst>
          </p:cNvPr>
          <p:cNvGrpSpPr/>
          <p:nvPr/>
        </p:nvGrpSpPr>
        <p:grpSpPr>
          <a:xfrm>
            <a:off x="4285838" y="1618838"/>
            <a:ext cx="3620325" cy="3620325"/>
            <a:chOff x="4285838" y="1618838"/>
            <a:chExt cx="3620325" cy="36203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BD574A7-C97E-F7A8-B5F4-F370AD2E25B3}"/>
                </a:ext>
              </a:extLst>
            </p:cNvPr>
            <p:cNvGrpSpPr/>
            <p:nvPr/>
          </p:nvGrpSpPr>
          <p:grpSpPr>
            <a:xfrm>
              <a:off x="4285838" y="1618838"/>
              <a:ext cx="3620325" cy="3620325"/>
              <a:chOff x="4285838" y="1618838"/>
              <a:chExt cx="3620325" cy="3620325"/>
            </a:xfrm>
          </p:grpSpPr>
          <p:pic>
            <p:nvPicPr>
              <p:cNvPr id="30" name="Picture 29" descr="A black and white circle with a letter in it&#10;&#10;Description automatically generated">
                <a:extLst>
                  <a:ext uri="{FF2B5EF4-FFF2-40B4-BE49-F238E27FC236}">
                    <a16:creationId xmlns:a16="http://schemas.microsoft.com/office/drawing/2014/main" id="{B19AF1BA-DFB8-0E0E-9E86-7D66CAB23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5838" y="1618838"/>
                <a:ext cx="3620325" cy="3620325"/>
              </a:xfrm>
              <a:prstGeom prst="rect">
                <a:avLst/>
              </a:prstGeom>
            </p:spPr>
          </p:pic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2B76986-B951-FEBA-9E72-71C8FAF1824A}"/>
                  </a:ext>
                </a:extLst>
              </p:cNvPr>
              <p:cNvSpPr/>
              <p:nvPr/>
            </p:nvSpPr>
            <p:spPr>
              <a:xfrm>
                <a:off x="4450563" y="1751870"/>
                <a:ext cx="3241344" cy="33275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pic>
          <p:nvPicPr>
            <p:cNvPr id="3076" name="Picture 4" descr="New GPS RTK Receiver Gps Survey Equipment R93i Base">
              <a:extLst>
                <a:ext uri="{FF2B5EF4-FFF2-40B4-BE49-F238E27FC236}">
                  <a16:creationId xmlns:a16="http://schemas.microsoft.com/office/drawing/2014/main" id="{AF079B77-C1D7-5CA3-1FBE-99FBD93700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9815" l="5926" r="47407">
                          <a14:foregroundMark x1="12778" y1="76852" x2="12778" y2="76852"/>
                          <a14:foregroundMark x1="19259" y1="78333" x2="19259" y2="78333"/>
                          <a14:foregroundMark x1="20185" y1="89630" x2="20185" y2="89630"/>
                          <a14:foregroundMark x1="19408" y1="82222" x2="19630" y2="81481"/>
                          <a14:foregroundMark x1="16407" y1="92222" x2="19408" y2="82222"/>
                          <a14:foregroundMark x1="16296" y1="92593" x2="16407" y2="92222"/>
                          <a14:foregroundMark x1="14630" y1="98148" x2="16296" y2="92593"/>
                          <a14:foregroundMark x1="8148" y1="97963" x2="7593" y2="99815"/>
                          <a14:foregroundMark x1="46852" y1="19815" x2="47407" y2="23704"/>
                          <a14:foregroundMark x1="31396" y1="57461" x2="32778" y2="57593"/>
                          <a14:foregroundMark x1="28889" y1="57222" x2="29651" y2="57295"/>
                          <a14:foregroundMark x1="42168" y1="94141" x2="43366" y2="97125"/>
                          <a14:foregroundMark x1="39761" y1="88148" x2="41732" y2="93055"/>
                          <a14:foregroundMark x1="38646" y1="85370" x2="39761" y2="88148"/>
                          <a14:foregroundMark x1="37903" y1="83519" x2="38646" y2="85370"/>
                          <a14:foregroundMark x1="37456" y1="82407" x2="37903" y2="83519"/>
                          <a14:foregroundMark x1="37084" y1="81481" x2="37456" y2="82407"/>
                          <a14:foregroundMark x1="36118" y1="79074" x2="37084" y2="81481"/>
                          <a14:foregroundMark x1="35374" y1="77222" x2="36118" y2="79074"/>
                          <a14:foregroundMark x1="34630" y1="75370" x2="35374" y2="77222"/>
                          <a14:foregroundMark x1="46002" y1="99409" x2="46111" y2="99815"/>
                          <a14:foregroundMark x1="42967" y1="88148" x2="45254" y2="96633"/>
                          <a14:foregroundMark x1="42218" y1="85370" x2="42967" y2="88148"/>
                          <a14:foregroundMark x1="41719" y1="83519" x2="42218" y2="85370"/>
                          <a14:foregroundMark x1="41419" y1="82407" x2="41719" y2="83519"/>
                          <a14:foregroundMark x1="41170" y1="81481" x2="41419" y2="82407"/>
                          <a14:foregroundMark x1="40521" y1="79074" x2="41170" y2="81481"/>
                          <a14:foregroundMark x1="40022" y1="77222" x2="40521" y2="79074"/>
                          <a14:foregroundMark x1="39074" y1="73704" x2="40022" y2="77222"/>
                          <a14:foregroundMark x1="41111" y1="91667" x2="41852" y2="94074"/>
                          <a14:foregroundMark x1="42778" y1="97037" x2="43333" y2="99815"/>
                          <a14:foregroundMark x1="42222" y1="95556" x2="44074" y2="99815"/>
                          <a14:backgroundMark x1="22407" y1="57037" x2="23333" y2="57037"/>
                          <a14:backgroundMark x1="21481" y1="57037" x2="20185" y2="57037"/>
                          <a14:backgroundMark x1="30000" y1="55000" x2="30000" y2="55000"/>
                          <a14:backgroundMark x1="25741" y1="55185" x2="25741" y2="55185"/>
                          <a14:backgroundMark x1="19630" y1="57037" x2="19630" y2="57037"/>
                          <a14:backgroundMark x1="30926" y1="56296" x2="30926" y2="56296"/>
                          <a14:backgroundMark x1="30741" y1="56852" x2="30741" y2="56852"/>
                          <a14:backgroundMark x1="31667" y1="57037" x2="31667" y2="57037"/>
                          <a14:backgroundMark x1="30000" y1="57037" x2="30000" y2="57037"/>
                          <a14:backgroundMark x1="29444" y1="57037" x2="29444" y2="57037"/>
                          <a14:backgroundMark x1="29815" y1="57037" x2="31667" y2="57037"/>
                          <a14:backgroundMark x1="25741" y1="57037" x2="25741" y2="57037"/>
                          <a14:backgroundMark x1="28704" y1="57037" x2="28704" y2="57037"/>
                          <a14:backgroundMark x1="17407" y1="92593" x2="17407" y2="92593"/>
                          <a14:backgroundMark x1="17593" y1="92222" x2="17593" y2="92222"/>
                          <a14:backgroundMark x1="21481" y1="82222" x2="21481" y2="82222"/>
                          <a14:backgroundMark x1="21667" y1="79259" x2="21667" y2="79259"/>
                          <a14:backgroundMark x1="21852" y1="78148" x2="21852" y2="78148"/>
                          <a14:backgroundMark x1="36852" y1="73333" x2="37113" y2="74220"/>
                          <a14:backgroundMark x1="38148" y1="77222" x2="38148" y2="77222"/>
                          <a14:backgroundMark x1="38519" y1="79074" x2="38519" y2="79074"/>
                          <a14:backgroundMark x1="39444" y1="82407" x2="39444" y2="82407"/>
                          <a14:backgroundMark x1="40185" y1="85370" x2="40185" y2="85370"/>
                          <a14:backgroundMark x1="40000" y1="83519" x2="40000" y2="83519"/>
                          <a14:backgroundMark x1="39259" y1="81481" x2="39259" y2="81481"/>
                          <a14:backgroundMark x1="41111" y1="88148" x2="41111" y2="88148"/>
                          <a14:backgroundMark x1="40741" y1="87407" x2="40370" y2="85741"/>
                          <a14:backgroundMark x1="41667" y1="90741" x2="40741" y2="88148"/>
                          <a14:backgroundMark x1="43148" y1="95000" x2="42577" y2="93858"/>
                          <a14:backgroundMark x1="44630" y1="99815" x2="44556" y2="99573"/>
                          <a14:backgroundMark x1="44388" y1="99606" x2="44444" y2="99815"/>
                          <a14:backgroundMark x1="42934" y1="95264" x2="42778" y2="94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6" t="7795" r="47281" b="17886"/>
            <a:stretch/>
          </p:blipFill>
          <p:spPr bwMode="auto">
            <a:xfrm>
              <a:off x="5046267" y="1913022"/>
              <a:ext cx="2099466" cy="3031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219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AFCF0A-58E7-2221-03A6-7EBF3C4E7905}"/>
              </a:ext>
            </a:extLst>
          </p:cNvPr>
          <p:cNvSpPr/>
          <p:nvPr/>
        </p:nvSpPr>
        <p:spPr>
          <a:xfrm>
            <a:off x="317025" y="399195"/>
            <a:ext cx="11430000" cy="612784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15167A-F31E-8781-90D0-A69A8333FB5D}"/>
              </a:ext>
            </a:extLst>
          </p:cNvPr>
          <p:cNvGrpSpPr/>
          <p:nvPr/>
        </p:nvGrpSpPr>
        <p:grpSpPr>
          <a:xfrm>
            <a:off x="4285838" y="1618838"/>
            <a:ext cx="3620325" cy="3620325"/>
            <a:chOff x="4285838" y="1618838"/>
            <a:chExt cx="3620325" cy="36203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BD574A7-C97E-F7A8-B5F4-F370AD2E25B3}"/>
                </a:ext>
              </a:extLst>
            </p:cNvPr>
            <p:cNvGrpSpPr/>
            <p:nvPr/>
          </p:nvGrpSpPr>
          <p:grpSpPr>
            <a:xfrm>
              <a:off x="4285838" y="1618838"/>
              <a:ext cx="3620325" cy="3620325"/>
              <a:chOff x="4285838" y="1618838"/>
              <a:chExt cx="3620325" cy="3620325"/>
            </a:xfrm>
          </p:grpSpPr>
          <p:pic>
            <p:nvPicPr>
              <p:cNvPr id="30" name="Picture 29" descr="A black and white circle with a letter in it&#10;&#10;Description automatically generated">
                <a:extLst>
                  <a:ext uri="{FF2B5EF4-FFF2-40B4-BE49-F238E27FC236}">
                    <a16:creationId xmlns:a16="http://schemas.microsoft.com/office/drawing/2014/main" id="{B19AF1BA-DFB8-0E0E-9E86-7D66CAB23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5838" y="1618838"/>
                <a:ext cx="3620325" cy="3620325"/>
              </a:xfrm>
              <a:prstGeom prst="rect">
                <a:avLst/>
              </a:prstGeom>
            </p:spPr>
          </p:pic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2B76986-B951-FEBA-9E72-71C8FAF1824A}"/>
                  </a:ext>
                </a:extLst>
              </p:cNvPr>
              <p:cNvSpPr/>
              <p:nvPr/>
            </p:nvSpPr>
            <p:spPr>
              <a:xfrm>
                <a:off x="4450563" y="1751870"/>
                <a:ext cx="3241344" cy="33275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A9F03DF-B684-9A8D-613D-D72F46B86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644" y="2041644"/>
              <a:ext cx="2774713" cy="2774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0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Edwards</dc:creator>
  <cp:lastModifiedBy>Joel Edwards</cp:lastModifiedBy>
  <cp:revision>1</cp:revision>
  <dcterms:created xsi:type="dcterms:W3CDTF">2024-09-17T06:11:38Z</dcterms:created>
  <dcterms:modified xsi:type="dcterms:W3CDTF">2024-09-17T07:51:51Z</dcterms:modified>
</cp:coreProperties>
</file>