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803BF4-C1E6-1A9F-1949-FABAD70CA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6337A53-CAF3-F989-55B7-8B5043D59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5190F3-56E9-2342-2E94-558EA0D7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7586-3A0C-4C65-991B-2FB34CAD1545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4495BE-B690-0D19-CC62-033B0537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BC65F5-2910-AA0F-7DA1-950AFDC9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67AE-1259-4B92-91D0-2BF58007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5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CD9E12-6939-65A7-4F61-BF553A9C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5BBF4E1-D66A-8EC6-1699-8C8AE5028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782C0C-A4A3-C6FC-83C5-3D27F748C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7586-3A0C-4C65-991B-2FB34CAD1545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376900-3B71-2668-F97B-0ED73F79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E4622B-9319-671C-DBE9-66178E18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67AE-1259-4B92-91D0-2BF58007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41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0B93F85-BB64-566B-A7EE-977A20647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263F831-4B1F-369C-75DB-CF06BAFE9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71EF23-1561-423A-E5DA-53DA9EE44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7586-3A0C-4C65-991B-2FB34CAD1545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00BFC3-F2B1-9557-828A-AD16E592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2F577E-5AB2-4EA5-588A-909BD1BC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67AE-1259-4B92-91D0-2BF58007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6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05DF9A-DA91-D934-7A36-78284614F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7FEE90-4B4D-08B0-ECFF-DC5D76D78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8EEBB6-7A29-F903-34F0-9C180CFB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7586-3A0C-4C65-991B-2FB34CAD1545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341925-D960-DF93-E26A-803F6FE8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586FC0-FC8C-B3AB-F702-D85B6A1B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67AE-1259-4B92-91D0-2BF58007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29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B81AF7-C382-5104-7851-A57507161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C09B60-5EBB-D445-24DD-960D22A3D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3F6FEB-FA4F-C163-C6E6-1DEE8AF9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7586-3A0C-4C65-991B-2FB34CAD1545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B1FB99-7FDB-2480-C97C-7ED36AF6D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3B88EF-C735-B1EE-5AA4-C7230F8B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67AE-1259-4B92-91D0-2BF58007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44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5C5C5-F508-1471-32E5-6252C3D7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65AC19-D874-90CB-02C6-C8AC9F61D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BEC1678-38E6-A8AF-AA54-F90505EFD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E67349-8716-C166-9293-8613F128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7586-3A0C-4C65-991B-2FB34CAD1545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D7DC5C-47BF-D777-BE43-E156D9B0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9365BA-FA9A-83E0-A06A-523BEA45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67AE-1259-4B92-91D0-2BF58007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741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5A05F-91B4-3D14-4091-99C07CC0A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816181-33F1-6040-5B73-918C57C2E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F740A06-A1A6-205A-AA5B-9B7174484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D3313FD-427E-3C9E-F650-21EB24D8E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FBC43E0-0B16-D826-B28E-964244775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0B202C1-3F08-6FDE-DD72-39FC224BF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7586-3A0C-4C65-991B-2FB34CAD1545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D5E412D-4BDA-69BE-8F4C-84DD1A048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2FBD58C-6224-6EA2-299A-DA66651C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67AE-1259-4B92-91D0-2BF58007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41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AD355A-7983-4024-BFD2-9C76227F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6C0E5F-1A28-2A5A-1A6A-EB743604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7586-3A0C-4C65-991B-2FB34CAD1545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932DFD5-91A1-D8D5-8F82-DBFBD7E83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C6CF663-9F61-4266-A019-BF1228B4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67AE-1259-4B92-91D0-2BF58007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47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F128FAB-20D4-8701-1FB4-1CD5F842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7586-3A0C-4C65-991B-2FB34CAD1545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A4DC49-41DF-D269-B330-CE009071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0066B-97CD-B63C-F676-8EA7F5C1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67AE-1259-4B92-91D0-2BF58007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18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1EDD0-E526-0DF0-B572-10ECA931F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61B9DB-A279-7BFF-00FC-FF6AB51E0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8E9736-D546-CB10-EBE8-F72BD6F48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02346D-1CDE-998E-F0BC-713D1C1C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7586-3A0C-4C65-991B-2FB34CAD1545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9FA475-8AAB-E9E2-B885-3BEE8CAA3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D89460-8015-3AD2-9E45-84315118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67AE-1259-4B92-91D0-2BF58007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94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B8B5AD-21C7-FBEC-08EE-CC029D0E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EC598CF-F6D9-9BD2-758E-3F813BDBA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7862F1-80FD-3E7D-859A-111303525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A2CFA0-1CEF-FD5B-A3AE-13FE1A965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7586-3A0C-4C65-991B-2FB34CAD1545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FC4BB0-9011-4BD4-8074-BB3E193E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A61B5D-CC13-8F26-3232-FE3554CE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67AE-1259-4B92-91D0-2BF58007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50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6CE16BD-7775-F63A-4B91-BEE0187B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B7104C-C79C-9EF0-6831-68FFF13A6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4393BE-0DC8-B4DB-15F5-4A4638847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587586-3A0C-4C65-991B-2FB34CAD1545}" type="datetimeFigureOut">
              <a:rPr lang="zh-TW" altLang="en-US" smtClean="0"/>
              <a:t>2025/1/5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2E0C39-00A9-1A03-2B54-D34B800AB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5021BD-1F25-0563-2F60-8EFCC3DCF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0667AE-1259-4B92-91D0-2BF58007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39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2DBC1-7EB2-33A1-C5E0-6427063A1F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HW03_</a:t>
            </a:r>
            <a:r>
              <a:rPr lang="zh-TW" altLang="en-US" dirty="0"/>
              <a:t>多項式</a:t>
            </a:r>
            <a:r>
              <a:rPr lang="en-US" altLang="zh-TW" dirty="0"/>
              <a:t>(</a:t>
            </a:r>
            <a:r>
              <a:rPr lang="zh-TW" altLang="en-US" dirty="0"/>
              <a:t>鏈結串列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B435D5E-8DDB-8C58-F714-3C118CC1E4CC}"/>
              </a:ext>
            </a:extLst>
          </p:cNvPr>
          <p:cNvSpPr txBox="1"/>
          <p:nvPr/>
        </p:nvSpPr>
        <p:spPr>
          <a:xfrm>
            <a:off x="4737339" y="4219921"/>
            <a:ext cx="271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41243161	</a:t>
            </a:r>
            <a:r>
              <a:rPr lang="zh-TW" altLang="en-US" dirty="0"/>
              <a:t>羅冠穎</a:t>
            </a:r>
          </a:p>
        </p:txBody>
      </p:sp>
    </p:spTree>
    <p:extLst>
      <p:ext uri="{BB962C8B-B14F-4D97-AF65-F5344CB8AC3E}">
        <p14:creationId xmlns:p14="http://schemas.microsoft.com/office/powerpoint/2010/main" val="4093490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FCA64D-D5A3-8E49-DB50-2CBFCC59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  <a:r>
              <a:rPr lang="en-US" altLang="zh-TW" dirty="0"/>
              <a:t>&amp;</a:t>
            </a:r>
            <a:r>
              <a:rPr lang="zh-TW" altLang="en-US" dirty="0"/>
              <a:t>實作</a:t>
            </a:r>
            <a:r>
              <a:rPr lang="en-US" altLang="zh-TW" dirty="0"/>
              <a:t>:Evaluate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1F9A295-D207-C86E-E682-D9113E047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511" y="1690688"/>
            <a:ext cx="8536977" cy="406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46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11AEC-3E98-1CA4-48BF-A6834647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  <a:r>
              <a:rPr lang="en-US" altLang="zh-TW" dirty="0"/>
              <a:t>&amp;</a:t>
            </a:r>
            <a:r>
              <a:rPr lang="zh-TW" altLang="en-US" dirty="0"/>
              <a:t>實作</a:t>
            </a:r>
            <a:r>
              <a:rPr lang="en-US" altLang="zh-TW" dirty="0"/>
              <a:t>:main()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EE0252-29AD-AD07-3588-F5660AAD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446" y="1690688"/>
            <a:ext cx="5853108" cy="516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7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8B5529-BA4E-67DA-C3FE-FA647789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時間複雜度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EC8D81-CCED-369A-340B-8B7ACE4E9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b="1" dirty="0"/>
              <a:t>operator+:</a:t>
            </a:r>
            <a:r>
              <a:rPr lang="zh-TW" altLang="en-US" dirty="0"/>
              <a:t>假設</a:t>
            </a:r>
            <a:r>
              <a:rPr lang="en-US" altLang="zh-TW" dirty="0"/>
              <a:t>p1</a:t>
            </a:r>
            <a:r>
              <a:rPr lang="zh-TW" altLang="en-US" dirty="0"/>
              <a:t>和 </a:t>
            </a:r>
            <a:r>
              <a:rPr lang="en-US" altLang="zh-TW" dirty="0"/>
              <a:t>p2</a:t>
            </a:r>
            <a:r>
              <a:rPr lang="zh-TW" altLang="en-US" dirty="0"/>
              <a:t>分別有</a:t>
            </a:r>
            <a:r>
              <a:rPr lang="en-US" altLang="zh-TW" dirty="0"/>
              <a:t>n</a:t>
            </a:r>
            <a:r>
              <a:rPr lang="zh-TW" altLang="en-US" dirty="0"/>
              <a:t>和</a:t>
            </a:r>
            <a:r>
              <a:rPr lang="en-US" altLang="zh-TW" dirty="0"/>
              <a:t>m</a:t>
            </a:r>
            <a:r>
              <a:rPr lang="zh-TW" altLang="en-US" dirty="0"/>
              <a:t>個節點，則總共遍歷</a:t>
            </a:r>
            <a:r>
              <a:rPr lang="en-US" altLang="zh-TW" dirty="0" err="1"/>
              <a:t>n+m</a:t>
            </a:r>
            <a:r>
              <a:rPr lang="zh-TW" altLang="en-US" dirty="0"/>
              <a:t>次。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O(</a:t>
            </a:r>
            <a:r>
              <a:rPr lang="en-US" altLang="zh-TW" dirty="0" err="1"/>
              <a:t>n+m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sz="3200" b="1" dirty="0"/>
              <a:t>operator-:</a:t>
            </a:r>
            <a:r>
              <a:rPr lang="zh-TW" altLang="en-US" dirty="0"/>
              <a:t>減法通過將</a:t>
            </a:r>
            <a:r>
              <a:rPr lang="en-US" altLang="zh-TW" dirty="0"/>
              <a:t>other</a:t>
            </a:r>
            <a:r>
              <a:rPr lang="zh-TW" altLang="en-US" dirty="0"/>
              <a:t>中的每個係數取反並與當前多項式進行加法實現。所以，與加法的時間複雜度相同。</a:t>
            </a:r>
            <a:r>
              <a:rPr lang="en-US" altLang="zh-TW" dirty="0"/>
              <a:t>O(</a:t>
            </a:r>
            <a:r>
              <a:rPr lang="en-US" altLang="zh-TW" dirty="0" err="1"/>
              <a:t>n+m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sz="3200" b="1" dirty="0"/>
              <a:t>operator*:</a:t>
            </a:r>
            <a:r>
              <a:rPr lang="zh-TW" altLang="en-US" dirty="0"/>
              <a:t>假設</a:t>
            </a:r>
            <a:r>
              <a:rPr lang="en-US" altLang="zh-TW" dirty="0"/>
              <a:t>p1</a:t>
            </a:r>
            <a:r>
              <a:rPr lang="zh-TW" altLang="en-US" dirty="0"/>
              <a:t>有</a:t>
            </a:r>
            <a:r>
              <a:rPr lang="en-US" altLang="zh-TW" dirty="0"/>
              <a:t>n</a:t>
            </a:r>
            <a:r>
              <a:rPr lang="zh-TW" altLang="en-US" dirty="0"/>
              <a:t>節點，</a:t>
            </a:r>
            <a:r>
              <a:rPr lang="en-US" altLang="zh-TW" dirty="0"/>
              <a:t>p2</a:t>
            </a:r>
            <a:r>
              <a:rPr lang="zh-TW" altLang="en-US" dirty="0"/>
              <a:t>有</a:t>
            </a:r>
            <a:r>
              <a:rPr lang="en-US" altLang="zh-TW" dirty="0"/>
              <a:t>m</a:t>
            </a:r>
            <a:r>
              <a:rPr lang="zh-TW" altLang="en-US" dirty="0"/>
              <a:t>節點，則總計需要執行 </a:t>
            </a:r>
            <a:r>
              <a:rPr lang="en-US" altLang="zh-TW" dirty="0"/>
              <a:t>O(</a:t>
            </a:r>
            <a:r>
              <a:rPr lang="en-US" altLang="zh-TW" dirty="0" err="1"/>
              <a:t>n⋅m</a:t>
            </a:r>
            <a:r>
              <a:rPr lang="en-US" altLang="zh-TW" dirty="0"/>
              <a:t>) </a:t>
            </a:r>
            <a:r>
              <a:rPr lang="zh-TW" altLang="en-US" dirty="0"/>
              <a:t>次相乘與相加操作。</a:t>
            </a:r>
            <a:r>
              <a:rPr lang="en-US" altLang="zh-TW" dirty="0"/>
              <a:t>O(n*m)</a:t>
            </a:r>
          </a:p>
          <a:p>
            <a:pPr marL="0" indent="0">
              <a:buNone/>
            </a:pPr>
            <a:r>
              <a:rPr lang="en-US" altLang="zh-TW" sz="3200" b="1" dirty="0"/>
              <a:t>Evaluate:</a:t>
            </a:r>
            <a:r>
              <a:rPr lang="zh-TW" altLang="en-US" dirty="0"/>
              <a:t>假設多項式有 </a:t>
            </a:r>
            <a:r>
              <a:rPr lang="en-US" altLang="zh-TW" dirty="0"/>
              <a:t>n </a:t>
            </a:r>
            <a:r>
              <a:rPr lang="zh-TW" altLang="en-US" dirty="0"/>
              <a:t>個節點，每次計算</a:t>
            </a:r>
            <a:r>
              <a:rPr lang="en-US" altLang="zh-TW" dirty="0" err="1"/>
              <a:t>x^exp</a:t>
            </a:r>
            <a:r>
              <a:rPr lang="zh-TW" altLang="en-US" dirty="0"/>
              <a:t>的時間複雜度為 </a:t>
            </a:r>
            <a:r>
              <a:rPr lang="en-US" altLang="zh-TW" dirty="0"/>
              <a:t>O(log(exp))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24078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8B5529-BA4E-67DA-C3FE-FA647789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空間複雜度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EC8D81-CCED-369A-340B-8B7ACE4E9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b="1" dirty="0"/>
              <a:t>operator+:</a:t>
            </a:r>
            <a:r>
              <a:rPr lang="zh-TW" altLang="en-US" dirty="0"/>
              <a:t>需要創建一個新的結果多項式，節點數最多為</a:t>
            </a:r>
            <a:r>
              <a:rPr lang="en-US" altLang="zh-TW" dirty="0" err="1"/>
              <a:t>n+m</a:t>
            </a:r>
            <a:r>
              <a:rPr lang="zh-TW" altLang="en-US" dirty="0"/>
              <a:t>次。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O(</a:t>
            </a:r>
            <a:r>
              <a:rPr lang="en-US" altLang="zh-TW" dirty="0" err="1"/>
              <a:t>n+m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sz="3200" b="1" dirty="0"/>
              <a:t>operator-:</a:t>
            </a:r>
            <a:r>
              <a:rPr lang="en-US" altLang="zh-TW" dirty="0"/>
              <a:t>O(</a:t>
            </a:r>
            <a:r>
              <a:rPr lang="en-US" altLang="zh-TW" dirty="0" err="1"/>
              <a:t>n+m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sz="3200" b="1" dirty="0"/>
              <a:t>operator*:</a:t>
            </a:r>
            <a:r>
              <a:rPr lang="zh-TW" altLang="en-US" dirty="0"/>
              <a:t>乘法結果的多項式最多可能包含</a:t>
            </a:r>
            <a:r>
              <a:rPr lang="en-US" altLang="zh-TW" dirty="0" err="1"/>
              <a:t>n⋅m</a:t>
            </a:r>
            <a:r>
              <a:rPr lang="zh-TW" altLang="en-US" dirty="0"/>
              <a:t>個節點。</a:t>
            </a:r>
            <a:r>
              <a:rPr lang="en-US" altLang="zh-TW" dirty="0"/>
              <a:t>O(n*m)</a:t>
            </a:r>
          </a:p>
          <a:p>
            <a:pPr marL="0" indent="0">
              <a:buNone/>
            </a:pPr>
            <a:r>
              <a:rPr lang="en-US" altLang="zh-TW" sz="3200" b="1" dirty="0"/>
              <a:t>Evaluate:</a:t>
            </a:r>
            <a:r>
              <a:rPr lang="zh-TW" altLang="en-US" dirty="0"/>
              <a:t>只使用了固定大小的變數。</a:t>
            </a:r>
            <a:r>
              <a:rPr lang="en-US" altLang="zh-TW" dirty="0"/>
              <a:t>O(1)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1576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98F08E-209F-1793-9DA9-8EFBAACA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實測</a:t>
            </a:r>
            <a:r>
              <a:rPr lang="en-US" altLang="zh-TW" dirty="0"/>
              <a:t>&amp;</a:t>
            </a:r>
            <a:r>
              <a:rPr lang="zh-TW" altLang="en-US" dirty="0"/>
              <a:t>驗證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ED19E01-3955-5FC4-37DC-98BE13C26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5626"/>
            <a:ext cx="5257800" cy="3515216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5805720-A10C-5D79-AD42-A72C0647ED2C}"/>
              </a:ext>
            </a:extLst>
          </p:cNvPr>
          <p:cNvCxnSpPr>
            <a:cxnSpLocks/>
          </p:cNvCxnSpPr>
          <p:nvPr/>
        </p:nvCxnSpPr>
        <p:spPr>
          <a:xfrm>
            <a:off x="1500996" y="1250830"/>
            <a:ext cx="0" cy="1000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圖片 8" descr="一張含有 文字, 筆跡, 字型, 信 的圖片&#10;&#10;自動產生的描述">
            <a:extLst>
              <a:ext uri="{FF2B5EF4-FFF2-40B4-BE49-F238E27FC236}">
                <a16:creationId xmlns:a16="http://schemas.microsoft.com/office/drawing/2014/main" id="{53111743-2091-CD54-9162-B4908D6D7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0" t="2202" r="17422" b="7735"/>
          <a:stretch/>
        </p:blipFill>
        <p:spPr>
          <a:xfrm>
            <a:off x="7712016" y="1679066"/>
            <a:ext cx="2221513" cy="4623849"/>
          </a:xfrm>
          <a:prstGeom prst="rect">
            <a:avLst/>
          </a:prstGeom>
        </p:spPr>
      </p:pic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1411FB50-3E08-938D-7C90-000DACA34333}"/>
              </a:ext>
            </a:extLst>
          </p:cNvPr>
          <p:cNvCxnSpPr>
            <a:cxnSpLocks/>
          </p:cNvCxnSpPr>
          <p:nvPr/>
        </p:nvCxnSpPr>
        <p:spPr>
          <a:xfrm>
            <a:off x="3812875" y="957532"/>
            <a:ext cx="4934310" cy="586596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867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257760-3635-9110-1D66-F3E5A9EC3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心得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0F1F07-C5C1-AB28-AF0A-D1D204086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</a:t>
            </a:r>
            <a:r>
              <a:rPr lang="zh-TW" altLang="en-US" dirty="0"/>
              <a:t>如果</a:t>
            </a:r>
            <a:r>
              <a:rPr lang="en-US" altLang="zh-TW" dirty="0"/>
              <a:t>x</a:t>
            </a:r>
            <a:r>
              <a:rPr lang="zh-TW" altLang="en-US" dirty="0"/>
              <a:t>輸入後終端會直接結束請使用線上的編譯器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非常有挑戰性</a:t>
            </a:r>
            <a:r>
              <a:rPr lang="en-US" altLang="zh-TW" dirty="0"/>
              <a:t>~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31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FCA64D-D5A3-8E49-DB50-2CBFCC59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  <a:r>
              <a:rPr lang="en-US" altLang="zh-TW" dirty="0"/>
              <a:t>&amp;</a:t>
            </a:r>
            <a:r>
              <a:rPr lang="zh-TW" altLang="en-US" dirty="0"/>
              <a:t>實作</a:t>
            </a:r>
            <a:r>
              <a:rPr lang="en-US" altLang="zh-TW" dirty="0"/>
              <a:t>:node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0A6751D-DB90-311F-68C9-81C0AB205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926435" cy="4010585"/>
          </a:xfrm>
        </p:spPr>
      </p:pic>
    </p:spTree>
    <p:extLst>
      <p:ext uri="{BB962C8B-B14F-4D97-AF65-F5344CB8AC3E}">
        <p14:creationId xmlns:p14="http://schemas.microsoft.com/office/powerpoint/2010/main" val="250956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FCA64D-D5A3-8E49-DB50-2CBFCC59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  <a:r>
              <a:rPr lang="en-US" altLang="zh-TW" dirty="0"/>
              <a:t>&amp;</a:t>
            </a:r>
            <a:r>
              <a:rPr lang="zh-TW" altLang="en-US" dirty="0"/>
              <a:t>實作</a:t>
            </a:r>
            <a:r>
              <a:rPr lang="en-US" altLang="zh-TW" dirty="0"/>
              <a:t>:Copy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C40CE6C-8216-0609-DB1B-C08190D9C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1" r="13290"/>
          <a:stretch/>
        </p:blipFill>
        <p:spPr>
          <a:xfrm>
            <a:off x="838200" y="1690688"/>
            <a:ext cx="9118120" cy="2860129"/>
          </a:xfrm>
        </p:spPr>
      </p:pic>
    </p:spTree>
    <p:extLst>
      <p:ext uri="{BB962C8B-B14F-4D97-AF65-F5344CB8AC3E}">
        <p14:creationId xmlns:p14="http://schemas.microsoft.com/office/powerpoint/2010/main" val="3330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FCA64D-D5A3-8E49-DB50-2CBFCC59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  <a:r>
              <a:rPr lang="en-US" altLang="zh-TW" dirty="0"/>
              <a:t>&amp;</a:t>
            </a:r>
            <a:r>
              <a:rPr lang="zh-TW" altLang="en-US" dirty="0"/>
              <a:t>實作</a:t>
            </a:r>
            <a:r>
              <a:rPr lang="en-US" altLang="zh-TW" dirty="0"/>
              <a:t>:&gt;&gt;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EBD743C-73A4-339F-0E2F-125DD0FC2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677361"/>
          </a:xfrm>
        </p:spPr>
      </p:pic>
    </p:spTree>
    <p:extLst>
      <p:ext uri="{BB962C8B-B14F-4D97-AF65-F5344CB8AC3E}">
        <p14:creationId xmlns:p14="http://schemas.microsoft.com/office/powerpoint/2010/main" val="373878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FCA64D-D5A3-8E49-DB50-2CBFCC59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  <a:r>
              <a:rPr lang="en-US" altLang="zh-TW" dirty="0"/>
              <a:t>&amp;</a:t>
            </a:r>
            <a:r>
              <a:rPr lang="zh-TW" altLang="en-US" dirty="0"/>
              <a:t>實作</a:t>
            </a:r>
            <a:r>
              <a:rPr lang="en-US" altLang="zh-TW" dirty="0"/>
              <a:t>:&lt;&lt;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309B78B0-3F5C-93DA-005A-69800A63A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5169"/>
            <a:ext cx="10515600" cy="3167662"/>
          </a:xfrm>
        </p:spPr>
      </p:pic>
    </p:spTree>
    <p:extLst>
      <p:ext uri="{BB962C8B-B14F-4D97-AF65-F5344CB8AC3E}">
        <p14:creationId xmlns:p14="http://schemas.microsoft.com/office/powerpoint/2010/main" val="346049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FCA64D-D5A3-8E49-DB50-2CBFCC59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  <a:r>
              <a:rPr lang="en-US" altLang="zh-TW" dirty="0"/>
              <a:t>&amp;</a:t>
            </a:r>
            <a:r>
              <a:rPr lang="zh-TW" altLang="en-US" dirty="0"/>
              <a:t>實作</a:t>
            </a:r>
            <a:r>
              <a:rPr lang="en-US" altLang="zh-TW" dirty="0"/>
              <a:t>:=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1B0FB2D-64F4-11BC-5321-F56110932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449" y="1690688"/>
            <a:ext cx="10289101" cy="4351338"/>
          </a:xfrm>
        </p:spPr>
      </p:pic>
    </p:spTree>
    <p:extLst>
      <p:ext uri="{BB962C8B-B14F-4D97-AF65-F5344CB8AC3E}">
        <p14:creationId xmlns:p14="http://schemas.microsoft.com/office/powerpoint/2010/main" val="43419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FCA64D-D5A3-8E49-DB50-2CBFCC59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  <a:r>
              <a:rPr lang="en-US" altLang="zh-TW" dirty="0"/>
              <a:t>&amp;</a:t>
            </a:r>
            <a:r>
              <a:rPr lang="zh-TW" altLang="en-US" dirty="0"/>
              <a:t>實作</a:t>
            </a:r>
            <a:r>
              <a:rPr lang="en-US" altLang="zh-TW" dirty="0"/>
              <a:t>:+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AE95842-8EDC-3F7B-8049-988A4BF65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255" y="1690688"/>
            <a:ext cx="6153490" cy="486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02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FCA64D-D5A3-8E49-DB50-2CBFCC59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  <a:r>
              <a:rPr lang="en-US" altLang="zh-TW" dirty="0"/>
              <a:t>&amp;</a:t>
            </a:r>
            <a:r>
              <a:rPr lang="zh-TW" altLang="en-US" dirty="0"/>
              <a:t>實作</a:t>
            </a:r>
            <a:r>
              <a:rPr lang="en-US" altLang="zh-TW" dirty="0"/>
              <a:t>:-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FB1700C-60CA-3140-F8F6-4D06D8C6A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27" y="2104840"/>
            <a:ext cx="10555173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5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FCA64D-D5A3-8E49-DB50-2CBFCC59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  <a:r>
              <a:rPr lang="en-US" altLang="zh-TW" dirty="0"/>
              <a:t>&amp;</a:t>
            </a:r>
            <a:r>
              <a:rPr lang="zh-TW" altLang="en-US" dirty="0"/>
              <a:t>實作</a:t>
            </a:r>
            <a:r>
              <a:rPr lang="en-US" altLang="zh-TW" dirty="0"/>
              <a:t>:</a:t>
            </a:r>
            <a:r>
              <a:rPr lang="zh-TW" altLang="en-US" dirty="0"/>
              <a:t>*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62ADB4-1FD1-E25A-8FD7-0DA842570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46CCDC8-CDD0-02AD-ABB2-C5C8D5C51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1193437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62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296</Words>
  <Application>Microsoft Office PowerPoint</Application>
  <PresentationFormat>寬螢幕</PresentationFormat>
  <Paragraphs>28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佈景主題</vt:lpstr>
      <vt:lpstr>HW03_多項式(鏈結串列)</vt:lpstr>
      <vt:lpstr>設計&amp;實作:node</vt:lpstr>
      <vt:lpstr>設計&amp;實作:Copy</vt:lpstr>
      <vt:lpstr>設計&amp;實作:&gt;&gt;</vt:lpstr>
      <vt:lpstr>設計&amp;實作:&lt;&lt;</vt:lpstr>
      <vt:lpstr>設計&amp;實作:=</vt:lpstr>
      <vt:lpstr>設計&amp;實作:+</vt:lpstr>
      <vt:lpstr>設計&amp;實作:-</vt:lpstr>
      <vt:lpstr>設計&amp;實作:*</vt:lpstr>
      <vt:lpstr>設計&amp;實作:Evaluate</vt:lpstr>
      <vt:lpstr>設計&amp;實作:main()</vt:lpstr>
      <vt:lpstr>時間複雜度:</vt:lpstr>
      <vt:lpstr>空間複雜度:</vt:lpstr>
      <vt:lpstr>實測&amp;驗證</vt:lpstr>
      <vt:lpstr>心得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羅 小</dc:creator>
  <cp:lastModifiedBy>羅 小</cp:lastModifiedBy>
  <cp:revision>3</cp:revision>
  <dcterms:created xsi:type="dcterms:W3CDTF">2025-01-05T10:13:15Z</dcterms:created>
  <dcterms:modified xsi:type="dcterms:W3CDTF">2025-01-05T11:10:51Z</dcterms:modified>
</cp:coreProperties>
</file>