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B866C-5DE5-4027-8D5C-D0BF63501015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D6D41-F88B-4B7D-AA82-CCC109C41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017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8303-64D2-460E-A44D-02886FFEF60A}" type="datetime1">
              <a:rPr lang="en-GB" smtClean="0"/>
              <a:t>03/07/2018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A759-587E-45BE-B7CC-4D277F4E04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77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9EFD-0A22-4844-B006-B53DF21E25AF}" type="datetime1">
              <a:rPr lang="en-GB" smtClean="0"/>
              <a:t>03/07/2018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A759-587E-45BE-B7CC-4D277F4E04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894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F378-56FD-44CD-9BB1-5CC75E1BBB83}" type="datetime1">
              <a:rPr lang="en-GB" smtClean="0"/>
              <a:t>03/07/2018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A759-587E-45BE-B7CC-4D277F4E04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17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B691-2F4F-4682-B32E-B39143A961F8}" type="datetime1">
              <a:rPr lang="en-GB" smtClean="0"/>
              <a:t>03/07/2018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A759-587E-45BE-B7CC-4D277F4E04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02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EDF2-BE71-422C-AB61-634DF2D692EC}" type="datetime1">
              <a:rPr lang="en-GB" smtClean="0"/>
              <a:t>03/07/2018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A759-587E-45BE-B7CC-4D277F4E04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47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67C0-4F42-48F6-A26E-3C1C74D905E5}" type="datetime1">
              <a:rPr lang="en-GB" smtClean="0"/>
              <a:t>03/07/2018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A759-587E-45BE-B7CC-4D277F4E04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50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4D1BE-37F0-4E7B-881B-0DF7B1686B02}" type="datetime1">
              <a:rPr lang="en-GB" smtClean="0"/>
              <a:t>03/07/2018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A759-587E-45BE-B7CC-4D277F4E04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88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62C6-58A2-4A02-9455-839129D3B11D}" type="datetime1">
              <a:rPr lang="en-GB" smtClean="0"/>
              <a:t>03/07/2018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A759-587E-45BE-B7CC-4D277F4E04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66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9F2F-C200-464C-BE7C-B6879C2CAC1D}" type="datetime1">
              <a:rPr lang="en-GB" smtClean="0"/>
              <a:t>03/07/2018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A759-587E-45BE-B7CC-4D277F4E04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4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7620-E15F-42C9-901B-D321953FF804}" type="datetime1">
              <a:rPr lang="en-GB" smtClean="0"/>
              <a:t>03/07/2018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A759-587E-45BE-B7CC-4D277F4E04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5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821B-12DB-4D86-8C68-D88726065C13}" type="datetime1">
              <a:rPr lang="en-GB" smtClean="0"/>
              <a:t>03/07/2018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A759-587E-45BE-B7CC-4D277F4E04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51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74A56-4C9B-4FDC-9F79-0D58FCAE0A73}" type="datetime1">
              <a:rPr lang="en-GB" smtClean="0"/>
              <a:t>03/07/2018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BA759-587E-45BE-B7CC-4D277F4E04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11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93558"/>
            <a:ext cx="12192000" cy="3192379"/>
          </a:xfrm>
        </p:spPr>
        <p:txBody>
          <a:bodyPr anchor="t">
            <a:noAutofit/>
          </a:bodyPr>
          <a:lstStyle/>
          <a:p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Universitatea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Alexandru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Ioan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Cuza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ro-R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br>
              <a:rPr lang="ro-R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Facultatea de Informatică</a:t>
            </a:r>
            <a:br>
              <a:rPr lang="ro-R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o-R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o-R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Lucrare de licență</a:t>
            </a:r>
            <a:br>
              <a:rPr lang="ro-RO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Aplicație hibridă pentru platforme mobile</a:t>
            </a:r>
            <a:r>
              <a:rPr lang="ro-R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o-R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1796" y="4680217"/>
            <a:ext cx="338265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Coordonator științific:</a:t>
            </a:r>
          </a:p>
          <a:p>
            <a:r>
              <a:rPr lang="ro-R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Lect. Dr. Anca Vitcu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67538" y="4680216"/>
            <a:ext cx="27446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Absolvent:</a:t>
            </a:r>
          </a:p>
          <a:p>
            <a:r>
              <a:rPr lang="ro-R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Andrei Secăreanu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85521" y="606391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A759-587E-45BE-B7CC-4D277F4E042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53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Vizualizarea și crearea unei postări/comentariu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</a:t>
            </a:r>
            <a:r>
              <a:rPr lang="ro-RO" dirty="0" smtClean="0"/>
              <a:t>entru a trimite pagina activă de la componenta copil la componenta părinte, am folosit emiterea unui eveniment;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A759-587E-45BE-B7CC-4D277F4E0426}" type="slidenum">
              <a:rPr lang="en-GB" smtClean="0"/>
              <a:t>10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847" y="2891845"/>
            <a:ext cx="8498305" cy="313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5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Vizualizarea și crearea unei postări/comentariu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Crearea unei postări se face printr-un formular reactiv care colectează datele, iar apoi prin cerearea utilizatorului datele sunt trimise la baza de date Firestore;</a:t>
            </a:r>
          </a:p>
          <a:p>
            <a:pPr marL="0" indent="0">
              <a:buNone/>
            </a:pPr>
            <a:endParaRPr lang="ro-RO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A759-587E-45BE-B7CC-4D277F4E0426}" type="slidenum">
              <a:rPr lang="en-GB" smtClean="0"/>
              <a:t>11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818" y="3175602"/>
            <a:ext cx="8820363" cy="282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7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 și rolul bazei de date Firestore în aplicație</a:t>
            </a:r>
            <a:br>
              <a:rPr lang="ro-R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579"/>
            <a:ext cx="10515600" cy="4813384"/>
          </a:xfrm>
        </p:spPr>
        <p:txBody>
          <a:bodyPr/>
          <a:lstStyle/>
          <a:p>
            <a:r>
              <a:rPr lang="ro-RO" dirty="0" smtClean="0"/>
              <a:t>Bazele de date sunt structurate pe colecții, documente și date;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A759-587E-45BE-B7CC-4D277F4E0426}" type="slidenum">
              <a:rPr lang="en-GB" smtClean="0"/>
              <a:t>12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985" y="1886041"/>
            <a:ext cx="8488029" cy="447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8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 și rolul bazei de date Firestore în aplicație</a:t>
            </a:r>
            <a:br>
              <a:rPr lang="ro-R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Rolul</a:t>
            </a:r>
            <a:r>
              <a:rPr lang="en-GB" dirty="0" smtClean="0"/>
              <a:t> </a:t>
            </a:r>
            <a:r>
              <a:rPr lang="en-GB" dirty="0" err="1" smtClean="0"/>
              <a:t>bazei</a:t>
            </a:r>
            <a:r>
              <a:rPr lang="en-GB" dirty="0" smtClean="0"/>
              <a:t> de date </a:t>
            </a:r>
            <a:r>
              <a:rPr lang="en-GB" dirty="0" err="1" smtClean="0"/>
              <a:t>Firestore</a:t>
            </a:r>
            <a:r>
              <a:rPr lang="en-GB" dirty="0" smtClean="0"/>
              <a:t> </a:t>
            </a:r>
            <a:r>
              <a:rPr lang="en-GB" dirty="0" err="1" smtClean="0"/>
              <a:t>este</a:t>
            </a:r>
            <a:r>
              <a:rPr lang="en-GB" dirty="0" smtClean="0"/>
              <a:t> de a </a:t>
            </a:r>
            <a:r>
              <a:rPr lang="en-GB" dirty="0" err="1" smtClean="0"/>
              <a:t>manipula</a:t>
            </a:r>
            <a:r>
              <a:rPr lang="en-GB" dirty="0" smtClean="0"/>
              <a:t> </a:t>
            </a:r>
            <a:r>
              <a:rPr lang="en-GB" dirty="0" err="1" smtClean="0"/>
              <a:t>datele</a:t>
            </a:r>
            <a:r>
              <a:rPr lang="en-GB" dirty="0" smtClean="0"/>
              <a:t>, de a le </a:t>
            </a:r>
            <a:r>
              <a:rPr lang="en-GB" dirty="0" err="1" smtClean="0"/>
              <a:t>stoca</a:t>
            </a:r>
            <a:r>
              <a:rPr lang="ro-RO" dirty="0" smtClean="0"/>
              <a:t> și de a</a:t>
            </a:r>
            <a:r>
              <a:rPr lang="en-GB" dirty="0" smtClean="0"/>
              <a:t> </a:t>
            </a:r>
            <a:r>
              <a:rPr lang="en-GB" dirty="0" err="1" smtClean="0"/>
              <a:t>oferi</a:t>
            </a:r>
            <a:r>
              <a:rPr lang="en-GB" dirty="0" smtClean="0"/>
              <a:t> date </a:t>
            </a:r>
            <a:r>
              <a:rPr lang="ro-RO" dirty="0" smtClean="0"/>
              <a:t>î</a:t>
            </a:r>
            <a:r>
              <a:rPr lang="en-GB" dirty="0" smtClean="0"/>
              <a:t>n </a:t>
            </a:r>
            <a:r>
              <a:rPr lang="en-GB" dirty="0" err="1" smtClean="0"/>
              <a:t>timp</a:t>
            </a:r>
            <a:r>
              <a:rPr lang="en-GB" dirty="0" smtClean="0"/>
              <a:t> real </a:t>
            </a:r>
            <a:r>
              <a:rPr lang="ro-RO" dirty="0" smtClean="0"/>
              <a:t>utilizatorilor;</a:t>
            </a:r>
          </a:p>
          <a:p>
            <a:r>
              <a:rPr lang="ro-RO" dirty="0" smtClean="0"/>
              <a:t>De asemenea, baza de date are rolul de a ajuta la corectarea timpului, atunci când mai mulți utilizatori comentează în același timp;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A759-587E-45BE-B7CC-4D277F4E042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731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Concluzii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sz="3200" dirty="0" smtClean="0"/>
              <a:t>Aplicația </a:t>
            </a:r>
            <a:r>
              <a:rPr lang="ro-RO" sz="3200" dirty="0" smtClean="0"/>
              <a:t>hibrid</a:t>
            </a:r>
            <a:r>
              <a:rPr lang="en-GB" sz="3200" dirty="0" smtClean="0"/>
              <a:t> </a:t>
            </a:r>
            <a:r>
              <a:rPr lang="en-GB" sz="3200" dirty="0" err="1" smtClean="0"/>
              <a:t>creat</a:t>
            </a:r>
            <a:r>
              <a:rPr lang="ro-RO" sz="3200" dirty="0" smtClean="0"/>
              <a:t>ă </a:t>
            </a:r>
            <a:r>
              <a:rPr lang="ro-RO" sz="3200" dirty="0" smtClean="0"/>
              <a:t>are avantajul că </a:t>
            </a:r>
            <a:r>
              <a:rPr lang="ro-RO" sz="3200" dirty="0" smtClean="0"/>
              <a:t>este</a:t>
            </a:r>
            <a:r>
              <a:rPr lang="ro-RO" sz="3200" dirty="0" smtClean="0"/>
              <a:t> scrisă </a:t>
            </a:r>
            <a:r>
              <a:rPr lang="ro-RO" sz="3200" dirty="0" smtClean="0"/>
              <a:t>doar </a:t>
            </a:r>
            <a:r>
              <a:rPr lang="ro-RO" sz="3200" dirty="0" smtClean="0"/>
              <a:t>într-un </a:t>
            </a:r>
            <a:r>
              <a:rPr lang="ro-RO" sz="3200" dirty="0" smtClean="0"/>
              <a:t>singur cod pentru a crea o aplicație pentru mai multe platforme mobile;</a:t>
            </a:r>
          </a:p>
          <a:p>
            <a:r>
              <a:rPr lang="ro-RO" sz="3200" dirty="0" smtClean="0"/>
              <a:t>Aplicația are o temă nativă, iar utilizatorii se pot bucura de aceeași fluiditate în utilizarea aplicației pe platforma mobilă favorită;</a:t>
            </a:r>
            <a:endParaRPr lang="en-GB" sz="3200" dirty="0" smtClean="0"/>
          </a:p>
          <a:p>
            <a:r>
              <a:rPr lang="en-GB" sz="3200" dirty="0" err="1" smtClean="0"/>
              <a:t>Experien</a:t>
            </a:r>
            <a:r>
              <a:rPr lang="ro-RO" sz="3200" dirty="0" smtClean="0"/>
              <a:t>ța utilizatorului este la nivelul cerut, iar acesta nu va putea să deosebească aplicația de una nativă;</a:t>
            </a:r>
          </a:p>
          <a:p>
            <a:r>
              <a:rPr lang="ro-RO" sz="3200" dirty="0" smtClean="0"/>
              <a:t>Aplicația este intuitivă, simplă de folosit și intuitivă;</a:t>
            </a:r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A759-587E-45BE-B7CC-4D277F4E042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52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Cuprins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Tema aplicației și tipuri de aplicații mobile</a:t>
            </a:r>
          </a:p>
          <a:p>
            <a:r>
              <a:rPr lang="en-GB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Aplica</a:t>
            </a:r>
            <a:r>
              <a:rPr lang="ro-R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țiile hibride și Ionic</a:t>
            </a:r>
            <a:endParaRPr lang="en-GB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Autentificarea aplicației</a:t>
            </a:r>
            <a:endParaRPr lang="ro-RO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Vizualizarea și crearea unei postări/comentariu</a:t>
            </a:r>
          </a:p>
          <a:p>
            <a:r>
              <a:rPr lang="ro-R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 și rolul bazei de date Firestore în aplicație</a:t>
            </a:r>
          </a:p>
          <a:p>
            <a:r>
              <a:rPr lang="ro-R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Avanatajele utilizării aplicațiilor hibrid</a:t>
            </a:r>
          </a:p>
          <a:p>
            <a:endParaRPr lang="ro-R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A759-587E-45BE-B7CC-4D277F4E042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84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Tema aplicației și tipuri de aplicații mobile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Tema lucrării de licență constă în crearea unei aplicații mobile hibrid pentru comunicarea dintre studenți și profesori, secretariat și alte cadre ale Facultății de Informatică.</a:t>
            </a:r>
          </a:p>
          <a:p>
            <a:pPr marL="0" indent="0">
              <a:buNone/>
            </a:pPr>
            <a:endParaRPr lang="ro-RO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Tipuri de aplicații mobile:</a:t>
            </a:r>
          </a:p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o-RO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plicații mobile native;</a:t>
            </a:r>
          </a:p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o-RO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plicații mobile web;</a:t>
            </a:r>
          </a:p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o-RO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plicații mobile hibrid;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A759-587E-45BE-B7CC-4D277F4E042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62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Aplicațiile hibride și Ionic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o-RO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Transpunerea tehnologiilor web în cod nativ;</a:t>
            </a:r>
          </a:p>
          <a:p>
            <a:r>
              <a:rPr lang="ro-RO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 frameworkuri: Meteor, React Native, Onsen UI;</a:t>
            </a:r>
          </a:p>
          <a:p>
            <a:r>
              <a:rPr lang="ro-RO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Ionic:</a:t>
            </a:r>
          </a:p>
          <a:p>
            <a:pPr lvl="1"/>
            <a:r>
              <a:rPr lang="ro-R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o-RO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framework compact;</a:t>
            </a:r>
          </a:p>
          <a:p>
            <a:pPr lvl="1"/>
            <a:r>
              <a:rPr lang="ro-R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o-RO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tilizarea unor tehnologii care oferă funcționalitate de </a:t>
            </a:r>
            <a:r>
              <a:rPr lang="ro-RO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transmitere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GB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primire</a:t>
            </a:r>
            <a:r>
              <a:rPr lang="ro-RO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datelor în timp real;</a:t>
            </a:r>
          </a:p>
          <a:p>
            <a:pPr lvl="1"/>
            <a:r>
              <a:rPr lang="ro-R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o-RO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olosește teme specifice platformelor;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A759-587E-45BE-B7CC-4D277F4E042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24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Aplicațiile hibride și Ionic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9898" y="1979725"/>
            <a:ext cx="7412204" cy="43766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A759-587E-45BE-B7CC-4D277F4E042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76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Autentificarea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c</a:t>
            </a:r>
            <a:r>
              <a:rPr lang="ro-RO" dirty="0" smtClean="0"/>
              <a:t>rearea conturilor este făcută de către administratorul bazei de date;</a:t>
            </a:r>
          </a:p>
          <a:p>
            <a:r>
              <a:rPr lang="ro-RO" dirty="0"/>
              <a:t>l</a:t>
            </a:r>
            <a:r>
              <a:rPr lang="ro-RO" dirty="0" smtClean="0"/>
              <a:t>ogarea pe baza emailului și a parolei;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13460"/>
            <a:ext cx="11112000" cy="351942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A759-587E-45BE-B7CC-4D277F4E042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36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Autentificarea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e</a:t>
            </a:r>
            <a:r>
              <a:rPr lang="en-GB" dirty="0" err="1" smtClean="0"/>
              <a:t>xist</a:t>
            </a:r>
            <a:r>
              <a:rPr lang="ro-RO" dirty="0" smtClean="0"/>
              <a:t>ă o pagină de logare unde utilizatorul își introduce datele;</a:t>
            </a:r>
          </a:p>
          <a:p>
            <a:r>
              <a:rPr lang="ro-RO" dirty="0"/>
              <a:t>f</a:t>
            </a:r>
            <a:r>
              <a:rPr lang="ro-RO" dirty="0" smtClean="0"/>
              <a:t>ormularul de logare este bazat pe formularele reactive;</a:t>
            </a:r>
          </a:p>
          <a:p>
            <a:pPr marL="0" indent="0">
              <a:buNone/>
            </a:pPr>
            <a:endParaRPr lang="ro-RO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A759-587E-45BE-B7CC-4D277F4E0426}" type="slidenum">
              <a:rPr lang="en-GB" smtClean="0"/>
              <a:t>7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08982"/>
            <a:ext cx="10359189" cy="282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0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Vizualizarea și crearea unei </a:t>
            </a:r>
            <a:r>
              <a:rPr lang="ro-R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postări/comentariu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Pentru a vizualiza o postare am folosit o componentă reutilizabilă, numită </a:t>
            </a:r>
            <a:r>
              <a:rPr lang="en-GB" dirty="0" smtClean="0"/>
              <a:t>‘</a:t>
            </a:r>
            <a:r>
              <a:rPr lang="ro-RO" dirty="0" smtClean="0"/>
              <a:t>post</a:t>
            </a:r>
            <a:r>
              <a:rPr lang="en-GB" dirty="0" smtClean="0"/>
              <a:t>’</a:t>
            </a:r>
            <a:r>
              <a:rPr lang="ro-RO" dirty="0" smtClean="0"/>
              <a:t>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A759-587E-45BE-B7CC-4D277F4E0426}" type="slidenum">
              <a:rPr lang="en-GB" smtClean="0"/>
              <a:t>8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7545"/>
            <a:ext cx="10182726" cy="364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2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Vizualizarea și crearea unei </a:t>
            </a:r>
            <a:r>
              <a:rPr lang="ro-R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postări/comentariu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</a:t>
            </a:r>
            <a:r>
              <a:rPr lang="ro-RO" dirty="0" smtClean="0"/>
              <a:t>entru a reutiliza componenta </a:t>
            </a:r>
            <a:r>
              <a:rPr lang="en-GB" dirty="0" smtClean="0"/>
              <a:t>‘post’, </a:t>
            </a:r>
            <a:r>
              <a:rPr lang="ro-RO" dirty="0" smtClean="0"/>
              <a:t>am folosit un for;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A759-587E-45BE-B7CC-4D277F4E0426}" type="slidenum">
              <a:rPr lang="en-GB" smtClean="0"/>
              <a:t>9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884" y="2747766"/>
            <a:ext cx="8630460" cy="342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5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465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Universitatea Alexandru Ioan Cuza, Iași Facultatea de Informatică   Lucrare de licență Aplicație hibridă pentru platforme mobile  </vt:lpstr>
      <vt:lpstr>Cuprins</vt:lpstr>
      <vt:lpstr>Tema aplicației și tipuri de aplicații mobile</vt:lpstr>
      <vt:lpstr>Aplicațiile hibride și Ionic</vt:lpstr>
      <vt:lpstr>Aplicațiile hibride și Ionic</vt:lpstr>
      <vt:lpstr>Autentificarea</vt:lpstr>
      <vt:lpstr>Autentificarea</vt:lpstr>
      <vt:lpstr>Vizualizarea și crearea unei postări/comentariu</vt:lpstr>
      <vt:lpstr>Vizualizarea și crearea unei postări/comentariu</vt:lpstr>
      <vt:lpstr>Vizualizarea și crearea unei postări/comentariu</vt:lpstr>
      <vt:lpstr>Vizualizarea și crearea unei postări/comentariu</vt:lpstr>
      <vt:lpstr>Structura și rolul bazei de date Firestore în aplicație </vt:lpstr>
      <vt:lpstr>Structura și rolul bazei de date Firestore în aplicație </vt:lpstr>
      <vt:lpstr>Concluzii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Universitatea Alexandru Ioan Cuza, Iași Facultatea de Informatică   Lucrare de licență Aplicație hibridă pentru platforme mobile  </dc:title>
  <dc:creator>Seca</dc:creator>
  <cp:lastModifiedBy>Seca</cp:lastModifiedBy>
  <cp:revision>44</cp:revision>
  <dcterms:created xsi:type="dcterms:W3CDTF">2018-07-02T16:54:01Z</dcterms:created>
  <dcterms:modified xsi:type="dcterms:W3CDTF">2018-07-03T06:36:59Z</dcterms:modified>
</cp:coreProperties>
</file>