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7" r:id="rId4"/>
    <p:sldMasterId id="2147483883" r:id="rId5"/>
    <p:sldMasterId id="2147483829" r:id="rId6"/>
    <p:sldMasterId id="2147483859" r:id="rId7"/>
    <p:sldMasterId id="2147483865" r:id="rId8"/>
    <p:sldMasterId id="2147483871" r:id="rId9"/>
    <p:sldMasterId id="2147483756" r:id="rId10"/>
  </p:sldMasterIdLst>
  <p:notesMasterIdLst>
    <p:notesMasterId r:id="rId25"/>
  </p:notesMasterIdLst>
  <p:handoutMasterIdLst>
    <p:handoutMasterId r:id="rId26"/>
  </p:handoutMasterIdLst>
  <p:sldIdLst>
    <p:sldId id="409" r:id="rId11"/>
    <p:sldId id="610" r:id="rId12"/>
    <p:sldId id="797" r:id="rId13"/>
    <p:sldId id="798" r:id="rId14"/>
    <p:sldId id="799" r:id="rId15"/>
    <p:sldId id="901" r:id="rId16"/>
    <p:sldId id="903" r:id="rId17"/>
    <p:sldId id="904" r:id="rId18"/>
    <p:sldId id="905" r:id="rId19"/>
    <p:sldId id="647" r:id="rId20"/>
    <p:sldId id="677" r:id="rId21"/>
    <p:sldId id="894" r:id="rId22"/>
    <p:sldId id="895" r:id="rId23"/>
    <p:sldId id="664" r:id="rId2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xh" initials="L" lastIdx="1" clrIdx="0">
    <p:extLst>
      <p:ext uri="{19B8F6BF-5375-455C-9EA6-DF929625EA0E}">
        <p15:presenceInfo xmlns:p15="http://schemas.microsoft.com/office/powerpoint/2012/main" userId="Liux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33"/>
    <a:srgbClr val="0070C0"/>
    <a:srgbClr val="000CC0"/>
    <a:srgbClr val="3E93E8"/>
    <a:srgbClr val="00D05E"/>
    <a:srgbClr val="3787A3"/>
    <a:srgbClr val="009644"/>
    <a:srgbClr val="4767B1"/>
    <a:srgbClr val="92D05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424" autoAdjust="0"/>
  </p:normalViewPr>
  <p:slideViewPr>
    <p:cSldViewPr snapToGrid="0">
      <p:cViewPr varScale="1">
        <p:scale>
          <a:sx n="74" d="100"/>
          <a:sy n="74" d="100"/>
        </p:scale>
        <p:origin x="456"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0" d="100"/>
          <a:sy n="60" d="100"/>
        </p:scale>
        <p:origin x="25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2/12/2016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2/12/2016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2/12/2016 2:20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25708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矩形 4"/>
          <p:cNvSpPr/>
          <p:nvPr userDrawn="1"/>
        </p:nvSpPr>
        <p:spPr bwMode="auto">
          <a:xfrm>
            <a:off x="0" y="0"/>
            <a:ext cx="1218882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zh-CN" altLang="en-US"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415985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49105" y="76201"/>
            <a:ext cx="9626210" cy="715963"/>
          </a:xfrm>
          <a:prstGeom prst="rect">
            <a:avLst/>
          </a:prstGeom>
        </p:spPr>
        <p:txBody>
          <a:bodyPr/>
          <a:lstStyle/>
          <a:p>
            <a:r>
              <a:rPr lang="zh-CN" altLang="en-US" smtClean="0"/>
              <a:t>单击此处编辑母版标题样式</a:t>
            </a:r>
            <a:endParaRPr lang="zh-CN" altLang="en-US"/>
          </a:p>
        </p:txBody>
      </p:sp>
      <p:sp>
        <p:nvSpPr>
          <p:cNvPr id="3"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9C39605E-4649-462D-A1CC-5A77A719627A}" type="slidenum">
              <a:rPr lang="zh-CN" altLang="en-US">
                <a:solidFill>
                  <a:srgbClr val="FFFFFF"/>
                </a:solidFill>
              </a:rPr>
              <a:pPr>
                <a:defRPr/>
              </a:pPr>
              <a:t>‹#›</a:t>
            </a:fld>
            <a:endParaRPr lang="en-US" altLang="zh-CN">
              <a:solidFill>
                <a:srgbClr val="FFFFFF"/>
              </a:solidFill>
            </a:endParaRPr>
          </a:p>
        </p:txBody>
      </p:sp>
      <p:sp>
        <p:nvSpPr>
          <p:cNvPr id="4" name="Rectangle 2063"/>
          <p:cNvSpPr>
            <a:spLocks noGrp="1" noChangeArrowheads="1"/>
          </p:cNvSpPr>
          <p:nvPr>
            <p:ph type="ftr" sz="quarter" idx="11"/>
          </p:nvPr>
        </p:nvSpPr>
        <p:spPr>
          <a:xfrm>
            <a:off x="0" y="6400800"/>
            <a:ext cx="3859795" cy="457200"/>
          </a:xfrm>
          <a:prstGeom prst="rect">
            <a:avLst/>
          </a:prstGeom>
          <a:ln/>
        </p:spPr>
        <p:txBody>
          <a:bodyPr/>
          <a:lstStyle>
            <a:lvl1pPr>
              <a:defRPr/>
            </a:lvl1pPr>
          </a:lstStyle>
          <a:p>
            <a:pPr defTabSz="914400" fontAlgn="base">
              <a:spcBef>
                <a:spcPct val="0"/>
              </a:spcBef>
              <a:spcAft>
                <a:spcPct val="0"/>
              </a:spcAft>
              <a:defRPr/>
            </a:pPr>
            <a:endParaRPr lang="en-US" altLang="zh-CN">
              <a:solidFill>
                <a:srgbClr val="000000"/>
              </a:solidFill>
              <a:ea typeface="MS PGothic" pitchFamily="34" charset="-128"/>
            </a:endParaRPr>
          </a:p>
        </p:txBody>
      </p:sp>
    </p:spTree>
    <p:extLst>
      <p:ext uri="{BB962C8B-B14F-4D97-AF65-F5344CB8AC3E}">
        <p14:creationId xmlns:p14="http://schemas.microsoft.com/office/powerpoint/2010/main" val="3671113324"/>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4"/>
            <a:ext cx="10882872" cy="784225"/>
          </a:xfrm>
          <a:prstGeom prst="rect">
            <a:avLst/>
          </a:prstGeom>
        </p:spPr>
        <p:txBody>
          <a:bodyPr anchor="ctr"/>
          <a:lstStyle>
            <a:lvl1pPr algn="l">
              <a:defRPr sz="3000"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0" y="1369783"/>
            <a:ext cx="10882879" cy="367575"/>
          </a:xfrm>
          <a:prstGeom prst="rect">
            <a:avLst/>
          </a:prstGeom>
        </p:spPr>
        <p:txBody>
          <a:bodyPr/>
          <a:lstStyle>
            <a:lvl1pPr marL="0" indent="0" algn="l">
              <a:spcBef>
                <a:spcPts val="0"/>
              </a:spcBef>
              <a:buNone/>
              <a:defRPr sz="1800" b="1">
                <a:solidFill>
                  <a:srgbClr val="0070C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0" y="1738979"/>
            <a:ext cx="10882879" cy="4478941"/>
          </a:xfrm>
          <a:prstGeom prst="rect">
            <a:avLst/>
          </a:prstGeom>
        </p:spPr>
        <p:txBody>
          <a:bodyPr/>
          <a:lstStyle>
            <a:lvl1pPr marL="0" marR="0" indent="0" algn="l" defTabSz="914400" rtl="0" eaLnBrk="0" fontAlgn="base" latinLnBrk="0" hangingPunct="0">
              <a:lnSpc>
                <a:spcPct val="125000"/>
              </a:lnSpc>
              <a:spcBef>
                <a:spcPts val="0"/>
              </a:spcBef>
              <a:spcAft>
                <a:spcPct val="0"/>
              </a:spcAft>
              <a:buClr>
                <a:schemeClr val="accent1"/>
              </a:buClr>
              <a:buSzTx/>
              <a:buFontTx/>
              <a:buNone/>
              <a:tabLst/>
              <a:defRPr sz="1400" b="0">
                <a:solidFill>
                  <a:schemeClr val="bg2">
                    <a:lumMod val="50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380320501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6"/>
            <a:ext cx="10882872" cy="784225"/>
          </a:xfrm>
          <a:prstGeom prst="rect">
            <a:avLst/>
          </a:prstGeom>
        </p:spPr>
        <p:txBody>
          <a:bodyPr anchor="ctr"/>
          <a:lstStyle>
            <a:lvl1pPr algn="l">
              <a:defRPr sz="2251"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1" y="1369785"/>
            <a:ext cx="10882879" cy="367575"/>
          </a:xfrm>
          <a:prstGeom prst="rect">
            <a:avLst/>
          </a:prstGeom>
        </p:spPr>
        <p:txBody>
          <a:bodyPr/>
          <a:lstStyle>
            <a:lvl1pPr marL="0" indent="0" algn="l">
              <a:spcBef>
                <a:spcPts val="0"/>
              </a:spcBef>
              <a:buNone/>
              <a:defRPr sz="1350" b="1">
                <a:solidFill>
                  <a:srgbClr val="0070C0"/>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1" y="1738981"/>
            <a:ext cx="10882879" cy="4478941"/>
          </a:xfrm>
          <a:prstGeom prst="rect">
            <a:avLst/>
          </a:prstGeom>
        </p:spPr>
        <p:txBody>
          <a:bodyPr/>
          <a:lstStyle>
            <a:lvl1pPr marL="0" marR="0" indent="0" algn="l" defTabSz="685983" rtl="0" eaLnBrk="0" fontAlgn="base" latinLnBrk="0" hangingPunct="0">
              <a:lnSpc>
                <a:spcPct val="125000"/>
              </a:lnSpc>
              <a:spcBef>
                <a:spcPts val="0"/>
              </a:spcBef>
              <a:spcAft>
                <a:spcPct val="0"/>
              </a:spcAft>
              <a:buClr>
                <a:schemeClr val="accent1"/>
              </a:buClr>
              <a:buSzTx/>
              <a:buFontTx/>
              <a:buNone/>
              <a:tabLst/>
              <a:defRPr sz="1050" b="0">
                <a:solidFill>
                  <a:schemeClr val="bg2">
                    <a:lumMod val="50000"/>
                  </a:schemeClr>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497677735"/>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6"/>
            <a:ext cx="10882872" cy="784225"/>
          </a:xfrm>
          <a:prstGeom prst="rect">
            <a:avLst/>
          </a:prstGeom>
        </p:spPr>
        <p:txBody>
          <a:bodyPr anchor="ctr"/>
          <a:lstStyle>
            <a:lvl1pPr algn="l">
              <a:defRPr sz="2251"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1" y="1369785"/>
            <a:ext cx="10882879" cy="367575"/>
          </a:xfrm>
          <a:prstGeom prst="rect">
            <a:avLst/>
          </a:prstGeom>
        </p:spPr>
        <p:txBody>
          <a:bodyPr/>
          <a:lstStyle>
            <a:lvl1pPr marL="0" indent="0" algn="l">
              <a:spcBef>
                <a:spcPts val="0"/>
              </a:spcBef>
              <a:buNone/>
              <a:defRPr sz="1350" b="1">
                <a:solidFill>
                  <a:srgbClr val="0070C0"/>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1" y="1738981"/>
            <a:ext cx="10882879" cy="4478941"/>
          </a:xfrm>
          <a:prstGeom prst="rect">
            <a:avLst/>
          </a:prstGeom>
        </p:spPr>
        <p:txBody>
          <a:bodyPr/>
          <a:lstStyle>
            <a:lvl1pPr marL="0" marR="0" indent="0" algn="l" defTabSz="685983" rtl="0" eaLnBrk="0" fontAlgn="base" latinLnBrk="0" hangingPunct="0">
              <a:lnSpc>
                <a:spcPct val="125000"/>
              </a:lnSpc>
              <a:spcBef>
                <a:spcPts val="0"/>
              </a:spcBef>
              <a:spcAft>
                <a:spcPct val="0"/>
              </a:spcAft>
              <a:buClr>
                <a:schemeClr val="accent1"/>
              </a:buClr>
              <a:buSzTx/>
              <a:buFontTx/>
              <a:buNone/>
              <a:tabLst/>
              <a:defRPr sz="1050" b="0">
                <a:solidFill>
                  <a:schemeClr val="bg2">
                    <a:lumMod val="50000"/>
                  </a:schemeClr>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1915895579"/>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6"/>
            <a:ext cx="10882872" cy="784225"/>
          </a:xfrm>
          <a:prstGeom prst="rect">
            <a:avLst/>
          </a:prstGeom>
        </p:spPr>
        <p:txBody>
          <a:bodyPr anchor="ctr"/>
          <a:lstStyle>
            <a:lvl1pPr algn="l">
              <a:defRPr sz="2251"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1" y="1369785"/>
            <a:ext cx="10882879" cy="367575"/>
          </a:xfrm>
          <a:prstGeom prst="rect">
            <a:avLst/>
          </a:prstGeom>
        </p:spPr>
        <p:txBody>
          <a:bodyPr/>
          <a:lstStyle>
            <a:lvl1pPr marL="0" indent="0" algn="l">
              <a:spcBef>
                <a:spcPts val="0"/>
              </a:spcBef>
              <a:buNone/>
              <a:defRPr sz="1350" b="1">
                <a:solidFill>
                  <a:srgbClr val="0070C0"/>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1" y="1738981"/>
            <a:ext cx="10882879" cy="4478941"/>
          </a:xfrm>
          <a:prstGeom prst="rect">
            <a:avLst/>
          </a:prstGeom>
        </p:spPr>
        <p:txBody>
          <a:bodyPr/>
          <a:lstStyle>
            <a:lvl1pPr marL="0" marR="0" indent="0" algn="l" defTabSz="685983" rtl="0" eaLnBrk="0" fontAlgn="base" latinLnBrk="0" hangingPunct="0">
              <a:lnSpc>
                <a:spcPct val="125000"/>
              </a:lnSpc>
              <a:spcBef>
                <a:spcPts val="0"/>
              </a:spcBef>
              <a:spcAft>
                <a:spcPct val="0"/>
              </a:spcAft>
              <a:buClr>
                <a:schemeClr val="accent1"/>
              </a:buClr>
              <a:buSzTx/>
              <a:buFontTx/>
              <a:buNone/>
              <a:tabLst/>
              <a:defRPr sz="1050" b="0">
                <a:solidFill>
                  <a:schemeClr val="bg2">
                    <a:lumMod val="50000"/>
                  </a:schemeClr>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222955674"/>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6"/>
            <a:ext cx="10882872" cy="784225"/>
          </a:xfrm>
          <a:prstGeom prst="rect">
            <a:avLst/>
          </a:prstGeom>
        </p:spPr>
        <p:txBody>
          <a:bodyPr anchor="ctr"/>
          <a:lstStyle>
            <a:lvl1pPr algn="l">
              <a:defRPr sz="2251"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1" y="1369785"/>
            <a:ext cx="10882879" cy="367575"/>
          </a:xfrm>
          <a:prstGeom prst="rect">
            <a:avLst/>
          </a:prstGeom>
        </p:spPr>
        <p:txBody>
          <a:bodyPr/>
          <a:lstStyle>
            <a:lvl1pPr marL="0" indent="0" algn="l">
              <a:spcBef>
                <a:spcPts val="0"/>
              </a:spcBef>
              <a:buNone/>
              <a:defRPr sz="1350" b="1">
                <a:solidFill>
                  <a:srgbClr val="0070C0"/>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1" y="1738981"/>
            <a:ext cx="10882879" cy="4478941"/>
          </a:xfrm>
          <a:prstGeom prst="rect">
            <a:avLst/>
          </a:prstGeom>
        </p:spPr>
        <p:txBody>
          <a:bodyPr/>
          <a:lstStyle>
            <a:lvl1pPr marL="0" marR="0" indent="0" algn="l" defTabSz="685983" rtl="0" eaLnBrk="0" fontAlgn="base" latinLnBrk="0" hangingPunct="0">
              <a:lnSpc>
                <a:spcPct val="125000"/>
              </a:lnSpc>
              <a:spcBef>
                <a:spcPts val="0"/>
              </a:spcBef>
              <a:spcAft>
                <a:spcPct val="0"/>
              </a:spcAft>
              <a:buClr>
                <a:schemeClr val="accent1"/>
              </a:buClr>
              <a:buSzTx/>
              <a:buFontTx/>
              <a:buNone/>
              <a:tabLst/>
              <a:defRPr sz="1050" b="0">
                <a:solidFill>
                  <a:schemeClr val="bg2">
                    <a:lumMod val="50000"/>
                  </a:schemeClr>
                </a:solidFill>
                <a:latin typeface="微软雅黑" pitchFamily="34" charset="-122"/>
                <a:ea typeface="微软雅黑" pitchFamily="34" charset="-122"/>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685983"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4195734981"/>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TextBox 5"/>
          <p:cNvSpPr txBox="1"/>
          <p:nvPr userDrawn="1"/>
        </p:nvSpPr>
        <p:spPr>
          <a:xfrm>
            <a:off x="399947" y="6496051"/>
            <a:ext cx="3220728" cy="307975"/>
          </a:xfrm>
          <a:prstGeom prst="rect">
            <a:avLst/>
          </a:prstGeom>
          <a:noFill/>
        </p:spPr>
        <p:txBody>
          <a:bodyPr>
            <a:spAutoFit/>
          </a:bodyPr>
          <a:lstStyle/>
          <a:p>
            <a:pPr defTabSz="914400" fontAlgn="base">
              <a:spcBef>
                <a:spcPct val="0"/>
              </a:spcBef>
              <a:spcAft>
                <a:spcPct val="0"/>
              </a:spcAft>
              <a:defRPr/>
            </a:pPr>
            <a:r>
              <a:rPr lang="en-US" altLang="zh-CN" sz="1400" b="1" dirty="0">
                <a:solidFill>
                  <a:srgbClr val="FFFFFF"/>
                </a:solidFill>
                <a:latin typeface="微软雅黑" pitchFamily="34" charset="-122"/>
                <a:ea typeface="微软雅黑" pitchFamily="34" charset="-122"/>
              </a:rPr>
              <a:t>www.landray.com.cn</a:t>
            </a:r>
            <a:endParaRPr lang="zh-CN" altLang="en-US" sz="1400" b="1" dirty="0">
              <a:solidFill>
                <a:srgbClr val="FFFFFF"/>
              </a:solidFill>
              <a:latin typeface="微软雅黑" pitchFamily="34" charset="-122"/>
              <a:ea typeface="微软雅黑" pitchFamily="34" charset="-122"/>
            </a:endParaRPr>
          </a:p>
        </p:txBody>
      </p:sp>
      <p:sp>
        <p:nvSpPr>
          <p:cNvPr id="3" name="Rectangle 2062"/>
          <p:cNvSpPr>
            <a:spLocks noGrp="1" noChangeArrowheads="1"/>
          </p:cNvSpPr>
          <p:nvPr>
            <p:ph type="sldNum" sz="quarter" idx="10"/>
          </p:nvPr>
        </p:nvSpPr>
        <p:spPr>
          <a:xfrm>
            <a:off x="3961369" y="6488114"/>
            <a:ext cx="2257896" cy="269875"/>
          </a:xfrm>
          <a:prstGeom prst="rect">
            <a:avLst/>
          </a:prstGeom>
        </p:spPr>
        <p:txBody>
          <a:bodyPr/>
          <a:lstStyle>
            <a:lvl1pPr>
              <a:defRPr/>
            </a:lvl1pPr>
          </a:lstStyle>
          <a:p>
            <a:fld id="{F2BAEB93-9BDD-47ED-AA1D-967C39D6643C}" type="slidenum">
              <a:rPr lang="zh-CN" altLang="en-US">
                <a:solidFill>
                  <a:srgbClr val="FFFFFF"/>
                </a:solidFill>
              </a:rPr>
              <a:pPr/>
              <a:t>‹#›</a:t>
            </a:fld>
            <a:endParaRPr lang="en-US" altLang="zh-CN">
              <a:solidFill>
                <a:srgbClr val="FFFFFF"/>
              </a:solidFill>
            </a:endParaRPr>
          </a:p>
        </p:txBody>
      </p:sp>
      <p:sp>
        <p:nvSpPr>
          <p:cNvPr id="13" name="标题 1"/>
          <p:cNvSpPr>
            <a:spLocks noGrp="1"/>
          </p:cNvSpPr>
          <p:nvPr>
            <p:ph type="title"/>
          </p:nvPr>
        </p:nvSpPr>
        <p:spPr>
          <a:xfrm>
            <a:off x="709498" y="222052"/>
            <a:ext cx="11188251" cy="584775"/>
          </a:xfrm>
          <a:prstGeom prst="rect">
            <a:avLst/>
          </a:prstGeom>
          <a:noFill/>
          <a:ln w="9525">
            <a:noFill/>
            <a:miter lim="800000"/>
            <a:headEnd/>
            <a:tailEnd/>
          </a:ln>
        </p:spPr>
        <p:txBody>
          <a:bodyPr wrap="square">
            <a:spAutoFit/>
          </a:bodyPr>
          <a:lstStyle>
            <a:lvl1pPr>
              <a:defRPr lang="zh-CN" altLang="en-US" sz="3200" kern="1200" dirty="0">
                <a:solidFill>
                  <a:srgbClr val="0070C0"/>
                </a:solidFill>
                <a:latin typeface="微软雅黑" pitchFamily="34" charset="-122"/>
                <a:ea typeface="微软雅黑" pitchFamily="34" charset="-122"/>
                <a:cs typeface="+mn-cs"/>
              </a:defRPr>
            </a:lvl1pPr>
          </a:lstStyle>
          <a:p>
            <a:pPr lvl="0"/>
            <a:r>
              <a:rPr lang="zh-CN" altLang="en-US" smtClean="0"/>
              <a:t>单击此处编辑母版标题样式</a:t>
            </a:r>
            <a:endParaRPr lang="zh-CN" altLang="en-US" dirty="0"/>
          </a:p>
        </p:txBody>
      </p:sp>
    </p:spTree>
    <p:extLst>
      <p:ext uri="{BB962C8B-B14F-4D97-AF65-F5344CB8AC3E}">
        <p14:creationId xmlns:p14="http://schemas.microsoft.com/office/powerpoint/2010/main" val="313035521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441" y="1160463"/>
            <a:ext cx="10969943" cy="4525962"/>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1"/>
          <p:cNvSpPr>
            <a:spLocks noGrp="1"/>
          </p:cNvSpPr>
          <p:nvPr>
            <p:ph type="title"/>
          </p:nvPr>
        </p:nvSpPr>
        <p:spPr>
          <a:xfrm>
            <a:off x="1" y="1"/>
            <a:ext cx="9514560" cy="784225"/>
          </a:xfrm>
          <a:prstGeom prst="rect">
            <a:avLst/>
          </a:prstGeom>
        </p:spPr>
        <p:txBody>
          <a:bodyPr anchor="ctr"/>
          <a:lstStyle>
            <a:lvl1pPr>
              <a:defRPr b="0">
                <a:solidFill>
                  <a:srgbClr val="0070C0"/>
                </a:solidFill>
                <a:latin typeface="微软雅黑" pitchFamily="34" charset="-122"/>
                <a:ea typeface="微软雅黑"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683333201"/>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4"/>
            <a:ext cx="10882872" cy="784225"/>
          </a:xfrm>
          <a:prstGeom prst="rect">
            <a:avLst/>
          </a:prstGeom>
        </p:spPr>
        <p:txBody>
          <a:bodyPr anchor="ctr"/>
          <a:lstStyle>
            <a:lvl1pPr algn="l">
              <a:defRPr sz="3000"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0" y="1369783"/>
            <a:ext cx="10882879" cy="367575"/>
          </a:xfrm>
          <a:prstGeom prst="rect">
            <a:avLst/>
          </a:prstGeom>
        </p:spPr>
        <p:txBody>
          <a:bodyPr/>
          <a:lstStyle>
            <a:lvl1pPr marL="0" indent="0" algn="l">
              <a:spcBef>
                <a:spcPts val="0"/>
              </a:spcBef>
              <a:buNone/>
              <a:defRPr sz="1800" b="1">
                <a:solidFill>
                  <a:srgbClr val="0070C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单击此处输入标题一</a:t>
            </a:r>
          </a:p>
        </p:txBody>
      </p:sp>
      <p:sp>
        <p:nvSpPr>
          <p:cNvPr id="8" name="文本占位符 3"/>
          <p:cNvSpPr>
            <a:spLocks noGrp="1"/>
          </p:cNvSpPr>
          <p:nvPr>
            <p:ph type="body" sz="half" idx="12" hasCustomPrompt="1"/>
          </p:nvPr>
        </p:nvSpPr>
        <p:spPr>
          <a:xfrm>
            <a:off x="661680" y="1738979"/>
            <a:ext cx="10882879" cy="1840245"/>
          </a:xfrm>
          <a:prstGeom prst="rect">
            <a:avLst/>
          </a:prstGeom>
        </p:spPr>
        <p:txBody>
          <a:bodyPr/>
          <a:lstStyle>
            <a:lvl1pPr marL="0" marR="0" indent="0" algn="l" defTabSz="914400" rtl="0" eaLnBrk="0" fontAlgn="base" latinLnBrk="0" hangingPunct="0">
              <a:lnSpc>
                <a:spcPct val="125000"/>
              </a:lnSpc>
              <a:spcBef>
                <a:spcPts val="0"/>
              </a:spcBef>
              <a:spcAft>
                <a:spcPct val="0"/>
              </a:spcAft>
              <a:buClr>
                <a:schemeClr val="accent1"/>
              </a:buClr>
              <a:buSzTx/>
              <a:buFontTx/>
              <a:buNone/>
              <a:tabLst/>
              <a:defRPr sz="1400" b="0">
                <a:solidFill>
                  <a:schemeClr val="bg2">
                    <a:lumMod val="50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
        <p:nvSpPr>
          <p:cNvPr id="7" name="文本占位符 3"/>
          <p:cNvSpPr>
            <a:spLocks noGrp="1"/>
          </p:cNvSpPr>
          <p:nvPr>
            <p:ph type="body" sz="half" idx="13" hasCustomPrompt="1"/>
          </p:nvPr>
        </p:nvSpPr>
        <p:spPr>
          <a:xfrm>
            <a:off x="661680" y="3910698"/>
            <a:ext cx="10882879" cy="367575"/>
          </a:xfrm>
          <a:prstGeom prst="rect">
            <a:avLst/>
          </a:prstGeom>
        </p:spPr>
        <p:txBody>
          <a:bodyPr/>
          <a:lstStyle>
            <a:lvl1pPr marL="0" indent="0" algn="l">
              <a:spcBef>
                <a:spcPts val="0"/>
              </a:spcBef>
              <a:buNone/>
              <a:defRPr sz="1800" b="1">
                <a:solidFill>
                  <a:srgbClr val="0070C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单击此处输入标题二</a:t>
            </a:r>
          </a:p>
        </p:txBody>
      </p:sp>
      <p:sp>
        <p:nvSpPr>
          <p:cNvPr id="9" name="文本占位符 3"/>
          <p:cNvSpPr>
            <a:spLocks noGrp="1"/>
          </p:cNvSpPr>
          <p:nvPr>
            <p:ph type="body" sz="half" idx="14" hasCustomPrompt="1"/>
          </p:nvPr>
        </p:nvSpPr>
        <p:spPr>
          <a:xfrm>
            <a:off x="661680" y="4279893"/>
            <a:ext cx="10882879" cy="1924964"/>
          </a:xfrm>
          <a:prstGeom prst="rect">
            <a:avLst/>
          </a:prstGeom>
        </p:spPr>
        <p:txBody>
          <a:bodyPr/>
          <a:lstStyle>
            <a:lvl1pPr marL="0" marR="0" indent="0" algn="l" defTabSz="914400" rtl="0" eaLnBrk="0" fontAlgn="base" latinLnBrk="0" hangingPunct="0">
              <a:lnSpc>
                <a:spcPct val="125000"/>
              </a:lnSpc>
              <a:spcBef>
                <a:spcPts val="0"/>
              </a:spcBef>
              <a:spcAft>
                <a:spcPct val="0"/>
              </a:spcAft>
              <a:buClr>
                <a:schemeClr val="accent1"/>
              </a:buClr>
              <a:buSzTx/>
              <a:buFontTx/>
              <a:buNone/>
              <a:tabLst/>
              <a:defRPr sz="1400" b="0">
                <a:solidFill>
                  <a:schemeClr val="bg2">
                    <a:lumMod val="50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839927071"/>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4"/>
            <a:ext cx="10882872" cy="784225"/>
          </a:xfrm>
          <a:prstGeom prst="rect">
            <a:avLst/>
          </a:prstGeom>
        </p:spPr>
        <p:txBody>
          <a:bodyPr anchor="ctr"/>
          <a:lstStyle>
            <a:lvl1pPr algn="l">
              <a:defRPr sz="3000"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0" y="1369783"/>
            <a:ext cx="10882879" cy="367575"/>
          </a:xfrm>
          <a:prstGeom prst="rect">
            <a:avLst/>
          </a:prstGeom>
        </p:spPr>
        <p:txBody>
          <a:bodyPr/>
          <a:lstStyle>
            <a:lvl1pPr marL="0" indent="0" algn="l">
              <a:spcBef>
                <a:spcPts val="0"/>
              </a:spcBef>
              <a:buNone/>
              <a:defRPr sz="1800" b="1">
                <a:solidFill>
                  <a:srgbClr val="0070C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0" y="1738979"/>
            <a:ext cx="10882879" cy="4478941"/>
          </a:xfrm>
          <a:prstGeom prst="rect">
            <a:avLst/>
          </a:prstGeom>
        </p:spPr>
        <p:txBody>
          <a:bodyPr/>
          <a:lstStyle>
            <a:lvl1pPr marL="0" marR="0" indent="0" algn="l" defTabSz="914400" rtl="0" eaLnBrk="0" fontAlgn="base" latinLnBrk="0" hangingPunct="0">
              <a:lnSpc>
                <a:spcPct val="125000"/>
              </a:lnSpc>
              <a:spcBef>
                <a:spcPts val="0"/>
              </a:spcBef>
              <a:spcAft>
                <a:spcPct val="0"/>
              </a:spcAft>
              <a:buClr>
                <a:schemeClr val="accent1"/>
              </a:buClr>
              <a:buSzTx/>
              <a:buFontTx/>
              <a:buNone/>
              <a:tabLst/>
              <a:defRPr sz="1400" b="0">
                <a:solidFill>
                  <a:schemeClr val="bg2">
                    <a:lumMod val="50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419144547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153940192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Blank Color Layout 5">
    <p:bg>
      <p:bgPr>
        <a:solidFill>
          <a:schemeClr val="tx1"/>
        </a:solidFill>
        <a:effectLst/>
      </p:bgPr>
    </p:bg>
    <p:spTree>
      <p:nvGrpSpPr>
        <p:cNvPr id="1" name=""/>
        <p:cNvGrpSpPr/>
        <p:nvPr/>
      </p:nvGrpSpPr>
      <p:grpSpPr>
        <a:xfrm>
          <a:off x="0" y="0"/>
          <a:ext cx="0" cy="0"/>
          <a:chOff x="0" y="0"/>
          <a:chExt cx="0" cy="0"/>
        </a:xfrm>
      </p:grpSpPr>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3390524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9" name="Rectangle 1"/>
          <p:cNvSpPr/>
          <p:nvPr userDrawn="1"/>
        </p:nvSpPr>
        <p:spPr bwMode="white">
          <a:xfrm>
            <a:off x="-7103" y="0"/>
            <a:ext cx="1896863" cy="685800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 name="文本占位符 2"/>
          <p:cNvSpPr>
            <a:spLocks noGrp="1"/>
          </p:cNvSpPr>
          <p:nvPr>
            <p:ph type="body" sz="quarter" idx="10" hasCustomPrompt="1"/>
          </p:nvPr>
        </p:nvSpPr>
        <p:spPr>
          <a:xfrm>
            <a:off x="136307" y="2345325"/>
            <a:ext cx="1610042" cy="2167350"/>
          </a:xfrm>
          <a:prstGeom prst="rect">
            <a:avLst/>
          </a:prstGeom>
        </p:spPr>
        <p:txBody>
          <a:bodyPr/>
          <a:lstStyle>
            <a:lvl1pPr marL="0" indent="0">
              <a:buNone/>
              <a:defRPr sz="4800" b="1"/>
            </a:lvl1pPr>
            <a:lvl2pPr marL="346075" indent="0">
              <a:buNone/>
              <a:defRPr/>
            </a:lvl2pPr>
            <a:lvl3pPr marL="630237" indent="0">
              <a:buNone/>
              <a:defRPr/>
            </a:lvl3pPr>
            <a:lvl4pPr marL="1258887" indent="0">
              <a:buNone/>
              <a:defRPr/>
            </a:lvl4pPr>
            <a:lvl5pPr marL="1482725" indent="0">
              <a:buNone/>
              <a:defRPr/>
            </a:lvl5pPr>
          </a:lstStyle>
          <a:p>
            <a:pPr lvl="0"/>
            <a:r>
              <a:rPr lang="zh-CN" altLang="en-US" dirty="0" smtClean="0"/>
              <a:t>标题名称</a:t>
            </a:r>
            <a:endParaRPr lang="zh-CN" altLang="en-US" dirty="0"/>
          </a:p>
        </p:txBody>
      </p:sp>
      <p:sp>
        <p:nvSpPr>
          <p:cNvPr id="7"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427060121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Blank Color Layout 5">
    <p:bg>
      <p:bgPr>
        <a:solidFill>
          <a:srgbClr val="0049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92406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4255" y="6237288"/>
            <a:ext cx="2844059" cy="476250"/>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4164515" y="6245225"/>
            <a:ext cx="3859795" cy="476250"/>
          </a:xfrm>
          <a:prstGeom prst="rect">
            <a:avLst/>
          </a:prstGeom>
        </p:spPr>
        <p:txBody>
          <a:bodyPr/>
          <a:lstStyle>
            <a:lvl1pPr>
              <a:defRPr/>
            </a:lvl1pPr>
          </a:lstStyle>
          <a:p>
            <a:endParaRPr lang="en-US"/>
          </a:p>
        </p:txBody>
      </p:sp>
      <p:sp>
        <p:nvSpPr>
          <p:cNvPr id="4" name="灯片编号占位符 3"/>
          <p:cNvSpPr>
            <a:spLocks noGrp="1"/>
          </p:cNvSpPr>
          <p:nvPr>
            <p:ph type="sldNum" sz="quarter" idx="12"/>
          </p:nvPr>
        </p:nvSpPr>
        <p:spPr>
          <a:xfrm>
            <a:off x="9357463" y="6454775"/>
            <a:ext cx="2844059" cy="287338"/>
          </a:xfrm>
          <a:prstGeom prst="rect">
            <a:avLst/>
          </a:prstGeom>
        </p:spPr>
        <p:txBody>
          <a:bodyPr/>
          <a:lstStyle>
            <a:lvl1pPr>
              <a:defRPr/>
            </a:lvl1pPr>
          </a:lstStyle>
          <a:p>
            <a:fld id="{B829F889-C3BF-4334-B0DF-8DACE85A1E04}" type="slidenum">
              <a:rPr lang="en-US"/>
              <a:pPr/>
              <a:t>‹#›</a:t>
            </a:fld>
            <a:endParaRPr lang="en-US"/>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265614757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9" name="Rectangle 1"/>
          <p:cNvSpPr/>
          <p:nvPr userDrawn="1"/>
        </p:nvSpPr>
        <p:spPr bwMode="white">
          <a:xfrm>
            <a:off x="-7103" y="0"/>
            <a:ext cx="1896863" cy="68580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
        <p:nvSpPr>
          <p:cNvPr id="3" name="文本占位符 2"/>
          <p:cNvSpPr>
            <a:spLocks noGrp="1"/>
          </p:cNvSpPr>
          <p:nvPr>
            <p:ph type="body" sz="quarter" idx="12" hasCustomPrompt="1"/>
          </p:nvPr>
        </p:nvSpPr>
        <p:spPr>
          <a:xfrm>
            <a:off x="136307" y="2375988"/>
            <a:ext cx="1610042" cy="2162445"/>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4800" b="1" kern="1200" dirty="0" smtClean="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标题名称</a:t>
            </a:r>
          </a:p>
        </p:txBody>
      </p:sp>
    </p:spTree>
    <p:extLst>
      <p:ext uri="{BB962C8B-B14F-4D97-AF65-F5344CB8AC3E}">
        <p14:creationId xmlns:p14="http://schemas.microsoft.com/office/powerpoint/2010/main" val="13477126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Rectangle 1"/>
          <p:cNvSpPr/>
          <p:nvPr userDrawn="1"/>
        </p:nvSpPr>
        <p:spPr bwMode="white">
          <a:xfrm>
            <a:off x="-7104" y="0"/>
            <a:ext cx="4140000" cy="68580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 name="文本占位符 2"/>
          <p:cNvSpPr>
            <a:spLocks noGrp="1"/>
          </p:cNvSpPr>
          <p:nvPr>
            <p:ph type="body" sz="quarter" idx="12" hasCustomPrompt="1"/>
          </p:nvPr>
        </p:nvSpPr>
        <p:spPr>
          <a:xfrm>
            <a:off x="354254" y="1834501"/>
            <a:ext cx="3391526" cy="1877834"/>
          </a:xfrm>
          <a:prstGeom prst="rect">
            <a:avLst/>
          </a:prstGeom>
        </p:spPr>
        <p:txBody>
          <a:bodyPr/>
          <a:lstStyle>
            <a:lvl1pPr marL="0" indent="0">
              <a:buNone/>
              <a:defRPr lang="zh-CN" altLang="en-US" sz="4000" kern="1200" dirty="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lvl="0"/>
            <a:r>
              <a:rPr lang="zh-CN" altLang="en-US" dirty="0" smtClean="0"/>
              <a:t>请输入描述</a:t>
            </a:r>
            <a:endParaRPr lang="zh-CN" alt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133552411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Title 1"/>
          <p:cNvSpPr>
            <a:spLocks noGrp="1"/>
          </p:cNvSpPr>
          <p:nvPr>
            <p:ph type="title"/>
          </p:nvPr>
        </p:nvSpPr>
        <p:spPr>
          <a:xfrm>
            <a:off x="519112" y="228600"/>
            <a:ext cx="11149013" cy="666387"/>
          </a:xfrm>
          <a:prstGeom prst="rect">
            <a:avLst/>
          </a:prstGeom>
        </p:spPr>
        <p:txBody>
          <a:bodyPr/>
          <a:lstStyle>
            <a:lvl1pPr>
              <a:defRPr>
                <a:solidFill>
                  <a:srgbClr val="00BCF2"/>
                </a:solidFill>
              </a:defRPr>
            </a:lvl1pPr>
          </a:lstStyle>
          <a:p>
            <a:r>
              <a:rPr lang="en-US" dirty="0" smtClean="0"/>
              <a:t>Click to edit Master title style</a:t>
            </a:r>
            <a:endParaRPr 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2015645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文本占位符 3"/>
          <p:cNvSpPr>
            <a:spLocks noGrp="1"/>
          </p:cNvSpPr>
          <p:nvPr>
            <p:ph type="body" sz="quarter" idx="11" hasCustomPrompt="1"/>
          </p:nvPr>
        </p:nvSpPr>
        <p:spPr>
          <a:xfrm>
            <a:off x="512763" y="1768475"/>
            <a:ext cx="7531100" cy="1231900"/>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8800" b="1" kern="1200" dirty="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输入章节名称</a:t>
            </a:r>
            <a:endParaRPr lang="zh-CN" altLang="en-US" dirty="0"/>
          </a:p>
        </p:txBody>
      </p:sp>
    </p:spTree>
    <p:extLst>
      <p:ext uri="{BB962C8B-B14F-4D97-AF65-F5344CB8AC3E}">
        <p14:creationId xmlns:p14="http://schemas.microsoft.com/office/powerpoint/2010/main" val="402604733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a:prstGeom prst="rect">
            <a:avLst/>
          </a:prstGeo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a:prstGeom prst="rect">
            <a:avLst/>
          </a:prstGeo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5594835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137664557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301144949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7"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174142071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Rectangle 1"/>
          <p:cNvSpPr/>
          <p:nvPr userDrawn="1"/>
        </p:nvSpPr>
        <p:spPr bwMode="white">
          <a:xfrm>
            <a:off x="-7105" y="0"/>
            <a:ext cx="4140000" cy="685800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 name="文本占位符 2"/>
          <p:cNvSpPr>
            <a:spLocks noGrp="1"/>
          </p:cNvSpPr>
          <p:nvPr>
            <p:ph type="body" sz="quarter" idx="10" hasCustomPrompt="1"/>
          </p:nvPr>
        </p:nvSpPr>
        <p:spPr>
          <a:xfrm>
            <a:off x="356227" y="1821622"/>
            <a:ext cx="3391526" cy="1890713"/>
          </a:xfrm>
          <a:prstGeom prst="rect">
            <a:avLst/>
          </a:prstGeom>
        </p:spPr>
        <p:txBody>
          <a:bodyPr/>
          <a:lstStyle>
            <a:lvl1pPr marL="0" indent="0">
              <a:buNone/>
              <a:defRPr sz="4000"/>
            </a:lvl1pPr>
            <a:lvl2pPr marL="346075" indent="0">
              <a:buNone/>
              <a:defRPr/>
            </a:lvl2pPr>
            <a:lvl3pPr marL="630237" indent="0">
              <a:buNone/>
              <a:defRPr/>
            </a:lvl3pPr>
            <a:lvl4pPr marL="1258887" indent="0">
              <a:buNone/>
              <a:defRPr/>
            </a:lvl4pPr>
            <a:lvl5pPr marL="1482725" indent="0">
              <a:buNone/>
              <a:defRPr/>
            </a:lvl5pPr>
          </a:lstStyle>
          <a:p>
            <a:pPr lvl="0"/>
            <a:r>
              <a:rPr lang="zh-CN" altLang="en-US" dirty="0" smtClean="0"/>
              <a:t>请输入描述</a:t>
            </a:r>
            <a:endParaRPr lang="zh-CN" alt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36625974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Title 1"/>
          <p:cNvSpPr>
            <a:spLocks noGrp="1"/>
          </p:cNvSpPr>
          <p:nvPr>
            <p:ph type="title"/>
          </p:nvPr>
        </p:nvSpPr>
        <p:spPr>
          <a:xfrm>
            <a:off x="519112" y="228600"/>
            <a:ext cx="11149013" cy="666387"/>
          </a:xfrm>
          <a:prstGeom prst="rect">
            <a:avLst/>
          </a:prstGeom>
        </p:spPr>
        <p:txBody>
          <a:bodyPr/>
          <a:lstStyle>
            <a:lvl1pPr>
              <a:defRPr>
                <a:solidFill>
                  <a:srgbClr val="0070C0"/>
                </a:solidFill>
              </a:defRPr>
            </a:lvl1pPr>
          </a:lstStyle>
          <a:p>
            <a:r>
              <a:rPr lang="en-US" dirty="0" smtClean="0"/>
              <a:t>Click to edit Master title style</a:t>
            </a:r>
            <a:endParaRPr 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5068680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文本占位符 3"/>
          <p:cNvSpPr>
            <a:spLocks noGrp="1"/>
          </p:cNvSpPr>
          <p:nvPr>
            <p:ph type="body" sz="quarter" idx="12" hasCustomPrompt="1"/>
          </p:nvPr>
        </p:nvSpPr>
        <p:spPr>
          <a:xfrm>
            <a:off x="511176" y="1768476"/>
            <a:ext cx="7229475" cy="1231899"/>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8800" b="1" kern="1200" dirty="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输入章节名称</a:t>
            </a:r>
            <a:endParaRPr lang="zh-CN" altLang="en-US" dirty="0"/>
          </a:p>
        </p:txBody>
      </p:sp>
    </p:spTree>
    <p:extLst>
      <p:ext uri="{BB962C8B-B14F-4D97-AF65-F5344CB8AC3E}">
        <p14:creationId xmlns:p14="http://schemas.microsoft.com/office/powerpoint/2010/main" val="138222105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4270685" y="6597353"/>
            <a:ext cx="2844059" cy="263974"/>
          </a:xfrm>
          <a:prstGeom prst="rect">
            <a:avLst/>
          </a:prstGeom>
          <a:ln/>
        </p:spPr>
        <p:txBody>
          <a:bodyPr/>
          <a:lstStyle>
            <a:lvl1pPr>
              <a:defRPr/>
            </a:lvl1pPr>
          </a:lstStyle>
          <a:p>
            <a:pPr>
              <a:defRPr/>
            </a:pPr>
            <a:fld id="{D2BFA605-0C77-4EEC-B15F-5F0A8B9B197C}" type="slidenum">
              <a:rPr lang="zh-CN" altLang="en-US"/>
              <a:pPr>
                <a:defRPr/>
              </a:pPr>
              <a:t>‹#›</a:t>
            </a:fld>
            <a:endParaRPr lang="en-US" altLang="zh-CN"/>
          </a:p>
        </p:txBody>
      </p:sp>
      <p:sp>
        <p:nvSpPr>
          <p:cNvPr id="3" name="Rectangle 2063"/>
          <p:cNvSpPr>
            <a:spLocks noGrp="1" noChangeArrowheads="1"/>
          </p:cNvSpPr>
          <p:nvPr>
            <p:ph type="ftr" sz="quarter" idx="11"/>
          </p:nvPr>
        </p:nvSpPr>
        <p:spPr>
          <a:xfrm>
            <a:off x="8973982" y="6587680"/>
            <a:ext cx="2879570" cy="260648"/>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82642049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4270685" y="6597353"/>
            <a:ext cx="2844059" cy="263974"/>
          </a:xfrm>
          <a:prstGeom prst="rect">
            <a:avLst/>
          </a:prstGeom>
          <a:ln/>
        </p:spPr>
        <p:txBody>
          <a:bodyPr/>
          <a:lstStyle>
            <a:lvl1pPr>
              <a:defRPr/>
            </a:lvl1pPr>
          </a:lstStyle>
          <a:p>
            <a:pPr>
              <a:defRPr/>
            </a:pPr>
            <a:fld id="{D0C9FA04-3AF1-47FE-90AF-611D24CE9229}" type="slidenum">
              <a:rPr lang="zh-CN" altLang="en-US"/>
              <a:pPr>
                <a:defRPr/>
              </a:pPr>
              <a:t>‹#›</a:t>
            </a:fld>
            <a:endParaRPr lang="en-US" altLang="zh-CN" dirty="0"/>
          </a:p>
        </p:txBody>
      </p:sp>
    </p:spTree>
    <p:extLst>
      <p:ext uri="{BB962C8B-B14F-4D97-AF65-F5344CB8AC3E}">
        <p14:creationId xmlns:p14="http://schemas.microsoft.com/office/powerpoint/2010/main" val="369557311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4"/>
            <a:ext cx="10882872" cy="784225"/>
          </a:xfrm>
          <a:prstGeom prst="rect">
            <a:avLst/>
          </a:prstGeom>
        </p:spPr>
        <p:txBody>
          <a:bodyPr anchor="ctr"/>
          <a:lstStyle>
            <a:lvl1pPr algn="l">
              <a:defRPr sz="3000"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0" y="1369783"/>
            <a:ext cx="10882879" cy="367575"/>
          </a:xfrm>
          <a:prstGeom prst="rect">
            <a:avLst/>
          </a:prstGeom>
        </p:spPr>
        <p:txBody>
          <a:bodyPr/>
          <a:lstStyle>
            <a:lvl1pPr marL="0" indent="0" algn="l">
              <a:spcBef>
                <a:spcPts val="0"/>
              </a:spcBef>
              <a:buNone/>
              <a:defRPr sz="1800" b="1">
                <a:solidFill>
                  <a:srgbClr val="0070C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0" y="1738979"/>
            <a:ext cx="10882879" cy="4478941"/>
          </a:xfrm>
          <a:prstGeom prst="rect">
            <a:avLst/>
          </a:prstGeom>
        </p:spPr>
        <p:txBody>
          <a:bodyPr/>
          <a:lstStyle>
            <a:lvl1pPr marL="0" marR="0" indent="0" algn="l" defTabSz="914400" rtl="0" eaLnBrk="0" fontAlgn="base" latinLnBrk="0" hangingPunct="0">
              <a:lnSpc>
                <a:spcPct val="125000"/>
              </a:lnSpc>
              <a:spcBef>
                <a:spcPts val="0"/>
              </a:spcBef>
              <a:spcAft>
                <a:spcPct val="0"/>
              </a:spcAft>
              <a:buClr>
                <a:schemeClr val="accent1"/>
              </a:buClr>
              <a:buSzTx/>
              <a:buFontTx/>
              <a:buNone/>
              <a:tabLst/>
              <a:defRPr sz="1400" b="0">
                <a:solidFill>
                  <a:schemeClr val="bg2">
                    <a:lumMod val="50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988681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441" y="1160463"/>
            <a:ext cx="10969943" cy="4525962"/>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1"/>
          <p:cNvSpPr>
            <a:spLocks noGrp="1"/>
          </p:cNvSpPr>
          <p:nvPr>
            <p:ph type="title"/>
          </p:nvPr>
        </p:nvSpPr>
        <p:spPr>
          <a:xfrm>
            <a:off x="1" y="1"/>
            <a:ext cx="9514560" cy="784225"/>
          </a:xfrm>
          <a:prstGeom prst="rect">
            <a:avLst/>
          </a:prstGeom>
        </p:spPr>
        <p:txBody>
          <a:bodyPr anchor="ctr"/>
          <a:lstStyle>
            <a:lvl1pPr>
              <a:defRPr b="0">
                <a:solidFill>
                  <a:srgbClr val="0070C0"/>
                </a:solidFill>
                <a:latin typeface="微软雅黑" pitchFamily="34" charset="-122"/>
                <a:ea typeface="微软雅黑" pitchFamily="34" charset="-122"/>
              </a:defRPr>
            </a:lvl1pPr>
          </a:lstStyle>
          <a:p>
            <a:r>
              <a:rPr lang="zh-CN" altLang="en-US" smtClean="0"/>
              <a:t>单击此处编辑母版标题样式</a:t>
            </a:r>
            <a:endParaRPr lang="zh-CN" altLang="en-US"/>
          </a:p>
        </p:txBody>
      </p:sp>
      <p:cxnSp>
        <p:nvCxnSpPr>
          <p:cNvPr id="7" name="直接连接符 6"/>
          <p:cNvCxnSpPr/>
          <p:nvPr userDrawn="1"/>
        </p:nvCxnSpPr>
        <p:spPr bwMode="auto">
          <a:xfrm>
            <a:off x="1" y="791570"/>
            <a:ext cx="9514560" cy="0"/>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245679117"/>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679099" y="195944"/>
            <a:ext cx="10882872" cy="784225"/>
          </a:xfrm>
          <a:prstGeom prst="rect">
            <a:avLst/>
          </a:prstGeom>
        </p:spPr>
        <p:txBody>
          <a:bodyPr anchor="ctr"/>
          <a:lstStyle>
            <a:lvl1pPr algn="l">
              <a:defRPr sz="3000" b="1">
                <a:solidFill>
                  <a:srgbClr val="0070C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6" name="文本占位符 3"/>
          <p:cNvSpPr>
            <a:spLocks noGrp="1"/>
          </p:cNvSpPr>
          <p:nvPr>
            <p:ph type="body" sz="half" idx="11"/>
          </p:nvPr>
        </p:nvSpPr>
        <p:spPr>
          <a:xfrm>
            <a:off x="661680" y="1369783"/>
            <a:ext cx="10882879" cy="367575"/>
          </a:xfrm>
          <a:prstGeom prst="rect">
            <a:avLst/>
          </a:prstGeom>
        </p:spPr>
        <p:txBody>
          <a:bodyPr/>
          <a:lstStyle>
            <a:lvl1pPr marL="0" indent="0" algn="l">
              <a:spcBef>
                <a:spcPts val="0"/>
              </a:spcBef>
              <a:buNone/>
              <a:defRPr sz="1800" b="1">
                <a:solidFill>
                  <a:srgbClr val="0070C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文本占位符 3"/>
          <p:cNvSpPr>
            <a:spLocks noGrp="1"/>
          </p:cNvSpPr>
          <p:nvPr>
            <p:ph type="body" sz="half" idx="12"/>
          </p:nvPr>
        </p:nvSpPr>
        <p:spPr>
          <a:xfrm>
            <a:off x="661680" y="1738979"/>
            <a:ext cx="10882879" cy="4478941"/>
          </a:xfrm>
          <a:prstGeom prst="rect">
            <a:avLst/>
          </a:prstGeom>
        </p:spPr>
        <p:txBody>
          <a:bodyPr/>
          <a:lstStyle>
            <a:lvl1pPr marL="0" marR="0" indent="0" algn="l" defTabSz="914400" rtl="0" eaLnBrk="0" fontAlgn="base" latinLnBrk="0" hangingPunct="0">
              <a:lnSpc>
                <a:spcPct val="125000"/>
              </a:lnSpc>
              <a:spcBef>
                <a:spcPts val="0"/>
              </a:spcBef>
              <a:spcAft>
                <a:spcPct val="0"/>
              </a:spcAft>
              <a:buClr>
                <a:schemeClr val="accent1"/>
              </a:buClr>
              <a:buSzTx/>
              <a:buFontTx/>
              <a:buNone/>
              <a:tabLst/>
              <a:defRPr sz="1400" b="0">
                <a:solidFill>
                  <a:schemeClr val="bg2">
                    <a:lumMod val="50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5" name="Rectangle 2062"/>
          <p:cNvSpPr>
            <a:spLocks noGrp="1" noChangeArrowheads="1"/>
          </p:cNvSpPr>
          <p:nvPr>
            <p:ph type="sldNum" sz="quarter" idx="13"/>
          </p:nvPr>
        </p:nvSpPr>
        <p:spPr>
          <a:xfrm>
            <a:off x="4270685" y="6597353"/>
            <a:ext cx="2844059" cy="263974"/>
          </a:xfrm>
          <a:prstGeom prst="rect">
            <a:avLst/>
          </a:prstGeom>
          <a:ln/>
        </p:spPr>
        <p:txBody>
          <a:bodyPr/>
          <a:lstStyle>
            <a:lvl1pPr>
              <a:defRPr/>
            </a:lvl1pPr>
          </a:lstStyle>
          <a:p>
            <a:pPr>
              <a:defRPr/>
            </a:pPr>
            <a:fld id="{59EFB47E-2C16-4359-883C-591D378A187A}" type="slidenum">
              <a:rPr lang="zh-CN" altLang="en-US"/>
              <a:pPr>
                <a:defRPr/>
              </a:pPr>
              <a:t>‹#›</a:t>
            </a:fld>
            <a:endParaRPr lang="en-US" altLang="zh-CN" dirty="0"/>
          </a:p>
        </p:txBody>
      </p:sp>
    </p:spTree>
    <p:extLst>
      <p:ext uri="{BB962C8B-B14F-4D97-AF65-F5344CB8AC3E}">
        <p14:creationId xmlns:p14="http://schemas.microsoft.com/office/powerpoint/2010/main" val="236866582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Title 1"/>
          <p:cNvSpPr>
            <a:spLocks noGrp="1"/>
          </p:cNvSpPr>
          <p:nvPr>
            <p:ph type="title"/>
          </p:nvPr>
        </p:nvSpPr>
        <p:spPr>
          <a:xfrm>
            <a:off x="519112" y="228600"/>
            <a:ext cx="11149013" cy="666387"/>
          </a:xfrm>
          <a:prstGeom prst="rect">
            <a:avLst/>
          </a:prstGeom>
        </p:spPr>
        <p:txBody>
          <a:bodyPr/>
          <a:lstStyle>
            <a:lvl1pPr>
              <a:defRPr>
                <a:solidFill>
                  <a:srgbClr val="E81123"/>
                </a:solidFill>
              </a:defRPr>
            </a:lvl1pPr>
          </a:lstStyle>
          <a:p>
            <a:r>
              <a:rPr lang="en-US" dirty="0" smtClean="0"/>
              <a:t>Click to edit Master title style</a:t>
            </a:r>
            <a:endParaRPr 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219194519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3" name="TextBox 2"/>
          <p:cNvSpPr txBox="1"/>
          <p:nvPr userDrawn="1"/>
        </p:nvSpPr>
        <p:spPr>
          <a:xfrm>
            <a:off x="399947" y="6496051"/>
            <a:ext cx="3220728" cy="307975"/>
          </a:xfrm>
          <a:prstGeom prst="rect">
            <a:avLst/>
          </a:prstGeom>
          <a:noFill/>
        </p:spPr>
        <p:txBody>
          <a:bodyPr>
            <a:spAutoFit/>
          </a:bodyPr>
          <a:lstStyle/>
          <a:p>
            <a:pPr>
              <a:defRPr/>
            </a:pPr>
            <a:r>
              <a:rPr lang="en-US" altLang="zh-CN" sz="1400" dirty="0">
                <a:solidFill>
                  <a:schemeClr val="bg1"/>
                </a:solidFill>
                <a:latin typeface="微软雅黑" pitchFamily="34" charset="-122"/>
                <a:ea typeface="微软雅黑" pitchFamily="34" charset="-122"/>
              </a:rPr>
              <a:t>www.landray.com.cn</a:t>
            </a:r>
            <a:endParaRPr lang="zh-CN" altLang="en-US" sz="1400" dirty="0">
              <a:solidFill>
                <a:schemeClr val="bg1"/>
              </a:solidFill>
              <a:latin typeface="微软雅黑" pitchFamily="34" charset="-122"/>
              <a:ea typeface="微软雅黑" pitchFamily="34" charset="-122"/>
            </a:endParaRPr>
          </a:p>
        </p:txBody>
      </p:sp>
      <p:sp>
        <p:nvSpPr>
          <p:cNvPr id="5" name="标题 1"/>
          <p:cNvSpPr>
            <a:spLocks noGrp="1"/>
          </p:cNvSpPr>
          <p:nvPr>
            <p:ph type="title"/>
          </p:nvPr>
        </p:nvSpPr>
        <p:spPr>
          <a:xfrm>
            <a:off x="-43" y="141270"/>
            <a:ext cx="9626210" cy="573087"/>
          </a:xfrm>
          <a:prstGeom prst="rect">
            <a:avLst/>
          </a:prstGeom>
        </p:spPr>
        <p:txBody>
          <a:bodyPr/>
          <a:lstStyle/>
          <a:p>
            <a:r>
              <a:rPr lang="zh-CN" altLang="en-US" dirty="0" smtClean="0"/>
              <a:t>单击此处编辑母版标题样式</a:t>
            </a:r>
            <a:endParaRPr lang="zh-CN" altLang="en-US" dirty="0"/>
          </a:p>
        </p:txBody>
      </p:sp>
      <p:sp>
        <p:nvSpPr>
          <p:cNvPr id="4" name="Rectangle 2062"/>
          <p:cNvSpPr>
            <a:spLocks noGrp="1" noChangeArrowheads="1"/>
          </p:cNvSpPr>
          <p:nvPr>
            <p:ph type="sldNum" sz="quarter" idx="10"/>
          </p:nvPr>
        </p:nvSpPr>
        <p:spPr>
          <a:xfrm>
            <a:off x="4270685" y="6597353"/>
            <a:ext cx="2844059" cy="263974"/>
          </a:xfrm>
          <a:prstGeom prst="rect">
            <a:avLst/>
          </a:prstGeom>
        </p:spPr>
        <p:txBody>
          <a:bodyPr/>
          <a:lstStyle>
            <a:lvl1pPr>
              <a:defRPr/>
            </a:lvl1pPr>
          </a:lstStyle>
          <a:p>
            <a:pPr>
              <a:defRPr/>
            </a:pPr>
            <a:fld id="{9175DFF2-BC79-4B28-B2E5-F58252D0B97B}" type="slidenum">
              <a:rPr lang="zh-CN" altLang="en-US"/>
              <a:pPr>
                <a:defRPr/>
              </a:pPr>
              <a:t>‹#›</a:t>
            </a:fld>
            <a:endParaRPr lang="en-US" altLang="zh-CN"/>
          </a:p>
        </p:txBody>
      </p:sp>
    </p:spTree>
    <p:extLst>
      <p:ext uri="{BB962C8B-B14F-4D97-AF65-F5344CB8AC3E}">
        <p14:creationId xmlns:p14="http://schemas.microsoft.com/office/powerpoint/2010/main" val="140091323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9"/>
            <a:ext cx="10969943" cy="1143000"/>
          </a:xfrm>
          <a:prstGeom prst="rect">
            <a:avLst/>
          </a:prstGeom>
        </p:spPr>
        <p:txBody>
          <a:bodyPr/>
          <a:lstStyle/>
          <a:p>
            <a:r>
              <a:rPr lang="zh-CN" altLang="en-US" smtClean="0"/>
              <a:t>单击此处编辑母版标题样式</a:t>
            </a:r>
            <a:endParaRPr lang="zh-CN" altLang="en-US"/>
          </a:p>
        </p:txBody>
      </p:sp>
      <p:sp>
        <p:nvSpPr>
          <p:cNvPr id="3" name="Rectangle 2062"/>
          <p:cNvSpPr>
            <a:spLocks noGrp="1" noChangeArrowheads="1"/>
          </p:cNvSpPr>
          <p:nvPr>
            <p:ph type="sldNum" sz="quarter" idx="10"/>
          </p:nvPr>
        </p:nvSpPr>
        <p:spPr>
          <a:xfrm>
            <a:off x="3961371" y="6488113"/>
            <a:ext cx="2257896" cy="269876"/>
          </a:xfrm>
          <a:prstGeom prst="rect">
            <a:avLst/>
          </a:prstGeom>
          <a:ln/>
        </p:spPr>
        <p:txBody>
          <a:bodyPr/>
          <a:lstStyle>
            <a:lvl1pPr>
              <a:defRPr/>
            </a:lvl1pPr>
          </a:lstStyle>
          <a:p>
            <a:pPr>
              <a:defRPr/>
            </a:pPr>
            <a:fld id="{6F90F5D9-BBF0-400F-BB4B-3854D62BCE69}" type="slidenum">
              <a:rPr lang="zh-CN" altLang="en-US"/>
              <a:pPr>
                <a:defRPr/>
              </a:pPr>
              <a:t>‹#›</a:t>
            </a:fld>
            <a:endParaRPr lang="en-US" sz="1512" b="1">
              <a:solidFill>
                <a:schemeClr val="tx2"/>
              </a:solidFill>
            </a:endParaRPr>
          </a:p>
        </p:txBody>
      </p:sp>
    </p:spTree>
    <p:extLst>
      <p:ext uri="{BB962C8B-B14F-4D97-AF65-F5344CB8AC3E}">
        <p14:creationId xmlns:p14="http://schemas.microsoft.com/office/powerpoint/2010/main" val="2093970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441" y="1160463"/>
            <a:ext cx="10969943" cy="4525962"/>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1"/>
          <p:cNvSpPr>
            <a:spLocks noGrp="1"/>
          </p:cNvSpPr>
          <p:nvPr>
            <p:ph type="title"/>
          </p:nvPr>
        </p:nvSpPr>
        <p:spPr>
          <a:xfrm>
            <a:off x="1" y="1"/>
            <a:ext cx="9514560" cy="784225"/>
          </a:xfrm>
          <a:prstGeom prst="rect">
            <a:avLst/>
          </a:prstGeom>
        </p:spPr>
        <p:txBody>
          <a:bodyPr anchor="ctr"/>
          <a:lstStyle>
            <a:lvl1pPr>
              <a:defRPr b="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cxnSp>
        <p:nvCxnSpPr>
          <p:cNvPr id="7" name="直接连接符 6"/>
          <p:cNvCxnSpPr/>
          <p:nvPr userDrawn="1"/>
        </p:nvCxnSpPr>
        <p:spPr bwMode="auto">
          <a:xfrm>
            <a:off x="1" y="791570"/>
            <a:ext cx="9514560" cy="0"/>
          </a:xfrm>
          <a:prstGeom prst="line">
            <a:avLst/>
          </a:prstGeom>
          <a:solidFill>
            <a:schemeClr val="accent1"/>
          </a:solidFill>
          <a:ln w="38100" cap="flat" cmpd="sng" algn="ctr">
            <a:solidFill>
              <a:srgbClr val="66CCFF"/>
            </a:solidFill>
            <a:prstDash val="solid"/>
            <a:round/>
            <a:headEnd type="none" w="med" len="med"/>
            <a:tailEnd type="none" w="med" len="med"/>
          </a:ln>
          <a:effectLst/>
        </p:spPr>
      </p:cxnSp>
    </p:spTree>
    <p:extLst>
      <p:ext uri="{BB962C8B-B14F-4D97-AF65-F5344CB8AC3E}">
        <p14:creationId xmlns:p14="http://schemas.microsoft.com/office/powerpoint/2010/main" val="477817213"/>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294981314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9" name="Rectangle 1"/>
          <p:cNvSpPr/>
          <p:nvPr userDrawn="1"/>
        </p:nvSpPr>
        <p:spPr bwMode="white">
          <a:xfrm>
            <a:off x="-7103" y="0"/>
            <a:ext cx="1896863" cy="6858000"/>
          </a:xfrm>
          <a:prstGeom prst="rect">
            <a:avLst/>
          </a:prstGeom>
          <a:solidFill>
            <a:srgbClr val="8CC600"/>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
        <p:nvSpPr>
          <p:cNvPr id="3" name="文本占位符 2"/>
          <p:cNvSpPr>
            <a:spLocks noGrp="1"/>
          </p:cNvSpPr>
          <p:nvPr>
            <p:ph type="body" sz="quarter" idx="13" hasCustomPrompt="1"/>
          </p:nvPr>
        </p:nvSpPr>
        <p:spPr>
          <a:xfrm>
            <a:off x="136307" y="2388867"/>
            <a:ext cx="1610042" cy="2149566"/>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4800" b="1" kern="1200" dirty="0" smtClean="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标题名称</a:t>
            </a:r>
          </a:p>
        </p:txBody>
      </p:sp>
    </p:spTree>
    <p:extLst>
      <p:ext uri="{BB962C8B-B14F-4D97-AF65-F5344CB8AC3E}">
        <p14:creationId xmlns:p14="http://schemas.microsoft.com/office/powerpoint/2010/main" val="63463877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Rectangle 1"/>
          <p:cNvSpPr/>
          <p:nvPr userDrawn="1"/>
        </p:nvSpPr>
        <p:spPr bwMode="white">
          <a:xfrm>
            <a:off x="-7104" y="0"/>
            <a:ext cx="4140000" cy="6858000"/>
          </a:xfrm>
          <a:prstGeom prst="rect">
            <a:avLst/>
          </a:prstGeom>
          <a:solidFill>
            <a:srgbClr val="8CC600"/>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 name="文本占位符 2"/>
          <p:cNvSpPr>
            <a:spLocks noGrp="1"/>
          </p:cNvSpPr>
          <p:nvPr>
            <p:ph type="body" sz="quarter" idx="13" hasCustomPrompt="1"/>
          </p:nvPr>
        </p:nvSpPr>
        <p:spPr>
          <a:xfrm>
            <a:off x="354254" y="1847379"/>
            <a:ext cx="3391526" cy="1864955"/>
          </a:xfrm>
          <a:prstGeom prst="rect">
            <a:avLst/>
          </a:prstGeom>
        </p:spPr>
        <p:txBody>
          <a:bodyPr/>
          <a:lstStyle>
            <a:lvl1pPr marL="0" indent="0">
              <a:buNone/>
              <a:defRPr/>
            </a:lvl1pPr>
            <a:lvl2pPr marL="346075" indent="0">
              <a:buNone/>
              <a:defRPr/>
            </a:lvl2pPr>
            <a:lvl3pPr marL="630237" indent="0">
              <a:buNone/>
              <a:defRPr/>
            </a:lvl3pPr>
            <a:lvl4pPr marL="1258887" indent="0">
              <a:buNone/>
              <a:defRPr/>
            </a:lvl4pPr>
            <a:lvl5pPr marL="1482725" indent="0">
              <a:buNone/>
              <a:defRPr/>
            </a:lvl5pPr>
          </a:lstStyle>
          <a:p>
            <a:pPr lvl="0"/>
            <a:r>
              <a:rPr lang="zh-CN" altLang="en-US" dirty="0" smtClean="0"/>
              <a:t>请输入描述</a:t>
            </a:r>
            <a:endParaRPr lang="zh-CN" alt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339976936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Title 1"/>
          <p:cNvSpPr>
            <a:spLocks noGrp="1"/>
          </p:cNvSpPr>
          <p:nvPr>
            <p:ph type="title"/>
          </p:nvPr>
        </p:nvSpPr>
        <p:spPr>
          <a:xfrm>
            <a:off x="519112" y="228600"/>
            <a:ext cx="11149013" cy="666387"/>
          </a:xfrm>
          <a:prstGeom prst="rect">
            <a:avLst/>
          </a:prstGeom>
        </p:spPr>
        <p:txBody>
          <a:bodyPr/>
          <a:lstStyle>
            <a:lvl1pPr>
              <a:defRPr>
                <a:solidFill>
                  <a:srgbClr val="8CC600"/>
                </a:solidFill>
              </a:defRPr>
            </a:lvl1pPr>
          </a:lstStyle>
          <a:p>
            <a:r>
              <a:rPr lang="en-US" dirty="0" smtClean="0"/>
              <a:t>Click to edit Master title style</a:t>
            </a:r>
            <a:endParaRPr 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391884321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文本占位符 3"/>
          <p:cNvSpPr>
            <a:spLocks noGrp="1"/>
          </p:cNvSpPr>
          <p:nvPr>
            <p:ph type="body" sz="quarter" idx="13" hasCustomPrompt="1"/>
          </p:nvPr>
        </p:nvSpPr>
        <p:spPr>
          <a:xfrm>
            <a:off x="511176" y="1768476"/>
            <a:ext cx="7229475" cy="1231899"/>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8800" b="1" kern="1200" dirty="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输入章节名称</a:t>
            </a:r>
            <a:endParaRPr lang="zh-CN" altLang="en-US" dirty="0"/>
          </a:p>
        </p:txBody>
      </p:sp>
    </p:spTree>
    <p:extLst>
      <p:ext uri="{BB962C8B-B14F-4D97-AF65-F5344CB8AC3E}">
        <p14:creationId xmlns:p14="http://schemas.microsoft.com/office/powerpoint/2010/main" val="293854099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274240844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9" name="Rectangle 1"/>
          <p:cNvSpPr/>
          <p:nvPr userDrawn="1"/>
        </p:nvSpPr>
        <p:spPr bwMode="white">
          <a:xfrm>
            <a:off x="-7103" y="0"/>
            <a:ext cx="1896863" cy="685800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
        <p:nvSpPr>
          <p:cNvPr id="3" name="文本占位符 2"/>
          <p:cNvSpPr>
            <a:spLocks noGrp="1"/>
          </p:cNvSpPr>
          <p:nvPr>
            <p:ph type="body" sz="quarter" idx="14" hasCustomPrompt="1"/>
          </p:nvPr>
        </p:nvSpPr>
        <p:spPr>
          <a:xfrm>
            <a:off x="136307" y="2401745"/>
            <a:ext cx="1610042" cy="2136687"/>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4800" b="1" kern="1200" dirty="0" smtClean="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标题名称</a:t>
            </a:r>
          </a:p>
        </p:txBody>
      </p:sp>
    </p:spTree>
    <p:extLst>
      <p:ext uri="{BB962C8B-B14F-4D97-AF65-F5344CB8AC3E}">
        <p14:creationId xmlns:p14="http://schemas.microsoft.com/office/powerpoint/2010/main" val="93109268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12764" y="1768475"/>
            <a:ext cx="7531100" cy="1231900"/>
          </a:xfrm>
          <a:prstGeom prst="rect">
            <a:avLst/>
          </a:prstGeom>
        </p:spPr>
        <p:txBody>
          <a:bodyPr/>
          <a:lstStyle>
            <a:lvl1pPr marL="0" indent="0">
              <a:buNone/>
              <a:defRPr sz="8800" b="1"/>
            </a:lvl1pPr>
            <a:lvl2pPr marL="346075" indent="0">
              <a:buNone/>
              <a:defRPr/>
            </a:lvl2pPr>
            <a:lvl3pPr marL="630237" indent="0">
              <a:buNone/>
              <a:defRPr/>
            </a:lvl3pPr>
            <a:lvl4pPr marL="1258887" indent="0">
              <a:buNone/>
              <a:defRPr/>
            </a:lvl4pPr>
            <a:lvl5pPr marL="1482725" indent="0">
              <a:buNone/>
              <a:defRPr/>
            </a:lvl5pPr>
          </a:lstStyle>
          <a:p>
            <a:pPr lvl="0"/>
            <a:r>
              <a:rPr lang="zh-CN" altLang="en-US" dirty="0" smtClean="0"/>
              <a:t>输入章节名称</a:t>
            </a:r>
            <a:endParaRPr lang="zh-CN" altLang="en-US" dirty="0"/>
          </a:p>
        </p:txBody>
      </p:sp>
    </p:spTree>
    <p:extLst>
      <p:ext uri="{BB962C8B-B14F-4D97-AF65-F5344CB8AC3E}">
        <p14:creationId xmlns:p14="http://schemas.microsoft.com/office/powerpoint/2010/main" val="306123669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Rectangle 1"/>
          <p:cNvSpPr/>
          <p:nvPr userDrawn="1"/>
        </p:nvSpPr>
        <p:spPr bwMode="white">
          <a:xfrm>
            <a:off x="-7104" y="0"/>
            <a:ext cx="4140000" cy="685800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 name="文本占位符 2"/>
          <p:cNvSpPr>
            <a:spLocks noGrp="1"/>
          </p:cNvSpPr>
          <p:nvPr>
            <p:ph type="body" sz="quarter" idx="14" hasCustomPrompt="1"/>
          </p:nvPr>
        </p:nvSpPr>
        <p:spPr>
          <a:xfrm>
            <a:off x="354254" y="1860259"/>
            <a:ext cx="3391526" cy="1852076"/>
          </a:xfrm>
          <a:prstGeom prst="rect">
            <a:avLst/>
          </a:prstGeom>
        </p:spPr>
        <p:txBody>
          <a:bodyPr/>
          <a:lstStyle>
            <a:lvl1pPr marL="0" indent="0">
              <a:buNone/>
              <a:defRPr sz="4000"/>
            </a:lvl1pPr>
            <a:lvl2pPr marL="346075" indent="0">
              <a:buNone/>
              <a:defRPr/>
            </a:lvl2pPr>
            <a:lvl3pPr marL="630237" indent="0">
              <a:buNone/>
              <a:defRPr/>
            </a:lvl3pPr>
            <a:lvl4pPr marL="1258887" indent="0">
              <a:buNone/>
              <a:defRPr/>
            </a:lvl4pPr>
            <a:lvl5pPr marL="1482725" indent="0">
              <a:buNone/>
              <a:defRPr/>
            </a:lvl5pPr>
          </a:lstStyle>
          <a:p>
            <a:pPr lvl="0"/>
            <a:r>
              <a:rPr lang="zh-CN" altLang="en-US" dirty="0" smtClean="0"/>
              <a:t>请输入描述</a:t>
            </a:r>
            <a:endParaRPr lang="zh-CN" alt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394567802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Title 1"/>
          <p:cNvSpPr>
            <a:spLocks noGrp="1"/>
          </p:cNvSpPr>
          <p:nvPr>
            <p:ph type="title"/>
          </p:nvPr>
        </p:nvSpPr>
        <p:spPr>
          <a:xfrm>
            <a:off x="519112" y="228600"/>
            <a:ext cx="11149013" cy="666387"/>
          </a:xfrm>
          <a:prstGeom prst="rect">
            <a:avLst/>
          </a:prstGeom>
        </p:spPr>
        <p:txBody>
          <a:bodyPr/>
          <a:lstStyle>
            <a:lvl1pPr>
              <a:defRPr>
                <a:solidFill>
                  <a:srgbClr val="FF8C00"/>
                </a:solidFill>
              </a:defRPr>
            </a:lvl1pPr>
          </a:lstStyle>
          <a:p>
            <a:r>
              <a:rPr lang="en-US" dirty="0" smtClean="0"/>
              <a:t>Click to edit Master title style</a:t>
            </a:r>
            <a:endParaRPr 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169698537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文本占位符 3"/>
          <p:cNvSpPr>
            <a:spLocks noGrp="1"/>
          </p:cNvSpPr>
          <p:nvPr>
            <p:ph type="body" sz="quarter" idx="14" hasCustomPrompt="1"/>
          </p:nvPr>
        </p:nvSpPr>
        <p:spPr>
          <a:xfrm>
            <a:off x="511176" y="1768476"/>
            <a:ext cx="7229475" cy="1231899"/>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8800" b="1" kern="1200" dirty="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输入章节名称</a:t>
            </a:r>
            <a:endParaRPr lang="zh-CN" altLang="en-US" dirty="0"/>
          </a:p>
        </p:txBody>
      </p:sp>
    </p:spTree>
    <p:extLst>
      <p:ext uri="{BB962C8B-B14F-4D97-AF65-F5344CB8AC3E}">
        <p14:creationId xmlns:p14="http://schemas.microsoft.com/office/powerpoint/2010/main" val="102413041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16857206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9" name="Rectangle 1"/>
          <p:cNvSpPr/>
          <p:nvPr userDrawn="1"/>
        </p:nvSpPr>
        <p:spPr bwMode="white">
          <a:xfrm>
            <a:off x="-7103" y="0"/>
            <a:ext cx="1896863" cy="6858000"/>
          </a:xfrm>
          <a:prstGeom prst="rect">
            <a:avLst/>
          </a:prstGeom>
          <a:solidFill>
            <a:srgbClr val="910091"/>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
        <p:nvSpPr>
          <p:cNvPr id="3" name="文本占位符 2"/>
          <p:cNvSpPr>
            <a:spLocks noGrp="1"/>
          </p:cNvSpPr>
          <p:nvPr>
            <p:ph type="body" sz="quarter" idx="15" hasCustomPrompt="1"/>
          </p:nvPr>
        </p:nvSpPr>
        <p:spPr>
          <a:xfrm>
            <a:off x="136307" y="2414624"/>
            <a:ext cx="1610042" cy="2123808"/>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4800" b="1" kern="1200" dirty="0" smtClean="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标题名称</a:t>
            </a:r>
          </a:p>
        </p:txBody>
      </p:sp>
    </p:spTree>
    <p:extLst>
      <p:ext uri="{BB962C8B-B14F-4D97-AF65-F5344CB8AC3E}">
        <p14:creationId xmlns:p14="http://schemas.microsoft.com/office/powerpoint/2010/main" val="83962384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Rectangle 1"/>
          <p:cNvSpPr/>
          <p:nvPr userDrawn="1"/>
        </p:nvSpPr>
        <p:spPr bwMode="white">
          <a:xfrm>
            <a:off x="-7104" y="0"/>
            <a:ext cx="4140000" cy="6858000"/>
          </a:xfrm>
          <a:prstGeom prst="rect">
            <a:avLst/>
          </a:prstGeom>
          <a:solidFill>
            <a:srgbClr val="910091"/>
          </a:solidFill>
          <a:ln w="9525" cap="flat" cmpd="sng" algn="ctr">
            <a:noFill/>
            <a:prstDash val="solid"/>
            <a:headEnd type="none" w="med" len="med"/>
            <a:tailEnd type="none" w="med" len="med"/>
          </a:ln>
          <a:effectLst/>
        </p:spPr>
        <p:txBody>
          <a:bodyPr rot="0" spcFirstLastPara="0" vertOverflow="overflow" horzOverflow="overflow" vert="horz" wrap="square" lIns="34125" tIns="34125" rIns="34125" bIns="34125" numCol="1" spcCol="0" rtlCol="0" fromWordArt="0" anchor="ctr" anchorCtr="0" forceAA="0" compatLnSpc="1">
            <a:prstTxWarp prst="textNoShape">
              <a:avLst/>
            </a:prstTxWarp>
            <a:noAutofit/>
          </a:bodyPr>
          <a:lstStyle/>
          <a:p>
            <a:pPr marL="0" marR="0" lvl="0" indent="0" algn="ctr" defTabSz="682181"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 name="文本占位符 2"/>
          <p:cNvSpPr>
            <a:spLocks noGrp="1"/>
          </p:cNvSpPr>
          <p:nvPr>
            <p:ph type="body" sz="quarter" idx="15" hasCustomPrompt="1"/>
          </p:nvPr>
        </p:nvSpPr>
        <p:spPr>
          <a:xfrm>
            <a:off x="354254" y="1873138"/>
            <a:ext cx="3391526" cy="1839197"/>
          </a:xfrm>
          <a:prstGeom prst="rect">
            <a:avLst/>
          </a:prstGeom>
        </p:spPr>
        <p:txBody>
          <a:bodyPr/>
          <a:lstStyle>
            <a:lvl1pPr marL="0" indent="0">
              <a:buNone/>
              <a:defRPr/>
            </a:lvl1pPr>
            <a:lvl2pPr marL="346075" indent="0">
              <a:buNone/>
              <a:defRPr/>
            </a:lvl2pPr>
            <a:lvl3pPr marL="630237" indent="0">
              <a:buNone/>
              <a:defRPr/>
            </a:lvl3pPr>
            <a:lvl4pPr marL="1258887" indent="0">
              <a:buNone/>
              <a:defRPr/>
            </a:lvl4pPr>
            <a:lvl5pPr marL="1482725" indent="0">
              <a:buNone/>
              <a:defRPr/>
            </a:lvl5pPr>
          </a:lstStyle>
          <a:p>
            <a:pPr lvl="0"/>
            <a:r>
              <a:rPr lang="zh-CN" altLang="en-US" dirty="0" smtClean="0"/>
              <a:t>请输入描述</a:t>
            </a:r>
            <a:endParaRPr lang="zh-CN" alt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357587921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tx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028" tIns="38005" rIns="76028" bIns="38005" numCol="1" rtlCol="0" anchor="ctr" anchorCtr="0" compatLnSpc="1">
            <a:prstTxWarp prst="textNoShape">
              <a:avLst/>
            </a:prstTxWarp>
          </a:bodyPr>
          <a:lstStyle/>
          <a:p>
            <a:pPr algn="ctr" defTabSz="760064"/>
            <a:endParaRPr lang="en-US" sz="1916" dirty="0" smtClean="0">
              <a:gradFill>
                <a:gsLst>
                  <a:gs pos="0">
                    <a:srgbClr val="FFFFFF"/>
                  </a:gs>
                  <a:gs pos="100000">
                    <a:srgbClr val="FFFFFF"/>
                  </a:gs>
                </a:gsLst>
                <a:lin ang="5400000" scaled="0"/>
              </a:gradFill>
            </a:endParaRPr>
          </a:p>
        </p:txBody>
      </p:sp>
      <p:sp>
        <p:nvSpPr>
          <p:cNvPr id="5" name="Title 1"/>
          <p:cNvSpPr>
            <a:spLocks noGrp="1"/>
          </p:cNvSpPr>
          <p:nvPr>
            <p:ph type="title"/>
          </p:nvPr>
        </p:nvSpPr>
        <p:spPr>
          <a:xfrm>
            <a:off x="519112" y="228600"/>
            <a:ext cx="11149013" cy="666387"/>
          </a:xfrm>
          <a:prstGeom prst="rect">
            <a:avLst/>
          </a:prstGeom>
        </p:spPr>
        <p:txBody>
          <a:bodyPr/>
          <a:lstStyle>
            <a:lvl1pPr>
              <a:defRPr>
                <a:solidFill>
                  <a:srgbClr val="910091"/>
                </a:solidFill>
              </a:defRPr>
            </a:lvl1pPr>
          </a:lstStyle>
          <a:p>
            <a:r>
              <a:rPr lang="en-US" dirty="0" smtClean="0"/>
              <a:t>Click to edit Master title style</a:t>
            </a:r>
            <a:endParaRPr lang="en-US" dirty="0"/>
          </a:p>
        </p:txBody>
      </p:sp>
      <p:sp>
        <p:nvSpPr>
          <p:cNvPr id="8" name="Date Placeholder 3"/>
          <p:cNvSpPr txBox="1">
            <a:spLocks/>
          </p:cNvSpPr>
          <p:nvPr userDrawn="1"/>
        </p:nvSpPr>
        <p:spPr>
          <a:xfrm>
            <a:off x="10197731" y="6507480"/>
            <a:ext cx="1813129" cy="228600"/>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lumMod val="65000"/>
                    <a:lumOff val="35000"/>
                  </a:prstClr>
                </a:solidFill>
              </a:rPr>
              <a:t>Copyright© </a:t>
            </a:r>
            <a:r>
              <a:rPr lang="en-US" sz="1200" dirty="0" smtClean="0">
                <a:solidFill>
                  <a:prstClr val="black">
                    <a:lumMod val="65000"/>
                    <a:lumOff val="35000"/>
                  </a:prstClr>
                </a:solidFill>
              </a:rPr>
              <a:t> </a:t>
            </a:r>
            <a:r>
              <a:rPr lang="en-US" altLang="zh-CN" sz="1200" dirty="0" err="1" smtClean="0">
                <a:solidFill>
                  <a:prstClr val="black">
                    <a:lumMod val="65000"/>
                    <a:lumOff val="35000"/>
                  </a:prstClr>
                </a:solidFill>
              </a:rPr>
              <a:t>Landray</a:t>
            </a:r>
            <a:endParaRPr lang="en-US" sz="1200" dirty="0">
              <a:solidFill>
                <a:prstClr val="black">
                  <a:lumMod val="65000"/>
                  <a:lumOff val="35000"/>
                </a:prstClr>
              </a:solidFill>
            </a:endParaRPr>
          </a:p>
        </p:txBody>
      </p:sp>
    </p:spTree>
    <p:extLst>
      <p:ext uri="{BB962C8B-B14F-4D97-AF65-F5344CB8AC3E}">
        <p14:creationId xmlns:p14="http://schemas.microsoft.com/office/powerpoint/2010/main" val="421774428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文本占位符 3"/>
          <p:cNvSpPr>
            <a:spLocks noGrp="1"/>
          </p:cNvSpPr>
          <p:nvPr>
            <p:ph type="body" sz="quarter" idx="15" hasCustomPrompt="1"/>
          </p:nvPr>
        </p:nvSpPr>
        <p:spPr>
          <a:xfrm>
            <a:off x="511176" y="1768476"/>
            <a:ext cx="7229475" cy="1231899"/>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zh-CN" altLang="en-US" sz="8800" b="1" kern="1200" dirty="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346075" indent="0">
              <a:buNone/>
              <a:defRPr/>
            </a:lvl2pPr>
            <a:lvl3pPr marL="630237" indent="0">
              <a:buNone/>
              <a:defRPr/>
            </a:lvl3pPr>
            <a:lvl4pPr marL="1258887" indent="0">
              <a:buNone/>
              <a:defRPr/>
            </a:lvl4pPr>
            <a:lvl5pPr marL="1482725" indent="0">
              <a:buNone/>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defRPr/>
            </a:pPr>
            <a:r>
              <a:rPr lang="zh-CN" altLang="en-US" dirty="0" smtClean="0"/>
              <a:t>输入章节名称</a:t>
            </a:r>
            <a:endParaRPr lang="zh-CN" altLang="en-US" dirty="0"/>
          </a:p>
        </p:txBody>
      </p:sp>
    </p:spTree>
    <p:extLst>
      <p:ext uri="{BB962C8B-B14F-4D97-AF65-F5344CB8AC3E}">
        <p14:creationId xmlns:p14="http://schemas.microsoft.com/office/powerpoint/2010/main" val="260500352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E8112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Click to edit title style</a:t>
            </a:r>
          </a:p>
        </p:txBody>
      </p:sp>
      <p:pic>
        <p:nvPicPr>
          <p:cNvPr id="8"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52304085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Blank Color 1 Layout">
    <p:bg>
      <p:bgPr>
        <a:solidFill>
          <a:srgbClr val="0070C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Click to edit title style</a:t>
            </a:r>
          </a:p>
        </p:txBody>
      </p:sp>
      <p:pic>
        <p:nvPicPr>
          <p:cNvPr id="8"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90725749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2" y="2130434"/>
            <a:ext cx="10360501"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441" y="6356359"/>
            <a:ext cx="2844059" cy="365125"/>
          </a:xfrm>
          <a:prstGeom prst="rect">
            <a:avLst/>
          </a:prstGeom>
        </p:spPr>
        <p:txBody>
          <a:bodyPr/>
          <a:lstStyle/>
          <a:p>
            <a:pPr>
              <a:defRPr/>
            </a:pPr>
            <a:fld id="{AD00AEB6-19B1-46E9-99E1-F71128026761}" type="datetime1">
              <a:rPr lang="zh-CN" altLang="en-US" smtClean="0">
                <a:solidFill>
                  <a:prstClr val="black">
                    <a:tint val="75000"/>
                  </a:prstClr>
                </a:solidFill>
              </a:rPr>
              <a:pPr>
                <a:defRPr/>
              </a:pPr>
              <a:t>2016-2-12</a:t>
            </a:fld>
            <a:endParaRPr lang="en-US">
              <a:solidFill>
                <a:prstClr val="black">
                  <a:tint val="75000"/>
                </a:prstClr>
              </a:solidFill>
            </a:endParaRPr>
          </a:p>
        </p:txBody>
      </p:sp>
      <p:sp>
        <p:nvSpPr>
          <p:cNvPr id="5" name="页脚占位符 4"/>
          <p:cNvSpPr>
            <a:spLocks noGrp="1"/>
          </p:cNvSpPr>
          <p:nvPr>
            <p:ph type="ftr" sz="quarter" idx="11"/>
          </p:nvPr>
        </p:nvSpPr>
        <p:spPr>
          <a:xfrm>
            <a:off x="4164515" y="6356359"/>
            <a:ext cx="3859795" cy="365125"/>
          </a:xfrm>
          <a:prstGeom prst="rect">
            <a:avLst/>
          </a:prstGeom>
        </p:spPr>
        <p:txBody>
          <a:bodyPr/>
          <a:lstStyle/>
          <a:p>
            <a:pPr>
              <a:defRPr/>
            </a:pPr>
            <a:endParaRPr lang="en-US">
              <a:solidFill>
                <a:prstClr val="black">
                  <a:tint val="75000"/>
                </a:prstClr>
              </a:solidFill>
            </a:endParaRPr>
          </a:p>
        </p:txBody>
      </p:sp>
      <p:sp>
        <p:nvSpPr>
          <p:cNvPr id="6" name="灯片编号占位符 5"/>
          <p:cNvSpPr>
            <a:spLocks noGrp="1"/>
          </p:cNvSpPr>
          <p:nvPr>
            <p:ph type="sldNum" sz="quarter" idx="12"/>
          </p:nvPr>
        </p:nvSpPr>
        <p:spPr>
          <a:xfrm>
            <a:off x="8735326" y="6356359"/>
            <a:ext cx="2844059" cy="365125"/>
          </a:xfrm>
          <a:prstGeom prst="rect">
            <a:avLst/>
          </a:prstGeom>
        </p:spPr>
        <p:txBody>
          <a:bodyPr/>
          <a:lstStyle/>
          <a:p>
            <a:pPr>
              <a:defRPr/>
            </a:pPr>
            <a:fld id="{1209AFBF-B2C3-4ED5-A5D3-684F3961D612}" type="slidenum">
              <a:rPr lang="zh-CN" alt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2769996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8CC6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Click to edit title style</a:t>
            </a:r>
          </a:p>
        </p:txBody>
      </p:sp>
      <p:pic>
        <p:nvPicPr>
          <p:cNvPr id="8"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5"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91009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Click to edit title style</a:t>
            </a:r>
          </a:p>
        </p:txBody>
      </p:sp>
      <p:pic>
        <p:nvPicPr>
          <p:cNvPr id="8"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42335339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Speaker Title</a:t>
            </a:r>
            <a:endParaRPr lang="en-US" dirty="0"/>
          </a:p>
        </p:txBody>
      </p:sp>
      <p:pic>
        <p:nvPicPr>
          <p:cNvPr id="8"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6590941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Blank Color 1 Layout">
    <p:bg>
      <p:bgPr>
        <a:solidFill>
          <a:srgbClr val="009E4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642445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F04C0A"/>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90357178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a:prstGeom prst="rect">
            <a:avLst/>
          </a:prstGeo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a:prstGeom prst="rect">
            <a:avLst/>
          </a:prstGeo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6535458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C00000"/>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770159287"/>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Blank Color Layout 5">
    <p:bg>
      <p:bgPr>
        <a:solidFill>
          <a:srgbClr val="F37021"/>
        </a:solidFill>
        <a:effectLst/>
      </p:bgPr>
    </p:bg>
    <p:spTree>
      <p:nvGrpSpPr>
        <p:cNvPr id="1" name=""/>
        <p:cNvGrpSpPr/>
        <p:nvPr/>
      </p:nvGrpSpPr>
      <p:grpSpPr>
        <a:xfrm>
          <a:off x="0" y="0"/>
          <a:ext cx="0" cy="0"/>
          <a:chOff x="0" y="0"/>
          <a:chExt cx="0" cy="0"/>
        </a:xfrm>
      </p:grpSpPr>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329650184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Blank Color Layout 5">
    <p:bg>
      <p:bgPr>
        <a:solidFill>
          <a:srgbClr val="AA4630"/>
        </a:solidFill>
        <a:effectLst/>
      </p:bgPr>
    </p:bg>
    <p:spTree>
      <p:nvGrpSpPr>
        <p:cNvPr id="1" name=""/>
        <p:cNvGrpSpPr/>
        <p:nvPr/>
      </p:nvGrpSpPr>
      <p:grpSpPr>
        <a:xfrm>
          <a:off x="0" y="0"/>
          <a:ext cx="0" cy="0"/>
          <a:chOff x="0" y="0"/>
          <a:chExt cx="0" cy="0"/>
        </a:xfrm>
      </p:grpSpPr>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308363121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_Blank Color Layout 5">
    <p:bg>
      <p:bgPr>
        <a:solidFill>
          <a:srgbClr val="004983"/>
        </a:solidFill>
        <a:effectLst/>
      </p:bgPr>
    </p:bg>
    <p:spTree>
      <p:nvGrpSpPr>
        <p:cNvPr id="1" name=""/>
        <p:cNvGrpSpPr/>
        <p:nvPr/>
      </p:nvGrpSpPr>
      <p:grpSpPr>
        <a:xfrm>
          <a:off x="0" y="0"/>
          <a:ext cx="0" cy="0"/>
          <a:chOff x="0" y="0"/>
          <a:chExt cx="0" cy="0"/>
        </a:xfrm>
      </p:grpSpPr>
      <p:pic>
        <p:nvPicPr>
          <p:cNvPr id="4" name="图片 10" descr="透明蓝色logo.png"/>
          <p:cNvPicPr>
            <a:picLocks noChangeAspect="1"/>
          </p:cNvPicPr>
          <p:nvPr userDrawn="1"/>
        </p:nvPicPr>
        <p:blipFill>
          <a:blip r:embed="rId2" cstate="print"/>
          <a:srcRect/>
          <a:stretch>
            <a:fillRect/>
          </a:stretch>
        </p:blipFill>
        <p:spPr bwMode="auto">
          <a:xfrm>
            <a:off x="9580991" y="6112777"/>
            <a:ext cx="2459038" cy="346639"/>
          </a:xfrm>
          <a:prstGeom prst="rect">
            <a:avLst/>
          </a:prstGeom>
          <a:noFill/>
          <a:ln w="9525">
            <a:noFill/>
            <a:miter lim="800000"/>
            <a:headEnd/>
            <a:tailEnd/>
          </a:ln>
        </p:spPr>
      </p:pic>
      <p:sp>
        <p:nvSpPr>
          <p:cNvPr id="2" name="矩形 1"/>
          <p:cNvSpPr/>
          <p:nvPr userDrawn="1"/>
        </p:nvSpPr>
        <p:spPr>
          <a:xfrm>
            <a:off x="9657487" y="6507239"/>
            <a:ext cx="2518638" cy="307777"/>
          </a:xfrm>
          <a:prstGeom prst="rect">
            <a:avLst/>
          </a:prstGeom>
        </p:spPr>
        <p:txBody>
          <a:bodyPr wrap="none">
            <a:spAutoFit/>
          </a:bodyPr>
          <a:lstStyle/>
          <a:p>
            <a:pPr>
              <a:defRPr/>
            </a:pPr>
            <a:r>
              <a:rPr lang="zh-CN" altLang="en-US" sz="1400" dirty="0" smtClean="0"/>
              <a:t>企业协同与知识管理领导品牌</a:t>
            </a:r>
            <a:endParaRPr lang="en-US" altLang="zh-CN" sz="1400" dirty="0"/>
          </a:p>
        </p:txBody>
      </p:sp>
    </p:spTree>
    <p:extLst>
      <p:ext uri="{BB962C8B-B14F-4D97-AF65-F5344CB8AC3E}">
        <p14:creationId xmlns:p14="http://schemas.microsoft.com/office/powerpoint/2010/main" val="337534334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_Blank Color Layout 5">
    <p:bg>
      <p:bgPr>
        <a:solidFill>
          <a:srgbClr val="235800"/>
        </a:solidFill>
        <a:effectLst/>
      </p:bgPr>
    </p:bg>
    <p:spTree>
      <p:nvGrpSpPr>
        <p:cNvPr id="1" name=""/>
        <p:cNvGrpSpPr/>
        <p:nvPr/>
      </p:nvGrpSpPr>
      <p:grpSpPr>
        <a:xfrm>
          <a:off x="0" y="0"/>
          <a:ext cx="0" cy="0"/>
          <a:chOff x="0" y="0"/>
          <a:chExt cx="0" cy="0"/>
        </a:xfrm>
      </p:grpSpPr>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63456622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Blank Color Layout 5">
    <p:bg>
      <p:bgPr>
        <a:solidFill>
          <a:srgbClr val="553679"/>
        </a:solidFill>
        <a:effectLst/>
      </p:bgPr>
    </p:bg>
    <p:spTree>
      <p:nvGrpSpPr>
        <p:cNvPr id="1" name=""/>
        <p:cNvGrpSpPr/>
        <p:nvPr/>
      </p:nvGrpSpPr>
      <p:grpSpPr>
        <a:xfrm>
          <a:off x="0" y="0"/>
          <a:ext cx="0" cy="0"/>
          <a:chOff x="0" y="0"/>
          <a:chExt cx="0" cy="0"/>
        </a:xfrm>
      </p:grpSpPr>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309435342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8_Blank Color Layout 5">
    <p:bg>
      <p:bgPr>
        <a:solidFill>
          <a:schemeClr val="tx1"/>
        </a:solidFill>
        <a:effectLst/>
      </p:bgPr>
    </p:bg>
    <p:spTree>
      <p:nvGrpSpPr>
        <p:cNvPr id="1" name=""/>
        <p:cNvGrpSpPr/>
        <p:nvPr/>
      </p:nvGrpSpPr>
      <p:grpSpPr>
        <a:xfrm>
          <a:off x="0" y="0"/>
          <a:ext cx="0" cy="0"/>
          <a:chOff x="0" y="0"/>
          <a:chExt cx="0" cy="0"/>
        </a:xfrm>
      </p:grpSpPr>
      <p:pic>
        <p:nvPicPr>
          <p:cNvPr id="4" name="图片 10" descr="透明蓝色logo.png"/>
          <p:cNvPicPr>
            <a:picLocks noChangeAspect="1"/>
          </p:cNvPicPr>
          <p:nvPr userDrawn="1"/>
        </p:nvPicPr>
        <p:blipFill>
          <a:blip r:embed="rId2" cstate="print"/>
          <a:srcRect/>
          <a:stretch>
            <a:fillRect/>
          </a:stretch>
        </p:blipFill>
        <p:spPr bwMode="auto">
          <a:xfrm>
            <a:off x="9479391" y="6290577"/>
            <a:ext cx="2459038" cy="346639"/>
          </a:xfrm>
          <a:prstGeom prst="rect">
            <a:avLst/>
          </a:prstGeom>
          <a:noFill/>
          <a:ln w="9525">
            <a:noFill/>
            <a:miter lim="800000"/>
            <a:headEnd/>
            <a:tailEnd/>
          </a:ln>
        </p:spPr>
      </p:pic>
    </p:spTree>
    <p:extLst>
      <p:ext uri="{BB962C8B-B14F-4D97-AF65-F5344CB8AC3E}">
        <p14:creationId xmlns:p14="http://schemas.microsoft.com/office/powerpoint/2010/main" val="233905243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09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4270685" y="6597353"/>
            <a:ext cx="2844059" cy="263974"/>
          </a:xfrm>
          <a:prstGeom prst="rect">
            <a:avLst/>
          </a:prstGeom>
          <a:ln/>
        </p:spPr>
        <p:txBody>
          <a:bodyPr/>
          <a:lstStyle>
            <a:lvl1pPr>
              <a:defRPr/>
            </a:lvl1pPr>
          </a:lstStyle>
          <a:p>
            <a:pPr>
              <a:defRPr/>
            </a:pPr>
            <a:fld id="{D0C9FA04-3AF1-47FE-90AF-611D24CE9229}" type="slidenum">
              <a:rPr lang="zh-CN" altLang="en-US"/>
              <a:pPr>
                <a:defRPr/>
              </a:pPr>
              <a:t>‹#›</a:t>
            </a:fld>
            <a:endParaRPr lang="en-US" altLang="zh-CN" dirty="0"/>
          </a:p>
        </p:txBody>
      </p:sp>
    </p:spTree>
    <p:extLst>
      <p:ext uri="{BB962C8B-B14F-4D97-AF65-F5344CB8AC3E}">
        <p14:creationId xmlns:p14="http://schemas.microsoft.com/office/powerpoint/2010/main" val="33961942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Rectangle 2062"/>
          <p:cNvSpPr>
            <a:spLocks noGrp="1" noChangeArrowheads="1"/>
          </p:cNvSpPr>
          <p:nvPr>
            <p:ph type="sldNum" sz="quarter" idx="10"/>
          </p:nvPr>
        </p:nvSpPr>
        <p:spPr>
          <a:xfrm>
            <a:off x="3961369" y="6488114"/>
            <a:ext cx="2257896" cy="269875"/>
          </a:xfrm>
          <a:prstGeom prst="rect">
            <a:avLst/>
          </a:prstGeom>
          <a:ln/>
        </p:spPr>
        <p:txBody>
          <a:bodyPr/>
          <a:lstStyle>
            <a:lvl1pPr>
              <a:defRPr/>
            </a:lvl1pPr>
          </a:lstStyle>
          <a:p>
            <a:pPr>
              <a:defRPr/>
            </a:pPr>
            <a:fld id="{F9C3A5FB-7F4D-4AB7-BCF8-B53782985EBD}" type="slidenum">
              <a:rPr lang="zh-CN" altLang="en-US">
                <a:solidFill>
                  <a:srgbClr val="FFFFFF"/>
                </a:solidFill>
              </a:rPr>
              <a:pPr>
                <a:defRPr/>
              </a:pPr>
              <a:t>‹#›</a:t>
            </a:fld>
            <a:endParaRPr lang="en-US" altLang="zh-CN" dirty="0">
              <a:solidFill>
                <a:srgbClr val="FFFFFF"/>
              </a:solidFill>
            </a:endParaRPr>
          </a:p>
        </p:txBody>
      </p:sp>
      <p:sp>
        <p:nvSpPr>
          <p:cNvPr id="3" name="标题 1"/>
          <p:cNvSpPr>
            <a:spLocks noGrp="1"/>
          </p:cNvSpPr>
          <p:nvPr>
            <p:ph type="title" hasCustomPrompt="1"/>
          </p:nvPr>
        </p:nvSpPr>
        <p:spPr>
          <a:xfrm>
            <a:off x="679099" y="195944"/>
            <a:ext cx="10882872" cy="784225"/>
          </a:xfrm>
          <a:prstGeom prst="rect">
            <a:avLst/>
          </a:prstGeom>
        </p:spPr>
        <p:txBody>
          <a:bodyPr anchor="ctr"/>
          <a:lstStyle>
            <a:lvl1pPr algn="l">
              <a:defRPr sz="3000" b="1">
                <a:solidFill>
                  <a:srgbClr val="0070C0"/>
                </a:solidFill>
                <a:latin typeface="微软雅黑" pitchFamily="34" charset="-122"/>
                <a:ea typeface="微软雅黑" pitchFamily="34" charset="-122"/>
              </a:defRPr>
            </a:lvl1pPr>
          </a:lstStyle>
          <a:p>
            <a:r>
              <a:rPr lang="zh-CN" altLang="en-US" dirty="0" smtClean="0"/>
              <a:t>单击此处输入添加标题文本</a:t>
            </a:r>
            <a:endParaRPr lang="zh-CN" altLang="en-US" dirty="0"/>
          </a:p>
        </p:txBody>
      </p:sp>
      <p:sp>
        <p:nvSpPr>
          <p:cNvPr id="6" name="文本占位符 3"/>
          <p:cNvSpPr>
            <a:spLocks noGrp="1"/>
          </p:cNvSpPr>
          <p:nvPr>
            <p:ph type="body" sz="half" idx="11" hasCustomPrompt="1"/>
          </p:nvPr>
        </p:nvSpPr>
        <p:spPr>
          <a:xfrm>
            <a:off x="661680" y="1369783"/>
            <a:ext cx="10882879" cy="367575"/>
          </a:xfrm>
          <a:prstGeom prst="rect">
            <a:avLst/>
          </a:prstGeom>
        </p:spPr>
        <p:txBody>
          <a:bodyPr/>
          <a:lstStyle>
            <a:lvl1pPr marL="0" indent="0" algn="l">
              <a:spcBef>
                <a:spcPts val="0"/>
              </a:spcBef>
              <a:buNone/>
              <a:defRPr sz="1800" b="1">
                <a:solidFill>
                  <a:srgbClr val="0070C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单击此处输入标题</a:t>
            </a:r>
          </a:p>
        </p:txBody>
      </p:sp>
      <p:sp>
        <p:nvSpPr>
          <p:cNvPr id="8" name="文本占位符 3"/>
          <p:cNvSpPr>
            <a:spLocks noGrp="1"/>
          </p:cNvSpPr>
          <p:nvPr>
            <p:ph type="body" sz="half" idx="12" hasCustomPrompt="1"/>
          </p:nvPr>
        </p:nvSpPr>
        <p:spPr>
          <a:xfrm>
            <a:off x="661680" y="1738979"/>
            <a:ext cx="10882879" cy="4478941"/>
          </a:xfrm>
          <a:prstGeom prst="rect">
            <a:avLst/>
          </a:prstGeom>
        </p:spPr>
        <p:txBody>
          <a:bodyPr/>
          <a:lstStyle>
            <a:lvl1pPr marL="0" marR="0" indent="0" algn="l" defTabSz="914400" rtl="0" eaLnBrk="0" fontAlgn="base" latinLnBrk="0" hangingPunct="0">
              <a:lnSpc>
                <a:spcPct val="125000"/>
              </a:lnSpc>
              <a:spcBef>
                <a:spcPts val="0"/>
              </a:spcBef>
              <a:spcAft>
                <a:spcPct val="0"/>
              </a:spcAft>
              <a:buClr>
                <a:schemeClr val="accent1"/>
              </a:buClr>
              <a:buSzTx/>
              <a:buFontTx/>
              <a:buNone/>
              <a:tabLst/>
              <a:defRPr sz="1400" b="0">
                <a:solidFill>
                  <a:schemeClr val="bg2">
                    <a:lumMod val="50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r>
              <a:rPr lang="zh-CN" altLang="en-US" dirty="0" smtClean="0"/>
              <a:t>单击此处输入正文文本</a:t>
            </a:r>
          </a:p>
          <a:p>
            <a:pPr marL="0" marR="0" lvl="0" indent="0" algn="l" defTabSz="914400" rtl="0" eaLnBrk="0" fontAlgn="base" latinLnBrk="0" hangingPunct="0">
              <a:lnSpc>
                <a:spcPct val="100000"/>
              </a:lnSpc>
              <a:spcBef>
                <a:spcPts val="0"/>
              </a:spcBef>
              <a:spcAft>
                <a:spcPct val="0"/>
              </a:spcAft>
              <a:buClr>
                <a:schemeClr val="accent1"/>
              </a:buClr>
              <a:buSzTx/>
              <a:buFontTx/>
              <a:buNone/>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13987212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1.pn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5.xml"/><Relationship Id="rId7" Type="http://schemas.openxmlformats.org/officeDocument/2006/relationships/image" Target="../media/image1.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4.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0.xml"/><Relationship Id="rId7" Type="http://schemas.openxmlformats.org/officeDocument/2006/relationships/image" Target="../media/image1.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5.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6.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theme" Target="../theme/theme7.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81123"/>
        </a:solidFill>
        <a:effectLst/>
      </p:bgPr>
    </p:bg>
    <p:spTree>
      <p:nvGrpSpPr>
        <p:cNvPr id="1" name=""/>
        <p:cNvGrpSpPr/>
        <p:nvPr/>
      </p:nvGrpSpPr>
      <p:grpSpPr>
        <a:xfrm>
          <a:off x="0" y="0"/>
          <a:ext cx="0" cy="0"/>
          <a:chOff x="0" y="0"/>
          <a:chExt cx="0" cy="0"/>
        </a:xfrm>
      </p:grpSpPr>
      <p:pic>
        <p:nvPicPr>
          <p:cNvPr id="5" name="图片 10" descr="透明蓝色logo.png"/>
          <p:cNvPicPr>
            <a:picLocks noChangeAspect="1"/>
          </p:cNvPicPr>
          <p:nvPr userDrawn="1"/>
        </p:nvPicPr>
        <p:blipFill>
          <a:blip r:embed="rId25" cstate="print"/>
          <a:srcRect/>
          <a:stretch>
            <a:fillRect/>
          </a:stretch>
        </p:blipFill>
        <p:spPr bwMode="auto">
          <a:xfrm>
            <a:off x="9428590" y="6315977"/>
            <a:ext cx="2557067" cy="346639"/>
          </a:xfrm>
          <a:prstGeom prst="rect">
            <a:avLst/>
          </a:prstGeom>
          <a:noFill/>
          <a:ln w="9525">
            <a:noFill/>
            <a:miter lim="800000"/>
            <a:headEnd/>
            <a:tailEnd/>
          </a:ln>
        </p:spPr>
      </p:pic>
    </p:spTree>
    <p:extLst>
      <p:ext uri="{BB962C8B-B14F-4D97-AF65-F5344CB8AC3E}">
        <p14:creationId xmlns:p14="http://schemas.microsoft.com/office/powerpoint/2010/main" val="4241000328"/>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905" r:id="rId6"/>
    <p:sldLayoutId id="2147483907" r:id="rId7"/>
    <p:sldLayoutId id="2147483911" r:id="rId8"/>
    <p:sldLayoutId id="2147483916" r:id="rId9"/>
    <p:sldLayoutId id="2147483917" r:id="rId10"/>
    <p:sldLayoutId id="2147483918" r:id="rId11"/>
    <p:sldLayoutId id="2147483920" r:id="rId12"/>
    <p:sldLayoutId id="2147483921" r:id="rId13"/>
    <p:sldLayoutId id="2147483922" r:id="rId14"/>
    <p:sldLayoutId id="2147483923" r:id="rId15"/>
    <p:sldLayoutId id="2147483924" r:id="rId16"/>
    <p:sldLayoutId id="2147483925" r:id="rId17"/>
    <p:sldLayoutId id="2147483926" r:id="rId18"/>
    <p:sldLayoutId id="2147483929" r:id="rId19"/>
    <p:sldLayoutId id="2147483935" r:id="rId20"/>
    <p:sldLayoutId id="2147483937" r:id="rId21"/>
    <p:sldLayoutId id="2147483940" r:id="rId22"/>
    <p:sldLayoutId id="2147483941" r:id="rId2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微软雅黑" panose="020B0503020204020204" pitchFamily="34" charset="-122"/>
          <a:ea typeface="微软雅黑" panose="020B0503020204020204" pitchFamily="34" charset="-122"/>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BCF2"/>
        </a:solidFill>
        <a:effectLst/>
      </p:bgPr>
    </p:bg>
    <p:spTree>
      <p:nvGrpSpPr>
        <p:cNvPr id="1" name=""/>
        <p:cNvGrpSpPr/>
        <p:nvPr/>
      </p:nvGrpSpPr>
      <p:grpSpPr>
        <a:xfrm>
          <a:off x="0" y="0"/>
          <a:ext cx="0" cy="0"/>
          <a:chOff x="0" y="0"/>
          <a:chExt cx="0" cy="0"/>
        </a:xfrm>
      </p:grpSpPr>
      <p:pic>
        <p:nvPicPr>
          <p:cNvPr id="5" name="图片 10" descr="透明蓝色logo.png"/>
          <p:cNvPicPr>
            <a:picLocks noChangeAspect="1"/>
          </p:cNvPicPr>
          <p:nvPr userDrawn="1"/>
        </p:nvPicPr>
        <p:blipFill>
          <a:blip r:embed="rId8" cstate="print"/>
          <a:srcRect/>
          <a:stretch>
            <a:fillRect/>
          </a:stretch>
        </p:blipFill>
        <p:spPr bwMode="auto">
          <a:xfrm>
            <a:off x="9479390" y="6290577"/>
            <a:ext cx="2557067" cy="346639"/>
          </a:xfrm>
          <a:prstGeom prst="rect">
            <a:avLst/>
          </a:prstGeom>
          <a:noFill/>
          <a:ln w="9525">
            <a:noFill/>
            <a:miter lim="800000"/>
            <a:headEnd/>
            <a:tailEnd/>
          </a:ln>
        </p:spPr>
      </p:pic>
    </p:spTree>
    <p:extLst>
      <p:ext uri="{BB962C8B-B14F-4D97-AF65-F5344CB8AC3E}">
        <p14:creationId xmlns:p14="http://schemas.microsoft.com/office/powerpoint/2010/main" val="3438854564"/>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微软雅黑" panose="020B0503020204020204" pitchFamily="34" charset="-122"/>
          <a:ea typeface="微软雅黑" panose="020B0503020204020204" pitchFamily="34" charset="-122"/>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70C0"/>
        </a:solidFill>
        <a:effectLst/>
      </p:bgPr>
    </p:bg>
    <p:spTree>
      <p:nvGrpSpPr>
        <p:cNvPr id="1" name=""/>
        <p:cNvGrpSpPr/>
        <p:nvPr/>
      </p:nvGrpSpPr>
      <p:grpSpPr>
        <a:xfrm>
          <a:off x="0" y="0"/>
          <a:ext cx="0" cy="0"/>
          <a:chOff x="0" y="0"/>
          <a:chExt cx="0" cy="0"/>
        </a:xfrm>
      </p:grpSpPr>
      <p:pic>
        <p:nvPicPr>
          <p:cNvPr id="5" name="图片 10" descr="透明蓝色logo.png"/>
          <p:cNvPicPr>
            <a:picLocks noChangeAspect="1"/>
          </p:cNvPicPr>
          <p:nvPr userDrawn="1"/>
        </p:nvPicPr>
        <p:blipFill>
          <a:blip r:embed="rId15" cstate="print"/>
          <a:srcRect/>
          <a:stretch>
            <a:fillRect/>
          </a:stretch>
        </p:blipFill>
        <p:spPr bwMode="auto">
          <a:xfrm>
            <a:off x="9479390" y="6290577"/>
            <a:ext cx="2557067" cy="346639"/>
          </a:xfrm>
          <a:prstGeom prst="rect">
            <a:avLst/>
          </a:prstGeom>
          <a:noFill/>
          <a:ln w="9525">
            <a:noFill/>
            <a:miter lim="800000"/>
            <a:headEnd/>
            <a:tailEnd/>
          </a:ln>
        </p:spPr>
      </p:pic>
    </p:spTree>
    <p:extLst>
      <p:ext uri="{BB962C8B-B14F-4D97-AF65-F5344CB8AC3E}">
        <p14:creationId xmlns:p14="http://schemas.microsoft.com/office/powerpoint/2010/main" val="60198499"/>
      </p:ext>
    </p:extLst>
  </p:cSld>
  <p:clrMap bg1="dk1" tx1="lt1" bg2="dk2" tx2="lt2" accent1="accent1" accent2="accent2" accent3="accent3" accent4="accent4" accent5="accent5" accent6="accent6" hlink="hlink" folHlink="folHlink"/>
  <p:sldLayoutIdLst>
    <p:sldLayoutId id="2147483853" r:id="rId1"/>
    <p:sldLayoutId id="2147483855" r:id="rId2"/>
    <p:sldLayoutId id="2147483857" r:id="rId3"/>
    <p:sldLayoutId id="2147483856" r:id="rId4"/>
    <p:sldLayoutId id="2147483858" r:id="rId5"/>
    <p:sldLayoutId id="2147483908" r:id="rId6"/>
    <p:sldLayoutId id="2147483909" r:id="rId7"/>
    <p:sldLayoutId id="2147483910" r:id="rId8"/>
    <p:sldLayoutId id="2147483912" r:id="rId9"/>
    <p:sldLayoutId id="2147483914" r:id="rId10"/>
    <p:sldLayoutId id="2147483931" r:id="rId11"/>
    <p:sldLayoutId id="2147483932" r:id="rId12"/>
    <p:sldLayoutId id="2147483933"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微软雅黑" panose="020B0503020204020204" pitchFamily="34" charset="-122"/>
          <a:ea typeface="微软雅黑" panose="020B0503020204020204" pitchFamily="34" charset="-122"/>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8CC600"/>
        </a:solidFill>
        <a:effectLst/>
      </p:bgPr>
    </p:bg>
    <p:spTree>
      <p:nvGrpSpPr>
        <p:cNvPr id="1" name=""/>
        <p:cNvGrpSpPr/>
        <p:nvPr/>
      </p:nvGrpSpPr>
      <p:grpSpPr>
        <a:xfrm>
          <a:off x="0" y="0"/>
          <a:ext cx="0" cy="0"/>
          <a:chOff x="0" y="0"/>
          <a:chExt cx="0" cy="0"/>
        </a:xfrm>
      </p:grpSpPr>
      <p:pic>
        <p:nvPicPr>
          <p:cNvPr id="5" name="图片 10" descr="透明蓝色logo.png"/>
          <p:cNvPicPr>
            <a:picLocks noChangeAspect="1"/>
          </p:cNvPicPr>
          <p:nvPr userDrawn="1"/>
        </p:nvPicPr>
        <p:blipFill>
          <a:blip r:embed="rId7" cstate="print"/>
          <a:srcRect/>
          <a:stretch>
            <a:fillRect/>
          </a:stretch>
        </p:blipFill>
        <p:spPr bwMode="auto">
          <a:xfrm>
            <a:off x="9479390" y="6290577"/>
            <a:ext cx="2557067" cy="346639"/>
          </a:xfrm>
          <a:prstGeom prst="rect">
            <a:avLst/>
          </a:prstGeom>
          <a:noFill/>
          <a:ln w="9525">
            <a:noFill/>
            <a:miter lim="800000"/>
            <a:headEnd/>
            <a:tailEnd/>
          </a:ln>
        </p:spPr>
      </p:pic>
    </p:spTree>
    <p:extLst>
      <p:ext uri="{BB962C8B-B14F-4D97-AF65-F5344CB8AC3E}">
        <p14:creationId xmlns:p14="http://schemas.microsoft.com/office/powerpoint/2010/main" val="1651926320"/>
      </p:ext>
    </p:extLst>
  </p:cSld>
  <p:clrMap bg1="dk1" tx1="lt1" bg2="dk2" tx2="lt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微软雅黑" panose="020B0503020204020204" pitchFamily="34" charset="-122"/>
          <a:ea typeface="微软雅黑" panose="020B0503020204020204" pitchFamily="34" charset="-122"/>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8C00"/>
        </a:solidFill>
        <a:effectLst/>
      </p:bgPr>
    </p:bg>
    <p:spTree>
      <p:nvGrpSpPr>
        <p:cNvPr id="1" name=""/>
        <p:cNvGrpSpPr/>
        <p:nvPr/>
      </p:nvGrpSpPr>
      <p:grpSpPr>
        <a:xfrm>
          <a:off x="0" y="0"/>
          <a:ext cx="0" cy="0"/>
          <a:chOff x="0" y="0"/>
          <a:chExt cx="0" cy="0"/>
        </a:xfrm>
      </p:grpSpPr>
      <p:pic>
        <p:nvPicPr>
          <p:cNvPr id="5" name="图片 10" descr="透明蓝色logo.png"/>
          <p:cNvPicPr>
            <a:picLocks noChangeAspect="1"/>
          </p:cNvPicPr>
          <p:nvPr userDrawn="1"/>
        </p:nvPicPr>
        <p:blipFill>
          <a:blip r:embed="rId7" cstate="print"/>
          <a:srcRect/>
          <a:stretch>
            <a:fillRect/>
          </a:stretch>
        </p:blipFill>
        <p:spPr bwMode="auto">
          <a:xfrm>
            <a:off x="9479390" y="6290577"/>
            <a:ext cx="2557067" cy="346639"/>
          </a:xfrm>
          <a:prstGeom prst="rect">
            <a:avLst/>
          </a:prstGeom>
          <a:noFill/>
          <a:ln w="9525">
            <a:noFill/>
            <a:miter lim="800000"/>
            <a:headEnd/>
            <a:tailEnd/>
          </a:ln>
        </p:spPr>
      </p:pic>
    </p:spTree>
    <p:extLst>
      <p:ext uri="{BB962C8B-B14F-4D97-AF65-F5344CB8AC3E}">
        <p14:creationId xmlns:p14="http://schemas.microsoft.com/office/powerpoint/2010/main" val="1889117868"/>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微软雅黑" panose="020B0503020204020204" pitchFamily="34" charset="-122"/>
          <a:ea typeface="微软雅黑" panose="020B0503020204020204" pitchFamily="34" charset="-122"/>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910091"/>
        </a:solidFill>
        <a:effectLst/>
      </p:bgPr>
    </p:bg>
    <p:spTree>
      <p:nvGrpSpPr>
        <p:cNvPr id="1" name=""/>
        <p:cNvGrpSpPr/>
        <p:nvPr/>
      </p:nvGrpSpPr>
      <p:grpSpPr>
        <a:xfrm>
          <a:off x="0" y="0"/>
          <a:ext cx="0" cy="0"/>
          <a:chOff x="0" y="0"/>
          <a:chExt cx="0" cy="0"/>
        </a:xfrm>
      </p:grpSpPr>
      <p:pic>
        <p:nvPicPr>
          <p:cNvPr id="5" name="图片 10" descr="透明蓝色logo.png"/>
          <p:cNvPicPr>
            <a:picLocks noChangeAspect="1"/>
          </p:cNvPicPr>
          <p:nvPr userDrawn="1"/>
        </p:nvPicPr>
        <p:blipFill>
          <a:blip r:embed="rId7" cstate="print"/>
          <a:srcRect/>
          <a:stretch>
            <a:fillRect/>
          </a:stretch>
        </p:blipFill>
        <p:spPr bwMode="auto">
          <a:xfrm>
            <a:off x="9479390" y="6290577"/>
            <a:ext cx="2557067" cy="346639"/>
          </a:xfrm>
          <a:prstGeom prst="rect">
            <a:avLst/>
          </a:prstGeom>
          <a:noFill/>
          <a:ln w="9525">
            <a:noFill/>
            <a:miter lim="800000"/>
            <a:headEnd/>
            <a:tailEnd/>
          </a:ln>
        </p:spPr>
      </p:pic>
    </p:spTree>
    <p:extLst>
      <p:ext uri="{BB962C8B-B14F-4D97-AF65-F5344CB8AC3E}">
        <p14:creationId xmlns:p14="http://schemas.microsoft.com/office/powerpoint/2010/main" val="136752540"/>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微软雅黑" panose="020B0503020204020204" pitchFamily="34" charset="-122"/>
          <a:ea typeface="微软雅黑" panose="020B0503020204020204" pitchFamily="34" charset="-122"/>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821" r:id="rId1"/>
    <p:sldLayoutId id="2147483819" r:id="rId2"/>
    <p:sldLayoutId id="2147483763" r:id="rId3"/>
    <p:sldLayoutId id="2147483765" r:id="rId4"/>
    <p:sldLayoutId id="2147483818" r:id="rId5"/>
    <p:sldLayoutId id="2147483822" r:id="rId6"/>
    <p:sldLayoutId id="2147483764" r:id="rId7"/>
    <p:sldLayoutId id="2147483775" r:id="rId8"/>
    <p:sldLayoutId id="2147483766" r:id="rId9"/>
    <p:sldLayoutId id="2147483774" r:id="rId10"/>
    <p:sldLayoutId id="2147483767" r:id="rId11"/>
    <p:sldLayoutId id="2147483768" r:id="rId12"/>
    <p:sldLayoutId id="2147483771" r:id="rId13"/>
    <p:sldLayoutId id="2147483772" r:id="rId14"/>
    <p:sldLayoutId id="2147483809" r:id="rId15"/>
    <p:sldLayoutId id="2147483811" r:id="rId16"/>
    <p:sldLayoutId id="2147483812" r:id="rId17"/>
    <p:sldLayoutId id="2147483813" r:id="rId18"/>
    <p:sldLayoutId id="2147483814" r:id="rId19"/>
    <p:sldLayoutId id="2147483815" r:id="rId20"/>
    <p:sldLayoutId id="2147483891" r:id="rId21"/>
    <p:sldLayoutId id="2147483934" r:id="rId2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微软雅黑" panose="020B0503020204020204" pitchFamily="34" charset="-122"/>
          <a:ea typeface="微软雅黑" panose="020B0503020204020204" pitchFamily="34" charset="-122"/>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微软雅黑" panose="020B0503020204020204" pitchFamily="34" charset="-122"/>
          <a:ea typeface="微软雅黑" panose="020B0503020204020204"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
          <p:cNvSpPr txBox="1"/>
          <p:nvPr/>
        </p:nvSpPr>
        <p:spPr bwMode="white">
          <a:xfrm>
            <a:off x="6593982" y="2604354"/>
            <a:ext cx="4920781" cy="1563590"/>
          </a:xfrm>
          <a:prstGeom prst="rect">
            <a:avLst/>
          </a:prstGeom>
          <a:noFill/>
        </p:spPr>
        <p:txBody>
          <a:bodyPr wrap="square" lIns="91440" tIns="90000" rIns="90000" bIns="91440" rtlCol="0" anchor="t" anchorCtr="0">
            <a:spAutoFit/>
          </a:bodyPr>
          <a:lstStyle/>
          <a:p>
            <a:pPr algn="r">
              <a:lnSpc>
                <a:spcPct val="130000"/>
              </a:lnSpc>
            </a:pPr>
            <a:r>
              <a:rPr lang="zh-CN" altLang="en-US" sz="4500" b="1" kern="0" dirty="0" smtClean="0">
                <a:ln>
                  <a:prstDash val="solid"/>
                </a:ln>
                <a:solidFill>
                  <a:srgbClr val="C00000"/>
                </a:solidFill>
                <a:latin typeface="微软雅黑" panose="020B0503020204020204" pitchFamily="34" charset="-122"/>
                <a:ea typeface="微软雅黑" panose="020B0503020204020204" pitchFamily="34" charset="-122"/>
              </a:rPr>
              <a:t>智航档案管理系统</a:t>
            </a:r>
            <a:endParaRPr lang="en-US" altLang="zh-CN" sz="4500" b="1" kern="0" dirty="0" smtClean="0">
              <a:ln>
                <a:prstDash val="solid"/>
              </a:ln>
              <a:solidFill>
                <a:srgbClr val="C00000"/>
              </a:solidFill>
              <a:latin typeface="微软雅黑" panose="020B0503020204020204" pitchFamily="34" charset="-122"/>
              <a:ea typeface="微软雅黑" panose="020B0503020204020204" pitchFamily="34" charset="-122"/>
            </a:endParaRPr>
          </a:p>
          <a:p>
            <a:pPr algn="r">
              <a:lnSpc>
                <a:spcPct val="130000"/>
              </a:lnSpc>
            </a:pPr>
            <a:r>
              <a:rPr lang="zh-CN" altLang="en-US" sz="2400" b="1" kern="0" dirty="0" smtClean="0">
                <a:ln>
                  <a:prstDash val="solid"/>
                </a:ln>
                <a:solidFill>
                  <a:srgbClr val="C00000"/>
                </a:solidFill>
                <a:latin typeface="微软雅黑" panose="020B0503020204020204" pitchFamily="34" charset="-122"/>
                <a:ea typeface="微软雅黑" panose="020B0503020204020204" pitchFamily="34" charset="-122"/>
              </a:rPr>
              <a:t>档案示踪模块</a:t>
            </a:r>
            <a:r>
              <a:rPr lang="en-US" altLang="zh-CN" sz="2400" b="1" kern="0" dirty="0" smtClean="0">
                <a:ln>
                  <a:prstDash val="solid"/>
                </a:ln>
                <a:solidFill>
                  <a:srgbClr val="C00000"/>
                </a:solidFill>
                <a:latin typeface="微软雅黑" panose="020B0503020204020204" pitchFamily="34" charset="-122"/>
                <a:ea typeface="微软雅黑" panose="020B0503020204020204" pitchFamily="34" charset="-122"/>
              </a:rPr>
              <a:t>-</a:t>
            </a:r>
            <a:r>
              <a:rPr lang="zh-CN" altLang="en-US" sz="2400" b="1" kern="0" dirty="0" smtClean="0">
                <a:ln>
                  <a:prstDash val="solid"/>
                </a:ln>
                <a:solidFill>
                  <a:srgbClr val="C00000"/>
                </a:solidFill>
                <a:latin typeface="微软雅黑" panose="020B0503020204020204" pitchFamily="34" charset="-122"/>
                <a:ea typeface="微软雅黑" panose="020B0503020204020204" pitchFamily="34" charset="-122"/>
              </a:rPr>
              <a:t>概要设计方案</a:t>
            </a:r>
            <a:endParaRPr lang="zh-CN" altLang="en-US" sz="2400" b="1" dirty="0">
              <a:ln>
                <a:prstDash val="solid"/>
              </a:ln>
              <a:solidFill>
                <a:srgbClr val="C00000"/>
              </a:solidFill>
              <a:latin typeface="微软雅黑" panose="020B0503020204020204" pitchFamily="34" charset="-122"/>
              <a:ea typeface="微软雅黑" panose="020B0503020204020204" pitchFamily="34" charset="-122"/>
            </a:endParaRPr>
          </a:p>
        </p:txBody>
      </p:sp>
      <p:sp>
        <p:nvSpPr>
          <p:cNvPr id="11" name="2 Marcador de contenido"/>
          <p:cNvSpPr txBox="1">
            <a:spLocks/>
          </p:cNvSpPr>
          <p:nvPr/>
        </p:nvSpPr>
        <p:spPr>
          <a:xfrm>
            <a:off x="8834907" y="4737437"/>
            <a:ext cx="2679856" cy="658812"/>
          </a:xfrm>
          <a:prstGeom prst="rect">
            <a:avLst/>
          </a:prstGeom>
        </p:spPr>
        <p:txBody>
          <a:bodyPr anchor="ct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fontAlgn="auto">
              <a:spcAft>
                <a:spcPts val="0"/>
              </a:spcAft>
              <a:defRPr/>
            </a:pPr>
            <a:r>
              <a:rPr lang="zh-CN" altLang="en-US" sz="2000" b="1" dirty="0" smtClean="0">
                <a:solidFill>
                  <a:srgbClr val="0070C0"/>
                </a:solidFill>
                <a:latin typeface="微软雅黑" pitchFamily="34" charset="-122"/>
                <a:ea typeface="微软雅黑" pitchFamily="34" charset="-122"/>
              </a:rPr>
              <a:t>汇报人：夏东华</a:t>
            </a:r>
            <a:endParaRPr lang="en-US" altLang="zh-CN" sz="2000" b="1" dirty="0" smtClean="0">
              <a:solidFill>
                <a:srgbClr val="0070C0"/>
              </a:solidFill>
              <a:latin typeface="微软雅黑" pitchFamily="34" charset="-122"/>
              <a:ea typeface="微软雅黑" pitchFamily="34" charset="-122"/>
            </a:endParaRPr>
          </a:p>
          <a:p>
            <a:pPr algn="r" fontAlgn="auto">
              <a:spcAft>
                <a:spcPts val="0"/>
              </a:spcAft>
              <a:defRPr/>
            </a:pPr>
            <a:r>
              <a:rPr lang="en-US" altLang="zh-CN" sz="2000" b="1" dirty="0" smtClean="0">
                <a:solidFill>
                  <a:srgbClr val="0070C0"/>
                </a:solidFill>
                <a:latin typeface="微软雅黑" pitchFamily="34" charset="-122"/>
                <a:ea typeface="微软雅黑" pitchFamily="34" charset="-122"/>
              </a:rPr>
              <a:t>2016</a:t>
            </a:r>
            <a:r>
              <a:rPr lang="zh-CN" altLang="en-US" sz="2000" b="1" dirty="0" smtClean="0">
                <a:solidFill>
                  <a:srgbClr val="0070C0"/>
                </a:solidFill>
                <a:latin typeface="微软雅黑" pitchFamily="34" charset="-122"/>
                <a:ea typeface="微软雅黑" pitchFamily="34" charset="-122"/>
              </a:rPr>
              <a:t>年</a:t>
            </a:r>
            <a:r>
              <a:rPr lang="en-US" altLang="zh-CN" sz="2000" b="1" dirty="0" smtClean="0">
                <a:solidFill>
                  <a:srgbClr val="0070C0"/>
                </a:solidFill>
                <a:latin typeface="微软雅黑" pitchFamily="34" charset="-122"/>
                <a:ea typeface="微软雅黑" pitchFamily="34" charset="-122"/>
              </a:rPr>
              <a:t>0</a:t>
            </a:r>
            <a:r>
              <a:rPr lang="en-US" altLang="zh-CN" sz="2000" b="1" dirty="0" smtClean="0">
                <a:solidFill>
                  <a:srgbClr val="0070C0"/>
                </a:solidFill>
                <a:latin typeface="微软雅黑" pitchFamily="34" charset="-122"/>
                <a:ea typeface="微软雅黑" pitchFamily="34" charset="-122"/>
              </a:rPr>
              <a:t>2</a:t>
            </a:r>
            <a:r>
              <a:rPr lang="zh-CN" altLang="en-US" sz="2000" b="1" dirty="0" smtClean="0">
                <a:solidFill>
                  <a:srgbClr val="0070C0"/>
                </a:solidFill>
                <a:latin typeface="微软雅黑" pitchFamily="34" charset="-122"/>
                <a:ea typeface="微软雅黑" pitchFamily="34" charset="-122"/>
              </a:rPr>
              <a:t>月</a:t>
            </a:r>
            <a:r>
              <a:rPr lang="en-US" altLang="zh-CN" sz="2000" b="1" dirty="0" smtClean="0">
                <a:solidFill>
                  <a:srgbClr val="0070C0"/>
                </a:solidFill>
                <a:latin typeface="微软雅黑" pitchFamily="34" charset="-122"/>
                <a:ea typeface="微软雅黑" pitchFamily="34" charset="-122"/>
              </a:rPr>
              <a:t>12</a:t>
            </a:r>
            <a:r>
              <a:rPr lang="zh-CN" altLang="en-US" sz="2000" b="1" dirty="0" smtClean="0">
                <a:solidFill>
                  <a:srgbClr val="0070C0"/>
                </a:solidFill>
                <a:latin typeface="微软雅黑" pitchFamily="34" charset="-122"/>
                <a:ea typeface="微软雅黑" pitchFamily="34" charset="-122"/>
              </a:rPr>
              <a:t>日</a:t>
            </a:r>
            <a:endParaRPr lang="es-ES" sz="2000" b="1" dirty="0">
              <a:solidFill>
                <a:srgbClr val="0070C0"/>
              </a:solidFill>
            </a:endParaRPr>
          </a:p>
        </p:txBody>
      </p:sp>
      <p:pic>
        <p:nvPicPr>
          <p:cNvPr id="3" name="图片 2"/>
          <p:cNvPicPr>
            <a:picLocks noChangeAspect="1"/>
          </p:cNvPicPr>
          <p:nvPr/>
        </p:nvPicPr>
        <p:blipFill>
          <a:blip r:embed="rId2"/>
          <a:stretch>
            <a:fillRect/>
          </a:stretch>
        </p:blipFill>
        <p:spPr>
          <a:xfrm>
            <a:off x="540912" y="1444189"/>
            <a:ext cx="5482399" cy="3952060"/>
          </a:xfrm>
          <a:prstGeom prst="rect">
            <a:avLst/>
          </a:prstGeom>
        </p:spPr>
      </p:pic>
      <p:pic>
        <p:nvPicPr>
          <p:cNvPr id="4" name="图片 3"/>
          <p:cNvPicPr>
            <a:picLocks noChangeAspect="1"/>
          </p:cNvPicPr>
          <p:nvPr/>
        </p:nvPicPr>
        <p:blipFill>
          <a:blip r:embed="rId3"/>
          <a:stretch>
            <a:fillRect/>
          </a:stretch>
        </p:blipFill>
        <p:spPr>
          <a:xfrm>
            <a:off x="8005769" y="1444189"/>
            <a:ext cx="3356437" cy="843086"/>
          </a:xfrm>
          <a:prstGeom prst="rect">
            <a:avLst/>
          </a:prstGeom>
        </p:spPr>
      </p:pic>
    </p:spTree>
    <p:extLst>
      <p:ext uri="{BB962C8B-B14F-4D97-AF65-F5344CB8AC3E}">
        <p14:creationId xmlns:p14="http://schemas.microsoft.com/office/powerpoint/2010/main" val="147926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7230322" y="2735978"/>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25" name="矩形 24"/>
          <p:cNvSpPr/>
          <p:nvPr/>
        </p:nvSpPr>
        <p:spPr>
          <a:xfrm>
            <a:off x="7243201" y="3601019"/>
            <a:ext cx="3888432" cy="792088"/>
          </a:xfrm>
          <a:prstGeom prst="rect">
            <a:avLst/>
          </a:prstGeom>
          <a:solidFill>
            <a:srgbClr val="3E9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24" name="矩形 23"/>
          <p:cNvSpPr/>
          <p:nvPr/>
        </p:nvSpPr>
        <p:spPr>
          <a:xfrm>
            <a:off x="7230322" y="1876389"/>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2" name="矩形 1"/>
          <p:cNvSpPr/>
          <p:nvPr/>
        </p:nvSpPr>
        <p:spPr>
          <a:xfrm>
            <a:off x="0" y="0"/>
            <a:ext cx="1271464"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3" name="矩形 2"/>
          <p:cNvSpPr/>
          <p:nvPr/>
        </p:nvSpPr>
        <p:spPr>
          <a:xfrm>
            <a:off x="1343472" y="0"/>
            <a:ext cx="72008"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4" name="矩形 3"/>
          <p:cNvSpPr/>
          <p:nvPr/>
        </p:nvSpPr>
        <p:spPr>
          <a:xfrm>
            <a:off x="1480796" y="203651"/>
            <a:ext cx="63624" cy="22440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5" name="文本框 6"/>
          <p:cNvSpPr txBox="1"/>
          <p:nvPr/>
        </p:nvSpPr>
        <p:spPr>
          <a:xfrm>
            <a:off x="1544420" y="43544"/>
            <a:ext cx="275138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lumMod val="50000"/>
                    <a:lumOff val="50000"/>
                  </a:schemeClr>
                </a:solidFill>
                <a:latin typeface="微软雅黑" panose="020B0503020204020204" pitchFamily="34" charset="-122"/>
                <a:ea typeface="微软雅黑" panose="020B0503020204020204" pitchFamily="34" charset="-122"/>
              </a:rPr>
              <a:t>目录</a:t>
            </a:r>
          </a:p>
        </p:txBody>
      </p:sp>
      <p:sp>
        <p:nvSpPr>
          <p:cNvPr id="9" name="矩形 8"/>
          <p:cNvSpPr/>
          <p:nvPr/>
        </p:nvSpPr>
        <p:spPr>
          <a:xfrm>
            <a:off x="7247414" y="4465213"/>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10" name="矩形 9"/>
          <p:cNvSpPr/>
          <p:nvPr/>
        </p:nvSpPr>
        <p:spPr>
          <a:xfrm>
            <a:off x="7230322" y="1868215"/>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11" name="矩形 10"/>
          <p:cNvSpPr/>
          <p:nvPr/>
        </p:nvSpPr>
        <p:spPr>
          <a:xfrm>
            <a:off x="7230322" y="2732311"/>
            <a:ext cx="871381"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12" name="矩形 11"/>
          <p:cNvSpPr/>
          <p:nvPr/>
        </p:nvSpPr>
        <p:spPr>
          <a:xfrm>
            <a:off x="7230322" y="3601019"/>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13" name="矩形 12"/>
          <p:cNvSpPr/>
          <p:nvPr/>
        </p:nvSpPr>
        <p:spPr>
          <a:xfrm>
            <a:off x="7241247" y="4465115"/>
            <a:ext cx="869002" cy="7966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14" name="文本框 21"/>
          <p:cNvSpPr txBox="1"/>
          <p:nvPr/>
        </p:nvSpPr>
        <p:spPr>
          <a:xfrm>
            <a:off x="8133508" y="2046653"/>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需求分析</a:t>
            </a:r>
            <a:endParaRPr lang="zh-CN" altLang="en-US" sz="2400" b="1" dirty="0">
              <a:latin typeface="微软雅黑" panose="020B0503020204020204" pitchFamily="34" charset="-122"/>
              <a:ea typeface="微软雅黑" panose="020B0503020204020204" pitchFamily="34" charset="-122"/>
            </a:endParaRPr>
          </a:p>
        </p:txBody>
      </p:sp>
      <p:sp>
        <p:nvSpPr>
          <p:cNvPr id="15" name="文本框 22"/>
          <p:cNvSpPr txBox="1"/>
          <p:nvPr/>
        </p:nvSpPr>
        <p:spPr>
          <a:xfrm>
            <a:off x="8133508" y="2893318"/>
            <a:ext cx="298524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方案介绍</a:t>
            </a:r>
            <a:endParaRPr lang="zh-CN" altLang="en-US" sz="2400" b="1" dirty="0">
              <a:latin typeface="微软雅黑" panose="020B0503020204020204" pitchFamily="34" charset="-122"/>
              <a:ea typeface="微软雅黑" panose="020B0503020204020204" pitchFamily="34" charset="-122"/>
            </a:endParaRPr>
          </a:p>
        </p:txBody>
      </p:sp>
      <p:sp>
        <p:nvSpPr>
          <p:cNvPr id="16" name="文本框 23"/>
          <p:cNvSpPr txBox="1"/>
          <p:nvPr/>
        </p:nvSpPr>
        <p:spPr>
          <a:xfrm>
            <a:off x="8133508" y="3757414"/>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任务分解</a:t>
            </a:r>
            <a:endParaRPr lang="zh-CN" altLang="en-US" sz="2400" b="1" dirty="0">
              <a:latin typeface="微软雅黑" panose="020B0503020204020204" pitchFamily="34" charset="-122"/>
              <a:ea typeface="微软雅黑" panose="020B0503020204020204" pitchFamily="34" charset="-122"/>
            </a:endParaRPr>
          </a:p>
        </p:txBody>
      </p:sp>
      <p:sp>
        <p:nvSpPr>
          <p:cNvPr id="17" name="文本框 25"/>
          <p:cNvSpPr txBox="1"/>
          <p:nvPr/>
        </p:nvSpPr>
        <p:spPr>
          <a:xfrm>
            <a:off x="8133508" y="4625444"/>
            <a:ext cx="300233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互动交流</a:t>
            </a:r>
            <a:endParaRPr lang="zh-CN" altLang="en-US" sz="24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085" y="4551476"/>
            <a:ext cx="609600" cy="60960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023" y="2825812"/>
            <a:ext cx="609600" cy="609600"/>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023" y="3683446"/>
            <a:ext cx="609600" cy="609600"/>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2085" y="1957104"/>
            <a:ext cx="609600" cy="609600"/>
          </a:xfrm>
          <a:prstGeom prst="rect">
            <a:avLst/>
          </a:prstGeom>
        </p:spPr>
      </p:pic>
      <p:pic>
        <p:nvPicPr>
          <p:cNvPr id="23" name="图片 22"/>
          <p:cNvPicPr>
            <a:picLocks noChangeAspect="1"/>
          </p:cNvPicPr>
          <p:nvPr/>
        </p:nvPicPr>
        <p:blipFill>
          <a:blip r:embed="rId6"/>
          <a:stretch>
            <a:fillRect/>
          </a:stretch>
        </p:blipFill>
        <p:spPr>
          <a:xfrm>
            <a:off x="1318837" y="1868215"/>
            <a:ext cx="5742921" cy="3389086"/>
          </a:xfrm>
          <a:prstGeom prst="rect">
            <a:avLst/>
          </a:prstGeom>
        </p:spPr>
      </p:pic>
    </p:spTree>
    <p:extLst>
      <p:ext uri="{BB962C8B-B14F-4D97-AF65-F5344CB8AC3E}">
        <p14:creationId xmlns:p14="http://schemas.microsoft.com/office/powerpoint/2010/main" val="34690360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22831" y="2348880"/>
            <a:ext cx="1435514" cy="1566297"/>
          </a:xfrm>
        </p:spPr>
        <p:txBody>
          <a:bodyPr/>
          <a:lstStyle/>
          <a:p>
            <a:r>
              <a:rPr lang="zh-CN" altLang="en-US" dirty="0" smtClean="0"/>
              <a:t>任务分解</a:t>
            </a:r>
            <a:endParaRPr lang="en-US" altLang="zh-CN" dirty="0" smtClean="0"/>
          </a:p>
        </p:txBody>
      </p:sp>
      <p:pic>
        <p:nvPicPr>
          <p:cNvPr id="5" name="图片 4"/>
          <p:cNvPicPr>
            <a:picLocks noChangeAspect="1"/>
          </p:cNvPicPr>
          <p:nvPr/>
        </p:nvPicPr>
        <p:blipFill>
          <a:blip r:embed="rId2"/>
          <a:stretch>
            <a:fillRect/>
          </a:stretch>
        </p:blipFill>
        <p:spPr>
          <a:xfrm>
            <a:off x="2235513" y="807424"/>
            <a:ext cx="8718684" cy="4649207"/>
          </a:xfrm>
          <a:prstGeom prst="rect">
            <a:avLst/>
          </a:prstGeom>
        </p:spPr>
      </p:pic>
    </p:spTree>
    <p:extLst>
      <p:ext uri="{BB962C8B-B14F-4D97-AF65-F5344CB8AC3E}">
        <p14:creationId xmlns:p14="http://schemas.microsoft.com/office/powerpoint/2010/main" val="560026279"/>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28368" y="3595567"/>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23" name="矩形 22"/>
          <p:cNvSpPr/>
          <p:nvPr/>
        </p:nvSpPr>
        <p:spPr>
          <a:xfrm>
            <a:off x="7241247" y="4473111"/>
            <a:ext cx="3888432" cy="792088"/>
          </a:xfrm>
          <a:prstGeom prst="rect">
            <a:avLst/>
          </a:prstGeom>
          <a:solidFill>
            <a:srgbClr val="3E9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26" name="矩形 25"/>
          <p:cNvSpPr/>
          <p:nvPr/>
        </p:nvSpPr>
        <p:spPr>
          <a:xfrm>
            <a:off x="7230322" y="2735978"/>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24" name="矩形 23"/>
          <p:cNvSpPr/>
          <p:nvPr/>
        </p:nvSpPr>
        <p:spPr>
          <a:xfrm>
            <a:off x="7230322" y="1876389"/>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2" name="矩形 1"/>
          <p:cNvSpPr/>
          <p:nvPr/>
        </p:nvSpPr>
        <p:spPr>
          <a:xfrm>
            <a:off x="0" y="0"/>
            <a:ext cx="1271464"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3" name="矩形 2"/>
          <p:cNvSpPr/>
          <p:nvPr/>
        </p:nvSpPr>
        <p:spPr>
          <a:xfrm>
            <a:off x="1343472" y="0"/>
            <a:ext cx="72008"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4" name="矩形 3"/>
          <p:cNvSpPr/>
          <p:nvPr/>
        </p:nvSpPr>
        <p:spPr>
          <a:xfrm>
            <a:off x="1480796" y="203651"/>
            <a:ext cx="63624" cy="22440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5" name="文本框 6"/>
          <p:cNvSpPr txBox="1"/>
          <p:nvPr/>
        </p:nvSpPr>
        <p:spPr>
          <a:xfrm>
            <a:off x="1544420" y="43544"/>
            <a:ext cx="275138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00">
                    <a:lumMod val="50000"/>
                    <a:lumOff val="50000"/>
                  </a:srgbClr>
                </a:solidFill>
                <a:latin typeface="微软雅黑" panose="020B0503020204020204" pitchFamily="34" charset="-122"/>
                <a:ea typeface="微软雅黑" panose="020B0503020204020204" pitchFamily="34" charset="-122"/>
              </a:rPr>
              <a:t>目录</a:t>
            </a:r>
          </a:p>
        </p:txBody>
      </p:sp>
      <p:sp>
        <p:nvSpPr>
          <p:cNvPr id="10" name="矩形 9"/>
          <p:cNvSpPr/>
          <p:nvPr/>
        </p:nvSpPr>
        <p:spPr>
          <a:xfrm>
            <a:off x="7230322" y="1868215"/>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11" name="矩形 10"/>
          <p:cNvSpPr/>
          <p:nvPr/>
        </p:nvSpPr>
        <p:spPr>
          <a:xfrm>
            <a:off x="7230322" y="2732311"/>
            <a:ext cx="871381"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12" name="矩形 11"/>
          <p:cNvSpPr/>
          <p:nvPr/>
        </p:nvSpPr>
        <p:spPr>
          <a:xfrm>
            <a:off x="7230322" y="3601019"/>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13" name="矩形 12"/>
          <p:cNvSpPr/>
          <p:nvPr/>
        </p:nvSpPr>
        <p:spPr>
          <a:xfrm>
            <a:off x="7241247" y="4465115"/>
            <a:ext cx="869002" cy="7966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14" name="文本框 21"/>
          <p:cNvSpPr txBox="1"/>
          <p:nvPr/>
        </p:nvSpPr>
        <p:spPr>
          <a:xfrm>
            <a:off x="8133508" y="2046653"/>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8133508" y="2893318"/>
            <a:ext cx="29832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方案介绍</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6" name="文本框 23"/>
          <p:cNvSpPr txBox="1"/>
          <p:nvPr/>
        </p:nvSpPr>
        <p:spPr>
          <a:xfrm>
            <a:off x="8133508" y="3757414"/>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任务分解</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7" name="文本框 25"/>
          <p:cNvSpPr txBox="1"/>
          <p:nvPr/>
        </p:nvSpPr>
        <p:spPr>
          <a:xfrm>
            <a:off x="8133508" y="4625444"/>
            <a:ext cx="300233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互动交流</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085" y="4551476"/>
            <a:ext cx="609600" cy="60960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023" y="2825812"/>
            <a:ext cx="609600" cy="609600"/>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023" y="3683446"/>
            <a:ext cx="609600" cy="609600"/>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2085" y="1957104"/>
            <a:ext cx="609600" cy="609600"/>
          </a:xfrm>
          <a:prstGeom prst="rect">
            <a:avLst/>
          </a:prstGeom>
        </p:spPr>
      </p:pic>
      <p:pic>
        <p:nvPicPr>
          <p:cNvPr id="25" name="图片 24"/>
          <p:cNvPicPr>
            <a:picLocks noChangeAspect="1"/>
          </p:cNvPicPr>
          <p:nvPr/>
        </p:nvPicPr>
        <p:blipFill>
          <a:blip r:embed="rId6"/>
          <a:stretch>
            <a:fillRect/>
          </a:stretch>
        </p:blipFill>
        <p:spPr>
          <a:xfrm>
            <a:off x="1318837" y="1868215"/>
            <a:ext cx="5742921" cy="3389086"/>
          </a:xfrm>
          <a:prstGeom prst="rect">
            <a:avLst/>
          </a:prstGeom>
        </p:spPr>
      </p:pic>
    </p:spTree>
    <p:extLst>
      <p:ext uri="{BB962C8B-B14F-4D97-AF65-F5344CB8AC3E}">
        <p14:creationId xmlns:p14="http://schemas.microsoft.com/office/powerpoint/2010/main" val="34770023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22831" y="2348880"/>
            <a:ext cx="1435514" cy="1566297"/>
          </a:xfrm>
        </p:spPr>
        <p:txBody>
          <a:bodyPr/>
          <a:lstStyle/>
          <a:p>
            <a:r>
              <a:rPr lang="zh-CN" altLang="en-US" dirty="0" smtClean="0"/>
              <a:t>交流课题</a:t>
            </a:r>
            <a:endParaRPr lang="en-US" altLang="zh-CN" dirty="0" smtClean="0"/>
          </a:p>
        </p:txBody>
      </p:sp>
      <p:sp>
        <p:nvSpPr>
          <p:cNvPr id="22" name="Rectangle 2"/>
          <p:cNvSpPr txBox="1">
            <a:spLocks noChangeArrowheads="1"/>
          </p:cNvSpPr>
          <p:nvPr/>
        </p:nvSpPr>
        <p:spPr>
          <a:xfrm>
            <a:off x="2048825" y="116268"/>
            <a:ext cx="9896432" cy="52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2400" b="1">
                <a:solidFill>
                  <a:srgbClr val="5F5F5F"/>
                </a:solidFill>
                <a:latin typeface="+mj-lt"/>
                <a:ea typeface="黑体" panose="02010609060101010101" pitchFamily="49" charset="-122"/>
                <a:cs typeface="+mj-cs"/>
              </a:defRPr>
            </a:lvl1pPr>
            <a:lvl2pPr algn="r">
              <a:defRPr sz="2800">
                <a:solidFill>
                  <a:schemeClr val="tx2"/>
                </a:solidFill>
                <a:latin typeface="Arial" charset="0"/>
                <a:ea typeface="黑体" pitchFamily="2" charset="-122"/>
              </a:defRPr>
            </a:lvl2pPr>
            <a:lvl3pPr algn="r">
              <a:defRPr sz="2800">
                <a:solidFill>
                  <a:schemeClr val="tx2"/>
                </a:solidFill>
                <a:latin typeface="Arial" charset="0"/>
                <a:ea typeface="黑体" pitchFamily="2" charset="-122"/>
              </a:defRPr>
            </a:lvl3pPr>
            <a:lvl4pPr algn="r">
              <a:defRPr sz="2800">
                <a:solidFill>
                  <a:schemeClr val="tx2"/>
                </a:solidFill>
                <a:latin typeface="Arial" charset="0"/>
                <a:ea typeface="黑体" pitchFamily="2" charset="-122"/>
              </a:defRPr>
            </a:lvl4pPr>
            <a:lvl5pPr algn="r">
              <a:defRPr sz="2800">
                <a:solidFill>
                  <a:schemeClr val="tx2"/>
                </a:solidFill>
                <a:latin typeface="Arial" charset="0"/>
                <a:ea typeface="黑体" pitchFamily="2" charset="-122"/>
              </a:defRPr>
            </a:lvl5pPr>
            <a:lvl6pPr marL="457200" algn="r" fontAlgn="base">
              <a:spcBef>
                <a:spcPct val="0"/>
              </a:spcBef>
              <a:spcAft>
                <a:spcPct val="0"/>
              </a:spcAft>
              <a:defRPr sz="2800">
                <a:solidFill>
                  <a:schemeClr val="tx2"/>
                </a:solidFill>
                <a:latin typeface="Arial" charset="0"/>
                <a:ea typeface="宋体" pitchFamily="2" charset="-122"/>
              </a:defRPr>
            </a:lvl6pPr>
            <a:lvl7pPr marL="914400" algn="r" fontAlgn="base">
              <a:spcBef>
                <a:spcPct val="0"/>
              </a:spcBef>
              <a:spcAft>
                <a:spcPct val="0"/>
              </a:spcAft>
              <a:defRPr sz="2800">
                <a:solidFill>
                  <a:schemeClr val="tx2"/>
                </a:solidFill>
                <a:latin typeface="Arial" charset="0"/>
                <a:ea typeface="宋体" pitchFamily="2" charset="-122"/>
              </a:defRPr>
            </a:lvl7pPr>
            <a:lvl8pPr marL="1371600" algn="r" fontAlgn="base">
              <a:spcBef>
                <a:spcPct val="0"/>
              </a:spcBef>
              <a:spcAft>
                <a:spcPct val="0"/>
              </a:spcAft>
              <a:defRPr sz="2800">
                <a:solidFill>
                  <a:schemeClr val="tx2"/>
                </a:solidFill>
                <a:latin typeface="Arial" charset="0"/>
                <a:ea typeface="宋体" pitchFamily="2" charset="-122"/>
              </a:defRPr>
            </a:lvl8pPr>
            <a:lvl9pPr marL="1828800" algn="r" fontAlgn="base">
              <a:spcBef>
                <a:spcPct val="0"/>
              </a:spcBef>
              <a:spcAft>
                <a:spcPct val="0"/>
              </a:spcAft>
              <a:defRPr sz="2800">
                <a:solidFill>
                  <a:schemeClr val="tx2"/>
                </a:solidFill>
                <a:latin typeface="Arial" charset="0"/>
                <a:ea typeface="宋体" pitchFamily="2" charset="-122"/>
              </a:defRPr>
            </a:lvl9pPr>
          </a:lstStyle>
          <a:p>
            <a:pPr algn="l" defTabSz="914400" fontAlgn="base">
              <a:spcBef>
                <a:spcPct val="0"/>
              </a:spcBef>
              <a:spcAft>
                <a:spcPct val="0"/>
              </a:spcAft>
            </a:pPr>
            <a:r>
              <a:rPr kumimoji="1" lang="zh-CN" altLang="en-US" sz="3000" dirty="0" smtClean="0">
                <a:solidFill>
                  <a:srgbClr val="0070C0"/>
                </a:solidFill>
                <a:latin typeface="微软雅黑" pitchFamily="34" charset="-122"/>
                <a:ea typeface="微软雅黑" pitchFamily="34" charset="-122"/>
              </a:rPr>
              <a:t>自由探讨</a:t>
            </a:r>
            <a:endParaRPr kumimoji="1" lang="en-US" altLang="zh-CN" sz="3000" dirty="0">
              <a:solidFill>
                <a:srgbClr val="0070C0"/>
              </a:solidFill>
              <a:latin typeface="微软雅黑" pitchFamily="34" charset="-122"/>
              <a:ea typeface="微软雅黑" pitchFamily="34" charset="-122"/>
            </a:endParaRPr>
          </a:p>
        </p:txBody>
      </p:sp>
      <p:pic>
        <p:nvPicPr>
          <p:cNvPr id="25" name="图片 24" descr="www.tuweimei.comComp_11136941_GKfWs4AXXlNdKMrSKSAtdSBPFuUJlShr.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1377" y="1355549"/>
            <a:ext cx="5972019" cy="447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206535"/>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3624978" y="2702472"/>
            <a:ext cx="4762500" cy="862013"/>
          </a:xfrm>
          <a:prstGeom prst="rect">
            <a:avLst/>
          </a:prstGeom>
          <a:noFill/>
          <a:ln w="9525">
            <a:noFill/>
            <a:miter lim="800000"/>
            <a:headEnd/>
            <a:tailEnd/>
          </a:ln>
        </p:spPr>
        <p:txBody>
          <a:bodyPr>
            <a:spAutoFit/>
          </a:bodyPr>
          <a:lstStyle/>
          <a:p>
            <a:pPr algn="ctr" defTabSz="914400" fontAlgn="base">
              <a:spcBef>
                <a:spcPct val="0"/>
              </a:spcBef>
              <a:spcAft>
                <a:spcPct val="0"/>
              </a:spcAft>
            </a:pPr>
            <a:r>
              <a:rPr lang="en-US" altLang="zh-CN" sz="5000" b="1" dirty="0">
                <a:solidFill>
                  <a:srgbClr val="FFFFFF"/>
                </a:solidFill>
                <a:latin typeface="Arial Black" pitchFamily="34" charset="0"/>
                <a:ea typeface="MS PGothic" pitchFamily="34" charset="-128"/>
              </a:rPr>
              <a:t>THANKS</a:t>
            </a:r>
            <a:endParaRPr lang="zh-CN" altLang="en-US" sz="5000" b="1" dirty="0">
              <a:solidFill>
                <a:srgbClr val="FFFFFF"/>
              </a:solidFill>
              <a:latin typeface="Arial Black" pitchFamily="34" charset="0"/>
              <a:ea typeface="MS PGothic" pitchFamily="34" charset="-128"/>
            </a:endParaRPr>
          </a:p>
        </p:txBody>
      </p:sp>
    </p:spTree>
    <p:extLst>
      <p:ext uri="{BB962C8B-B14F-4D97-AF65-F5344CB8AC3E}">
        <p14:creationId xmlns:p14="http://schemas.microsoft.com/office/powerpoint/2010/main" val="36772220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71464"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3" name="矩形 2"/>
          <p:cNvSpPr/>
          <p:nvPr/>
        </p:nvSpPr>
        <p:spPr>
          <a:xfrm>
            <a:off x="1343472" y="0"/>
            <a:ext cx="72008"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4" name="矩形 3"/>
          <p:cNvSpPr/>
          <p:nvPr/>
        </p:nvSpPr>
        <p:spPr>
          <a:xfrm>
            <a:off x="1480796" y="203651"/>
            <a:ext cx="63624" cy="22440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5" name="文本框 6"/>
          <p:cNvSpPr txBox="1"/>
          <p:nvPr/>
        </p:nvSpPr>
        <p:spPr>
          <a:xfrm>
            <a:off x="1544420" y="43544"/>
            <a:ext cx="275138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lumMod val="50000"/>
                    <a:lumOff val="50000"/>
                  </a:schemeClr>
                </a:solidFill>
                <a:latin typeface="微软雅黑" panose="020B0503020204020204" pitchFamily="34" charset="-122"/>
                <a:ea typeface="微软雅黑" panose="020B0503020204020204" pitchFamily="34" charset="-122"/>
              </a:rPr>
              <a:t>目录</a:t>
            </a:r>
          </a:p>
        </p:txBody>
      </p:sp>
      <p:sp>
        <p:nvSpPr>
          <p:cNvPr id="6" name="矩形 5"/>
          <p:cNvSpPr/>
          <p:nvPr/>
        </p:nvSpPr>
        <p:spPr>
          <a:xfrm>
            <a:off x="7235486" y="1868215"/>
            <a:ext cx="3888432" cy="792088"/>
          </a:xfrm>
          <a:prstGeom prst="rect">
            <a:avLst/>
          </a:prstGeom>
          <a:solidFill>
            <a:srgbClr val="3E9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7" name="矩形 6"/>
          <p:cNvSpPr/>
          <p:nvPr/>
        </p:nvSpPr>
        <p:spPr>
          <a:xfrm>
            <a:off x="7235486" y="2732311"/>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8" name="矩形 7"/>
          <p:cNvSpPr/>
          <p:nvPr/>
        </p:nvSpPr>
        <p:spPr>
          <a:xfrm>
            <a:off x="7235486" y="3601068"/>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9" name="矩形 8"/>
          <p:cNvSpPr/>
          <p:nvPr/>
        </p:nvSpPr>
        <p:spPr>
          <a:xfrm>
            <a:off x="7247414" y="4465213"/>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10" name="矩形 9"/>
          <p:cNvSpPr/>
          <p:nvPr/>
        </p:nvSpPr>
        <p:spPr>
          <a:xfrm>
            <a:off x="7230322" y="1868215"/>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造字工房悦黑体验版常规体" pitchFamily="50" charset="-122"/>
            </a:endParaRPr>
          </a:p>
        </p:txBody>
      </p:sp>
      <p:sp>
        <p:nvSpPr>
          <p:cNvPr id="11" name="矩形 10"/>
          <p:cNvSpPr/>
          <p:nvPr/>
        </p:nvSpPr>
        <p:spPr>
          <a:xfrm>
            <a:off x="7232701" y="2732311"/>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12" name="矩形 11"/>
          <p:cNvSpPr/>
          <p:nvPr/>
        </p:nvSpPr>
        <p:spPr>
          <a:xfrm>
            <a:off x="7230322" y="3601019"/>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13" name="矩形 12"/>
          <p:cNvSpPr/>
          <p:nvPr/>
        </p:nvSpPr>
        <p:spPr>
          <a:xfrm>
            <a:off x="7241247" y="4465115"/>
            <a:ext cx="869002" cy="7966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ea typeface="造字工房悦黑体验版常规体" pitchFamily="50" charset="-122"/>
            </a:endParaRPr>
          </a:p>
        </p:txBody>
      </p:sp>
      <p:sp>
        <p:nvSpPr>
          <p:cNvPr id="14" name="文本框 21"/>
          <p:cNvSpPr txBox="1"/>
          <p:nvPr/>
        </p:nvSpPr>
        <p:spPr>
          <a:xfrm>
            <a:off x="8133508" y="2046653"/>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需求分析</a:t>
            </a:r>
            <a:endParaRPr lang="zh-CN" altLang="en-US" sz="2400" b="1" dirty="0">
              <a:latin typeface="微软雅黑" panose="020B0503020204020204" pitchFamily="34" charset="-122"/>
              <a:ea typeface="微软雅黑" panose="020B0503020204020204" pitchFamily="34" charset="-122"/>
            </a:endParaRPr>
          </a:p>
        </p:txBody>
      </p:sp>
      <p:sp>
        <p:nvSpPr>
          <p:cNvPr id="15" name="文本框 22"/>
          <p:cNvSpPr txBox="1"/>
          <p:nvPr/>
        </p:nvSpPr>
        <p:spPr>
          <a:xfrm>
            <a:off x="8133508" y="2893318"/>
            <a:ext cx="299041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方案介绍</a:t>
            </a:r>
            <a:endParaRPr lang="zh-CN" altLang="en-US" sz="2400" b="1" dirty="0">
              <a:latin typeface="微软雅黑" panose="020B0503020204020204" pitchFamily="34" charset="-122"/>
              <a:ea typeface="微软雅黑" panose="020B0503020204020204" pitchFamily="34" charset="-122"/>
            </a:endParaRPr>
          </a:p>
        </p:txBody>
      </p:sp>
      <p:sp>
        <p:nvSpPr>
          <p:cNvPr id="16" name="文本框 23"/>
          <p:cNvSpPr txBox="1"/>
          <p:nvPr/>
        </p:nvSpPr>
        <p:spPr>
          <a:xfrm>
            <a:off x="8133508" y="3757414"/>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任务分解</a:t>
            </a:r>
            <a:endParaRPr lang="zh-CN" altLang="en-US" sz="2400" b="1" dirty="0">
              <a:latin typeface="微软雅黑" panose="020B0503020204020204" pitchFamily="34" charset="-122"/>
              <a:ea typeface="微软雅黑" panose="020B0503020204020204" pitchFamily="34" charset="-122"/>
            </a:endParaRPr>
          </a:p>
        </p:txBody>
      </p:sp>
      <p:sp>
        <p:nvSpPr>
          <p:cNvPr id="17" name="文本框 25"/>
          <p:cNvSpPr txBox="1"/>
          <p:nvPr/>
        </p:nvSpPr>
        <p:spPr>
          <a:xfrm>
            <a:off x="8133508" y="4625444"/>
            <a:ext cx="300233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latin typeface="微软雅黑" panose="020B0503020204020204" pitchFamily="34" charset="-122"/>
                <a:ea typeface="微软雅黑" panose="020B0503020204020204" pitchFamily="34" charset="-122"/>
              </a:rPr>
              <a:t>互动交流</a:t>
            </a:r>
            <a:endParaRPr lang="zh-CN" altLang="en-US" sz="24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085" y="4551476"/>
            <a:ext cx="609600" cy="60960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023" y="2825812"/>
            <a:ext cx="609600" cy="609600"/>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023" y="3683446"/>
            <a:ext cx="609600" cy="609600"/>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2085" y="1957104"/>
            <a:ext cx="609600" cy="609600"/>
          </a:xfrm>
          <a:prstGeom prst="rect">
            <a:avLst/>
          </a:prstGeom>
        </p:spPr>
      </p:pic>
      <p:pic>
        <p:nvPicPr>
          <p:cNvPr id="23" name="图片 22"/>
          <p:cNvPicPr>
            <a:picLocks noChangeAspect="1"/>
          </p:cNvPicPr>
          <p:nvPr/>
        </p:nvPicPr>
        <p:blipFill>
          <a:blip r:embed="rId6"/>
          <a:stretch>
            <a:fillRect/>
          </a:stretch>
        </p:blipFill>
        <p:spPr>
          <a:xfrm>
            <a:off x="1318837" y="1868215"/>
            <a:ext cx="5742921" cy="3389086"/>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22831" y="2348880"/>
            <a:ext cx="1435514" cy="1566297"/>
          </a:xfrm>
        </p:spPr>
        <p:txBody>
          <a:bodyPr/>
          <a:lstStyle/>
          <a:p>
            <a:r>
              <a:rPr lang="zh-CN" altLang="en-US" dirty="0" smtClean="0"/>
              <a:t>需求分析</a:t>
            </a:r>
            <a:endParaRPr lang="zh-CN" altLang="en-US" dirty="0"/>
          </a:p>
        </p:txBody>
      </p:sp>
      <p:sp>
        <p:nvSpPr>
          <p:cNvPr id="4" name="矩形 3"/>
          <p:cNvSpPr/>
          <p:nvPr/>
        </p:nvSpPr>
        <p:spPr>
          <a:xfrm>
            <a:off x="2456303" y="440689"/>
            <a:ext cx="8581623" cy="6324808"/>
          </a:xfrm>
          <a:prstGeom prst="rect">
            <a:avLst/>
          </a:prstGeom>
        </p:spPr>
        <p:txBody>
          <a:bodyPr wrap="square">
            <a:spAutoFit/>
          </a:bodyPr>
          <a:lstStyle/>
          <a:p>
            <a:pPr indent="267970" algn="just">
              <a:lnSpc>
                <a:spcPct val="150000"/>
              </a:lnSpc>
            </a:pPr>
            <a:r>
              <a:rPr lang="zh-CN" altLang="en-US" b="1"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需求</a:t>
            </a:r>
            <a:r>
              <a:rPr lang="zh-CN" altLang="zh-CN" b="1"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的</a:t>
            </a:r>
            <a:r>
              <a:rPr lang="zh-CN" altLang="zh-CN" b="1"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主要</a:t>
            </a:r>
            <a:r>
              <a:rPr lang="zh-CN" altLang="en-US" b="1" kern="0" dirty="0">
                <a:solidFill>
                  <a:srgbClr val="000000"/>
                </a:solidFill>
                <a:latin typeface="Times New Roman" panose="02020603050405020304" pitchFamily="18" charset="0"/>
                <a:ea typeface="宋体" panose="02010600030101010101" pitchFamily="2" charset="-122"/>
                <a:cs typeface="宋体" panose="02010600030101010101" pitchFamily="2" charset="-122"/>
              </a:rPr>
              <a:t>内容</a:t>
            </a:r>
            <a:r>
              <a:rPr lang="zh-CN" altLang="zh-CN" b="1"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endParaRPr lang="zh-CN" altLang="zh-CN" kern="100" dirty="0">
              <a:solidFill>
                <a:srgbClr val="000000"/>
              </a:solidFill>
              <a:latin typeface="Times New Roman" panose="02020603050405020304" pitchFamily="18" charset="0"/>
              <a:ea typeface="宋体" panose="02010600030101010101" pitchFamily="2" charset="-122"/>
            </a:endParaRPr>
          </a:p>
          <a:p>
            <a:pPr marL="285750" indent="-285750" algn="just">
              <a:lnSpc>
                <a:spcPct val="150000"/>
              </a:lnSpc>
              <a:buFont typeface="Arial" panose="020B0604020202020204" pitchFamily="34" charset="0"/>
              <a:buChar char="•"/>
            </a:pP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项目关系定义：医院是甲方，提供本产品解决方案的是乙方，乙方主要负责档案缩微化信息化的快速部署实施</a:t>
            </a:r>
            <a:endPar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p>
            <a:pPr marL="285750" indent="-285750" algn="just">
              <a:lnSpc>
                <a:spcPct val="150000"/>
              </a:lnSpc>
              <a:buFont typeface="Arial" panose="020B0604020202020204" pitchFamily="34" charset="0"/>
              <a:buChar char="•"/>
            </a:pP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档案的流转过程</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sym typeface="Wingdings" panose="05000000000000000000" pitchFamily="2" charset="2"/>
              </a:rPr>
              <a:t>：（</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sym typeface="Wingdings" panose="05000000000000000000" pitchFamily="2" charset="2"/>
              </a:rPr>
              <a:t>1</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sym typeface="Wingdings" panose="05000000000000000000" pitchFamily="2" charset="2"/>
              </a:rPr>
              <a:t>）</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首先医院档案室会进行档案的出库，成堆的档案（病案）用车拉到乙方的项目实施办公地点，乙方签收；（</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2</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）乙方设定好条码的编码规则，并连接好专门的条码打印机；（</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3</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）乙方工作人员（开箱贴条角色）逐箱逐箱打开档案（病案），批量打印好所需条码，在指定位置给每个档案袋贴上条码；（</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4</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）乙方工作人员（登记拆封角色），进入系统，用条码枪扫码，手工录入病案号，并拆开档案袋，把取掉资料的装钉线；（</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5</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）乙方工作人员（影像拍摄角色），计划好一张缩微胶卷所需的档案份数，把每袋档案的每一页都拍成照片；（</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6</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）乙方工作人员（档案装箱角色），打印好箱子的条码，把拍摄完成的档案依次扫码进系统后，装箱打包；（</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7</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）乙方工作人员（质量抽检角色），对于照片拍摄质量不达标的档案得重新开箱抽取档案袋重新拍摄，这就需要系统支持开箱、封箱的过程登记。（</a:t>
            </a:r>
            <a:r>
              <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8</a:t>
            </a:r>
            <a:r>
              <a:rPr lang="zh-CN" altLang="en-US"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）甲方工作人员（档案接收角色），根据系统登记的箱号、档案袋上的二维码进行归档查验。</a:t>
            </a:r>
            <a:endParaRPr lang="en-US" altLang="zh-CN"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072592228"/>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22831" y="2348880"/>
            <a:ext cx="1435514" cy="1566297"/>
          </a:xfrm>
        </p:spPr>
        <p:txBody>
          <a:bodyPr/>
          <a:lstStyle/>
          <a:p>
            <a:r>
              <a:rPr lang="zh-CN" altLang="en-US" dirty="0"/>
              <a:t>参与</a:t>
            </a:r>
            <a:endParaRPr lang="en-US" altLang="zh-CN" dirty="0" smtClean="0"/>
          </a:p>
          <a:p>
            <a:r>
              <a:rPr lang="zh-CN" altLang="en-US" dirty="0"/>
              <a:t>人员</a:t>
            </a:r>
          </a:p>
        </p:txBody>
      </p:sp>
      <p:sp>
        <p:nvSpPr>
          <p:cNvPr id="2" name="矩形 1"/>
          <p:cNvSpPr/>
          <p:nvPr/>
        </p:nvSpPr>
        <p:spPr>
          <a:xfrm>
            <a:off x="3112394" y="1451312"/>
            <a:ext cx="7396766" cy="2862322"/>
          </a:xfrm>
          <a:prstGeom prst="rect">
            <a:avLst/>
          </a:prstGeom>
        </p:spPr>
        <p:txBody>
          <a:bodyPr wrap="square">
            <a:spAutoFit/>
          </a:bodyPr>
          <a:lstStyle/>
          <a:p>
            <a:pPr indent="266700" algn="just">
              <a:lnSpc>
                <a:spcPct val="150000"/>
              </a:lnSpc>
            </a:pP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参与</a:t>
            </a: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本</a:t>
            </a:r>
            <a:r>
              <a:rPr lang="zh-CN" altLang="en-US" sz="2400" kern="0" dirty="0">
                <a:solidFill>
                  <a:srgbClr val="000000"/>
                </a:solidFill>
                <a:latin typeface="Times New Roman" panose="02020603050405020304" pitchFamily="18" charset="0"/>
                <a:ea typeface="宋体" panose="02010600030101010101" pitchFamily="2" charset="-122"/>
                <a:cs typeface="宋体" panose="02010600030101010101" pitchFamily="2" charset="-122"/>
              </a:rPr>
              <a:t>期</a:t>
            </a: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方案</a:t>
            </a:r>
            <a:r>
              <a:rPr lang="zh-CN" altLang="zh-CN" sz="2400" kern="0" dirty="0">
                <a:solidFill>
                  <a:srgbClr val="000000"/>
                </a:solidFill>
                <a:latin typeface="Times New Roman" panose="02020603050405020304" pitchFamily="18" charset="0"/>
                <a:ea typeface="宋体" panose="02010600030101010101" pitchFamily="2" charset="-122"/>
                <a:cs typeface="宋体" panose="02010600030101010101" pitchFamily="2" charset="-122"/>
              </a:rPr>
              <a:t>讨论和撰写的主要成员有：</a:t>
            </a:r>
            <a:endParaRPr lang="zh-CN" altLang="zh-CN" sz="2400" kern="100" dirty="0">
              <a:solidFill>
                <a:srgbClr val="000000"/>
              </a:solidFill>
              <a:latin typeface="Times New Roman" panose="02020603050405020304" pitchFamily="18" charset="0"/>
              <a:ea typeface="宋体" panose="02010600030101010101" pitchFamily="2" charset="-122"/>
            </a:endParaRPr>
          </a:p>
          <a:p>
            <a:pPr lvl="2" indent="266700" algn="just">
              <a:lnSpc>
                <a:spcPct val="150000"/>
              </a:lnSpc>
            </a:pPr>
            <a:r>
              <a:rPr lang="zh-CN" altLang="en-US"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彭志勇</a:t>
            </a: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2400" kern="0" dirty="0">
                <a:solidFill>
                  <a:srgbClr val="000000"/>
                </a:solidFill>
                <a:latin typeface="Times New Roman" panose="02020603050405020304" pitchFamily="18" charset="0"/>
                <a:ea typeface="宋体" panose="02010600030101010101" pitchFamily="2" charset="-122"/>
                <a:cs typeface="宋体" panose="02010600030101010101" pitchFamily="2" charset="-122"/>
              </a:rPr>
              <a:t>市场</a:t>
            </a:r>
            <a:r>
              <a:rPr lang="zh-CN" altLang="en-US"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销售顾问</a:t>
            </a: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endParaRPr lang="zh-CN" altLang="zh-CN" sz="2400" kern="100" dirty="0">
              <a:solidFill>
                <a:srgbClr val="000000"/>
              </a:solidFill>
              <a:latin typeface="Times New Roman" panose="02020603050405020304" pitchFamily="18" charset="0"/>
              <a:ea typeface="宋体" panose="02010600030101010101" pitchFamily="2" charset="-122"/>
            </a:endParaRPr>
          </a:p>
          <a:p>
            <a:pPr lvl="2" indent="266700" algn="just">
              <a:lnSpc>
                <a:spcPct val="150000"/>
              </a:lnSpc>
            </a:pPr>
            <a:r>
              <a:rPr lang="zh-CN" altLang="en-US"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陈海波</a:t>
            </a:r>
            <a:r>
              <a:rPr lang="zh-CN" altLang="en-US"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（项目实施顾问</a:t>
            </a: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endParaRPr lang="zh-CN" altLang="zh-CN" sz="2400" kern="100" dirty="0">
              <a:solidFill>
                <a:srgbClr val="000000"/>
              </a:solidFill>
              <a:latin typeface="Times New Roman" panose="02020603050405020304" pitchFamily="18" charset="0"/>
              <a:ea typeface="宋体" panose="02010600030101010101" pitchFamily="2" charset="-122"/>
            </a:endParaRPr>
          </a:p>
          <a:p>
            <a:pPr lvl="2" indent="266700" algn="just">
              <a:lnSpc>
                <a:spcPct val="150000"/>
              </a:lnSpc>
            </a:pPr>
            <a:r>
              <a:rPr lang="zh-CN" altLang="en-US"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夏东华</a:t>
            </a: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需求分析</a:t>
            </a:r>
            <a:r>
              <a:rPr lang="zh-CN" altLang="en-US"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顾问</a:t>
            </a:r>
            <a:r>
              <a:rPr lang="zh-CN"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endParaRPr lang="en-US" altLang="zh-CN" sz="2400" kern="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p>
            <a:pPr lvl="2" indent="266700" algn="just">
              <a:lnSpc>
                <a:spcPct val="150000"/>
              </a:lnSpc>
            </a:pPr>
            <a:r>
              <a:rPr lang="zh-CN" altLang="en-US" sz="2400" kern="0" dirty="0" smtClean="0">
                <a:solidFill>
                  <a:srgbClr val="000000"/>
                </a:solidFill>
                <a:latin typeface="Times New Roman" panose="02020603050405020304" pitchFamily="18" charset="0"/>
                <a:ea typeface="宋体" panose="02010600030101010101" pitchFamily="2" charset="-122"/>
              </a:rPr>
              <a:t>陈志刚、冯国军（系统架构师）</a:t>
            </a:r>
            <a:endParaRPr lang="zh-CN" altLang="zh-CN" sz="2400" kern="1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66205718"/>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230322" y="1876389"/>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23" name="矩形 22"/>
          <p:cNvSpPr/>
          <p:nvPr/>
        </p:nvSpPr>
        <p:spPr>
          <a:xfrm>
            <a:off x="7243201" y="2728106"/>
            <a:ext cx="3888432" cy="792088"/>
          </a:xfrm>
          <a:prstGeom prst="rect">
            <a:avLst/>
          </a:prstGeom>
          <a:solidFill>
            <a:srgbClr val="3E9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2" name="矩形 1"/>
          <p:cNvSpPr/>
          <p:nvPr/>
        </p:nvSpPr>
        <p:spPr>
          <a:xfrm>
            <a:off x="0" y="0"/>
            <a:ext cx="1271464"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3" name="矩形 2"/>
          <p:cNvSpPr/>
          <p:nvPr/>
        </p:nvSpPr>
        <p:spPr>
          <a:xfrm>
            <a:off x="1343472" y="0"/>
            <a:ext cx="72008" cy="43204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4" name="矩形 3"/>
          <p:cNvSpPr/>
          <p:nvPr/>
        </p:nvSpPr>
        <p:spPr>
          <a:xfrm>
            <a:off x="1480796" y="203651"/>
            <a:ext cx="63624" cy="22440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5" name="文本框 6"/>
          <p:cNvSpPr txBox="1"/>
          <p:nvPr/>
        </p:nvSpPr>
        <p:spPr>
          <a:xfrm>
            <a:off x="1544420" y="43544"/>
            <a:ext cx="275138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00">
                    <a:lumMod val="50000"/>
                    <a:lumOff val="50000"/>
                  </a:srgbClr>
                </a:solidFill>
                <a:latin typeface="微软雅黑" panose="020B0503020204020204" pitchFamily="34" charset="-122"/>
                <a:ea typeface="微软雅黑" panose="020B0503020204020204" pitchFamily="34" charset="-122"/>
              </a:rPr>
              <a:t>目录</a:t>
            </a:r>
          </a:p>
        </p:txBody>
      </p:sp>
      <p:sp>
        <p:nvSpPr>
          <p:cNvPr id="8" name="矩形 7"/>
          <p:cNvSpPr/>
          <p:nvPr/>
        </p:nvSpPr>
        <p:spPr>
          <a:xfrm>
            <a:off x="7235486" y="3601068"/>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9" name="矩形 8"/>
          <p:cNvSpPr/>
          <p:nvPr/>
        </p:nvSpPr>
        <p:spPr>
          <a:xfrm>
            <a:off x="7247414" y="4465213"/>
            <a:ext cx="3888432" cy="792088"/>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10" name="矩形 9"/>
          <p:cNvSpPr/>
          <p:nvPr/>
        </p:nvSpPr>
        <p:spPr>
          <a:xfrm>
            <a:off x="7230322" y="1868215"/>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FFFFF"/>
              </a:solidFill>
              <a:ea typeface="造字工房悦黑体验版常规体" pitchFamily="50" charset="-122"/>
            </a:endParaRPr>
          </a:p>
        </p:txBody>
      </p:sp>
      <p:sp>
        <p:nvSpPr>
          <p:cNvPr id="11" name="矩形 10"/>
          <p:cNvSpPr/>
          <p:nvPr/>
        </p:nvSpPr>
        <p:spPr>
          <a:xfrm>
            <a:off x="7230322" y="2732311"/>
            <a:ext cx="871381"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12" name="矩形 11"/>
          <p:cNvSpPr/>
          <p:nvPr/>
        </p:nvSpPr>
        <p:spPr>
          <a:xfrm>
            <a:off x="7230322" y="3601019"/>
            <a:ext cx="869002"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13" name="矩形 12"/>
          <p:cNvSpPr/>
          <p:nvPr/>
        </p:nvSpPr>
        <p:spPr>
          <a:xfrm>
            <a:off x="7241247" y="4465115"/>
            <a:ext cx="869002" cy="7966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rgbClr val="FFFFFF"/>
              </a:solidFill>
              <a:ea typeface="造字工房悦黑体验版常规体" pitchFamily="50" charset="-122"/>
            </a:endParaRPr>
          </a:p>
        </p:txBody>
      </p:sp>
      <p:sp>
        <p:nvSpPr>
          <p:cNvPr id="14" name="文本框 21"/>
          <p:cNvSpPr txBox="1"/>
          <p:nvPr/>
        </p:nvSpPr>
        <p:spPr>
          <a:xfrm>
            <a:off x="8133508" y="2046653"/>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8133508" y="2893318"/>
            <a:ext cx="298524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方案介绍</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6" name="文本框 23"/>
          <p:cNvSpPr txBox="1"/>
          <p:nvPr/>
        </p:nvSpPr>
        <p:spPr>
          <a:xfrm>
            <a:off x="8133508" y="3757414"/>
            <a:ext cx="278849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任务分解</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7" name="文本框 25"/>
          <p:cNvSpPr txBox="1"/>
          <p:nvPr/>
        </p:nvSpPr>
        <p:spPr>
          <a:xfrm>
            <a:off x="8133508" y="4625444"/>
            <a:ext cx="300233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rPr>
              <a:t>互动交流</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085" y="4551476"/>
            <a:ext cx="609600" cy="60960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023" y="2825812"/>
            <a:ext cx="609600" cy="609600"/>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023" y="3683446"/>
            <a:ext cx="609600" cy="609600"/>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2085" y="1957104"/>
            <a:ext cx="609600" cy="609600"/>
          </a:xfrm>
          <a:prstGeom prst="rect">
            <a:avLst/>
          </a:prstGeom>
        </p:spPr>
      </p:pic>
      <p:pic>
        <p:nvPicPr>
          <p:cNvPr id="25" name="图片 24"/>
          <p:cNvPicPr>
            <a:picLocks noChangeAspect="1"/>
          </p:cNvPicPr>
          <p:nvPr/>
        </p:nvPicPr>
        <p:blipFill>
          <a:blip r:embed="rId6"/>
          <a:stretch>
            <a:fillRect/>
          </a:stretch>
        </p:blipFill>
        <p:spPr>
          <a:xfrm>
            <a:off x="1318837" y="1868215"/>
            <a:ext cx="5742921" cy="3389086"/>
          </a:xfrm>
          <a:prstGeom prst="rect">
            <a:avLst/>
          </a:prstGeom>
        </p:spPr>
      </p:pic>
    </p:spTree>
    <p:extLst>
      <p:ext uri="{BB962C8B-B14F-4D97-AF65-F5344CB8AC3E}">
        <p14:creationId xmlns:p14="http://schemas.microsoft.com/office/powerpoint/2010/main" val="36659716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963545" y="0"/>
            <a:ext cx="7571428" cy="7638095"/>
          </a:xfrm>
          <a:prstGeom prst="rect">
            <a:avLst/>
          </a:prstGeom>
        </p:spPr>
      </p:pic>
      <p:sp>
        <p:nvSpPr>
          <p:cNvPr id="5" name="文本占位符 2"/>
          <p:cNvSpPr>
            <a:spLocks noGrp="1"/>
          </p:cNvSpPr>
          <p:nvPr>
            <p:ph type="body" sz="quarter" idx="10"/>
          </p:nvPr>
        </p:nvSpPr>
        <p:spPr>
          <a:xfrm>
            <a:off x="-54591" y="1203111"/>
            <a:ext cx="2018136" cy="4109118"/>
          </a:xfrm>
        </p:spPr>
        <p:txBody>
          <a:bodyPr/>
          <a:lstStyle/>
          <a:p>
            <a:r>
              <a:rPr lang="zh-CN" altLang="en-US" sz="3600" dirty="0" smtClean="0"/>
              <a:t>方案</a:t>
            </a:r>
            <a:endParaRPr lang="en-US" altLang="zh-CN" sz="3600" dirty="0" smtClean="0"/>
          </a:p>
          <a:p>
            <a:r>
              <a:rPr lang="zh-CN" altLang="en-US" sz="3600" dirty="0" smtClean="0"/>
              <a:t>任务一</a:t>
            </a:r>
            <a:endParaRPr lang="en-US" altLang="zh-CN" sz="3600" dirty="0" smtClean="0"/>
          </a:p>
          <a:p>
            <a:endParaRPr lang="en-US" altLang="zh-CN" sz="3600" dirty="0" smtClean="0"/>
          </a:p>
          <a:p>
            <a:r>
              <a:rPr lang="zh-CN" altLang="en-US" sz="3600" dirty="0" smtClean="0"/>
              <a:t>条码打印</a:t>
            </a:r>
            <a:endParaRPr lang="en-US" altLang="zh-CN" sz="3600" dirty="0" smtClean="0"/>
          </a:p>
          <a:p>
            <a:endParaRPr lang="en-US" altLang="zh-CN" sz="3600" dirty="0"/>
          </a:p>
          <a:p>
            <a:r>
              <a:rPr lang="zh-CN" altLang="en-US" sz="2400" dirty="0" smtClean="0">
                <a:solidFill>
                  <a:srgbClr val="FFFF00"/>
                </a:solidFill>
              </a:rPr>
              <a:t>业务场景</a:t>
            </a:r>
            <a:endParaRPr lang="en-US" altLang="zh-CN" sz="2400" dirty="0">
              <a:solidFill>
                <a:srgbClr val="FFFF00"/>
              </a:solidFill>
            </a:endParaRPr>
          </a:p>
          <a:p>
            <a:r>
              <a:rPr lang="zh-CN" altLang="en-US" sz="2400" b="0" dirty="0" smtClean="0">
                <a:solidFill>
                  <a:srgbClr val="FFFF00"/>
                </a:solidFill>
              </a:rPr>
              <a:t>乙方收到甲方病案后，逐箱打开，一本一本贴上条形码</a:t>
            </a:r>
            <a:endParaRPr lang="en-US" altLang="zh-CN" sz="2400" b="0" dirty="0" smtClean="0">
              <a:solidFill>
                <a:srgbClr val="FFFF00"/>
              </a:solidFill>
            </a:endParaRPr>
          </a:p>
        </p:txBody>
      </p:sp>
      <p:sp>
        <p:nvSpPr>
          <p:cNvPr id="6" name="文本框 5"/>
          <p:cNvSpPr txBox="1"/>
          <p:nvPr/>
        </p:nvSpPr>
        <p:spPr>
          <a:xfrm>
            <a:off x="8551593" y="4626933"/>
            <a:ext cx="3736787" cy="615553"/>
          </a:xfrm>
          <a:prstGeom prst="rect">
            <a:avLst/>
          </a:prstGeom>
          <a:noFill/>
        </p:spPr>
        <p:txBody>
          <a:bodyPr wrap="square" lIns="0" tIns="0" rIns="0" bIns="0" rtlCol="0">
            <a:spAutoFit/>
          </a:bodyPr>
          <a:lstStyle/>
          <a:p>
            <a:r>
              <a:rPr lang="zh-CN" altLang="en-US" sz="2000" dirty="0" smtClean="0">
                <a:solidFill>
                  <a:srgbClr val="FF0000"/>
                </a:solidFill>
                <a:latin typeface="Segoe UI Light" pitchFamily="34" charset="0"/>
              </a:rPr>
              <a:t>开发参考资料：</a:t>
            </a:r>
            <a:endParaRPr lang="en-US" altLang="zh-CN" sz="2000" dirty="0" smtClean="0">
              <a:solidFill>
                <a:srgbClr val="FF0000"/>
              </a:solidFill>
              <a:latin typeface="Segoe UI Light" pitchFamily="34" charset="0"/>
            </a:endParaRPr>
          </a:p>
          <a:p>
            <a:r>
              <a:rPr lang="en-US" altLang="zh-CN" sz="2000" dirty="0" smtClean="0">
                <a:solidFill>
                  <a:schemeClr val="accent5"/>
                </a:solidFill>
                <a:latin typeface="Segoe UI Light" pitchFamily="34" charset="0"/>
              </a:rPr>
              <a:t>http</a:t>
            </a:r>
            <a:r>
              <a:rPr lang="en-US" altLang="zh-CN" sz="2000" dirty="0">
                <a:solidFill>
                  <a:schemeClr val="accent5"/>
                </a:solidFill>
                <a:latin typeface="Segoe UI Light" pitchFamily="34" charset="0"/>
              </a:rPr>
              <a:t>://barcode4j.sourceforge.net/</a:t>
            </a:r>
            <a:endParaRPr lang="zh-CN" altLang="en-US" sz="2000" dirty="0" err="1" smtClean="0">
              <a:solidFill>
                <a:schemeClr val="accent5"/>
              </a:solidFill>
              <a:latin typeface="Segoe UI Light" pitchFamily="34" charset="0"/>
            </a:endParaRPr>
          </a:p>
        </p:txBody>
      </p:sp>
      <p:sp>
        <p:nvSpPr>
          <p:cNvPr id="8" name="爆炸形 2 7"/>
          <p:cNvSpPr/>
          <p:nvPr/>
        </p:nvSpPr>
        <p:spPr bwMode="auto">
          <a:xfrm>
            <a:off x="9077843" y="873805"/>
            <a:ext cx="3696239" cy="3753128"/>
          </a:xfrm>
          <a:prstGeom prst="irregularSeal2">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t="100000" r="100000"/>
            </a:path>
            <a:tileRect l="-100000" b="-10000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defTabSz="914099" fontAlgn="base">
              <a:spcBef>
                <a:spcPct val="0"/>
              </a:spcBef>
              <a:spcAft>
                <a:spcPct val="0"/>
              </a:spcAft>
            </a:pPr>
            <a:r>
              <a:rPr lang="zh-CN" altLang="en-US" sz="2400" b="1" dirty="0" smtClean="0">
                <a:ln/>
                <a:solidFill>
                  <a:schemeClr val="accent3"/>
                </a:solidFill>
                <a:latin typeface="Segoe UI" pitchFamily="34" charset="0"/>
                <a:ea typeface="Segoe UI" pitchFamily="34" charset="0"/>
                <a:cs typeface="Segoe UI" pitchFamily="34" charset="0"/>
              </a:rPr>
              <a:t>要考虑支持</a:t>
            </a:r>
            <a:r>
              <a:rPr lang="en-US" altLang="zh-CN" sz="2400" b="1" dirty="0" smtClean="0">
                <a:ln/>
                <a:solidFill>
                  <a:schemeClr val="accent3"/>
                </a:solidFill>
                <a:latin typeface="Segoe UI" pitchFamily="34" charset="0"/>
                <a:ea typeface="Segoe UI" pitchFamily="34" charset="0"/>
                <a:cs typeface="Segoe UI" pitchFamily="34" charset="0"/>
              </a:rPr>
              <a:t>7</a:t>
            </a:r>
            <a:r>
              <a:rPr lang="zh-CN" altLang="en-US" sz="2400" b="1" dirty="0" smtClean="0">
                <a:ln/>
                <a:solidFill>
                  <a:schemeClr val="accent3"/>
                </a:solidFill>
                <a:latin typeface="Segoe UI" pitchFamily="34" charset="0"/>
                <a:ea typeface="Segoe UI" pitchFamily="34" charset="0"/>
                <a:cs typeface="Segoe UI" pitchFamily="34" charset="0"/>
              </a:rPr>
              <a:t>位数的流水编号，并且要</a:t>
            </a:r>
            <a:endParaRPr lang="en-US" altLang="zh-CN" sz="2400" b="1" dirty="0" smtClean="0">
              <a:ln/>
              <a:solidFill>
                <a:schemeClr val="accent3"/>
              </a:solidFill>
              <a:latin typeface="Segoe UI" pitchFamily="34" charset="0"/>
              <a:ea typeface="Segoe UI" pitchFamily="34" charset="0"/>
              <a:cs typeface="Segoe UI" pitchFamily="34" charset="0"/>
            </a:endParaRPr>
          </a:p>
          <a:p>
            <a:pPr algn="ctr" defTabSz="914099" fontAlgn="base">
              <a:spcBef>
                <a:spcPct val="0"/>
              </a:spcBef>
              <a:spcAft>
                <a:spcPct val="0"/>
              </a:spcAft>
            </a:pPr>
            <a:r>
              <a:rPr lang="zh-CN" altLang="en-US" sz="2400" b="1" dirty="0" smtClean="0">
                <a:ln/>
                <a:solidFill>
                  <a:schemeClr val="accent3"/>
                </a:solidFill>
                <a:latin typeface="Segoe UI" pitchFamily="34" charset="0"/>
                <a:ea typeface="Segoe UI" pitchFamily="34" charset="0"/>
                <a:cs typeface="Segoe UI" pitchFamily="34" charset="0"/>
              </a:rPr>
              <a:t>杜绝重复！</a:t>
            </a:r>
            <a:endParaRPr lang="zh-CN" altLang="en-US" sz="2400" b="1" dirty="0">
              <a:ln/>
              <a:solidFill>
                <a:schemeClr val="accent3"/>
              </a:solidFill>
              <a:latin typeface="Segoe UI" pitchFamily="34" charset="0"/>
              <a:ea typeface="Segoe UI" pitchFamily="34" charset="0"/>
              <a:cs typeface="Segoe UI" pitchFamily="34" charset="0"/>
            </a:endParaRPr>
          </a:p>
        </p:txBody>
      </p:sp>
      <p:sp>
        <p:nvSpPr>
          <p:cNvPr id="10" name="文本框 9"/>
          <p:cNvSpPr txBox="1"/>
          <p:nvPr/>
        </p:nvSpPr>
        <p:spPr>
          <a:xfrm>
            <a:off x="10665642" y="67571"/>
            <a:ext cx="1622738" cy="246221"/>
          </a:xfrm>
          <a:prstGeom prst="rect">
            <a:avLst/>
          </a:prstGeom>
          <a:noFill/>
        </p:spPr>
        <p:txBody>
          <a:bodyPr wrap="square" lIns="0" tIns="0" rIns="0" bIns="0"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页面编号：</a:t>
            </a:r>
            <a:r>
              <a:rPr lang="en-US" altLang="zh-CN" sz="1600" b="1" dirty="0" smtClean="0">
                <a:solidFill>
                  <a:srgbClr val="FF0000"/>
                </a:solidFill>
                <a:latin typeface="微软雅黑" panose="020B0503020204020204" pitchFamily="34" charset="-122"/>
                <a:ea typeface="微软雅黑" panose="020B0503020204020204" pitchFamily="34" charset="-122"/>
              </a:rPr>
              <a:t>A01</a:t>
            </a:r>
            <a:endParaRPr lang="zh-CN" altLang="en-US" sz="16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6251657"/>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a:spLocks noGrp="1"/>
          </p:cNvSpPr>
          <p:nvPr>
            <p:ph type="body" sz="quarter" idx="10"/>
          </p:nvPr>
        </p:nvSpPr>
        <p:spPr>
          <a:xfrm>
            <a:off x="-54591" y="1203111"/>
            <a:ext cx="2018136" cy="4109118"/>
          </a:xfrm>
        </p:spPr>
        <p:txBody>
          <a:bodyPr/>
          <a:lstStyle/>
          <a:p>
            <a:r>
              <a:rPr lang="zh-CN" altLang="en-US" sz="3600" dirty="0" smtClean="0"/>
              <a:t>方案</a:t>
            </a:r>
            <a:endParaRPr lang="en-US" altLang="zh-CN" sz="3600" dirty="0" smtClean="0"/>
          </a:p>
          <a:p>
            <a:r>
              <a:rPr lang="zh-CN" altLang="en-US" sz="3600" dirty="0" smtClean="0"/>
              <a:t>任务二</a:t>
            </a:r>
            <a:endParaRPr lang="en-US" altLang="zh-CN" sz="3600" dirty="0" smtClean="0"/>
          </a:p>
          <a:p>
            <a:endParaRPr lang="en-US" altLang="zh-CN" sz="3600" dirty="0" smtClean="0"/>
          </a:p>
          <a:p>
            <a:r>
              <a:rPr lang="zh-CN" altLang="en-US" sz="3600" dirty="0"/>
              <a:t>扫</a:t>
            </a:r>
            <a:r>
              <a:rPr lang="zh-CN" altLang="en-US" sz="3600" dirty="0" smtClean="0"/>
              <a:t>码登记</a:t>
            </a:r>
            <a:endParaRPr lang="en-US" altLang="zh-CN" sz="3600" dirty="0" smtClean="0"/>
          </a:p>
          <a:p>
            <a:endParaRPr lang="en-US" altLang="zh-CN" sz="3600" dirty="0"/>
          </a:p>
          <a:p>
            <a:r>
              <a:rPr lang="zh-CN" altLang="en-US" sz="2400" dirty="0" smtClean="0">
                <a:solidFill>
                  <a:srgbClr val="FFFF00"/>
                </a:solidFill>
              </a:rPr>
              <a:t>业务场景</a:t>
            </a:r>
            <a:endParaRPr lang="en-US" altLang="zh-CN" sz="2400" dirty="0" smtClean="0">
              <a:solidFill>
                <a:srgbClr val="FFFF00"/>
              </a:solidFill>
            </a:endParaRPr>
          </a:p>
          <a:p>
            <a:r>
              <a:rPr lang="zh-CN" altLang="en-US" sz="2400" b="0" dirty="0" smtClean="0">
                <a:solidFill>
                  <a:srgbClr val="FFFF00"/>
                </a:solidFill>
              </a:rPr>
              <a:t>按照条码</a:t>
            </a:r>
            <a:endParaRPr lang="en-US" altLang="zh-CN" sz="2400" b="0" dirty="0" smtClean="0">
              <a:solidFill>
                <a:srgbClr val="FFFF00"/>
              </a:solidFill>
            </a:endParaRPr>
          </a:p>
          <a:p>
            <a:r>
              <a:rPr lang="zh-CN" altLang="en-US" sz="2400" b="0" dirty="0" smtClean="0">
                <a:solidFill>
                  <a:srgbClr val="FFFF00"/>
                </a:solidFill>
              </a:rPr>
              <a:t>登记病案号</a:t>
            </a:r>
            <a:endParaRPr lang="en-US" altLang="zh-CN" sz="2400" b="0" dirty="0" smtClean="0">
              <a:solidFill>
                <a:srgbClr val="FFFF00"/>
              </a:solidFill>
            </a:endParaRPr>
          </a:p>
        </p:txBody>
      </p:sp>
      <p:pic>
        <p:nvPicPr>
          <p:cNvPr id="2" name="图片 1"/>
          <p:cNvPicPr>
            <a:picLocks noChangeAspect="1"/>
          </p:cNvPicPr>
          <p:nvPr/>
        </p:nvPicPr>
        <p:blipFill>
          <a:blip r:embed="rId2"/>
          <a:stretch>
            <a:fillRect/>
          </a:stretch>
        </p:blipFill>
        <p:spPr>
          <a:xfrm>
            <a:off x="1963544" y="91560"/>
            <a:ext cx="8485692" cy="7004699"/>
          </a:xfrm>
          <a:prstGeom prst="rect">
            <a:avLst/>
          </a:prstGeom>
        </p:spPr>
      </p:pic>
      <p:sp>
        <p:nvSpPr>
          <p:cNvPr id="7" name="文本框 6"/>
          <p:cNvSpPr txBox="1"/>
          <p:nvPr/>
        </p:nvSpPr>
        <p:spPr>
          <a:xfrm>
            <a:off x="10703784" y="91560"/>
            <a:ext cx="1622738" cy="246221"/>
          </a:xfrm>
          <a:prstGeom prst="rect">
            <a:avLst/>
          </a:prstGeom>
          <a:noFill/>
        </p:spPr>
        <p:txBody>
          <a:bodyPr wrap="square" lIns="0" tIns="0" rIns="0" bIns="0"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页面编号：</a:t>
            </a:r>
            <a:r>
              <a:rPr lang="en-US" altLang="zh-CN" sz="1600" b="1" dirty="0" smtClean="0">
                <a:solidFill>
                  <a:srgbClr val="FF0000"/>
                </a:solidFill>
                <a:latin typeface="微软雅黑" panose="020B0503020204020204" pitchFamily="34" charset="-122"/>
                <a:ea typeface="微软雅黑" panose="020B0503020204020204" pitchFamily="34" charset="-122"/>
              </a:rPr>
              <a:t>A02</a:t>
            </a:r>
            <a:endParaRPr lang="zh-CN" altLang="en-US" sz="16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6429830"/>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a:spLocks noGrp="1"/>
          </p:cNvSpPr>
          <p:nvPr>
            <p:ph type="body" sz="quarter" idx="10"/>
          </p:nvPr>
        </p:nvSpPr>
        <p:spPr>
          <a:xfrm>
            <a:off x="-54591" y="1203111"/>
            <a:ext cx="2018136" cy="4109118"/>
          </a:xfrm>
        </p:spPr>
        <p:txBody>
          <a:bodyPr/>
          <a:lstStyle/>
          <a:p>
            <a:r>
              <a:rPr lang="zh-CN" altLang="en-US" sz="3600" dirty="0" smtClean="0"/>
              <a:t>方案</a:t>
            </a:r>
            <a:endParaRPr lang="en-US" altLang="zh-CN" sz="3600" dirty="0" smtClean="0"/>
          </a:p>
          <a:p>
            <a:r>
              <a:rPr lang="zh-CN" altLang="en-US" sz="3600" dirty="0" smtClean="0"/>
              <a:t>任务三</a:t>
            </a:r>
            <a:endParaRPr lang="en-US" altLang="zh-CN" sz="3600" dirty="0"/>
          </a:p>
          <a:p>
            <a:endParaRPr lang="en-US" altLang="zh-CN" sz="3600" dirty="0" smtClean="0"/>
          </a:p>
          <a:p>
            <a:r>
              <a:rPr lang="zh-CN" altLang="en-US" sz="3600" dirty="0" smtClean="0"/>
              <a:t>装箱</a:t>
            </a:r>
            <a:r>
              <a:rPr lang="zh-CN" altLang="en-US" sz="3600" dirty="0"/>
              <a:t>分拣</a:t>
            </a:r>
            <a:endParaRPr lang="en-US" altLang="zh-CN" sz="3600" dirty="0" smtClean="0"/>
          </a:p>
          <a:p>
            <a:endParaRPr lang="en-US" altLang="zh-CN" sz="3600" dirty="0"/>
          </a:p>
          <a:p>
            <a:r>
              <a:rPr lang="zh-CN" altLang="en-US" sz="2400" dirty="0" smtClean="0">
                <a:solidFill>
                  <a:srgbClr val="FFFF00"/>
                </a:solidFill>
              </a:rPr>
              <a:t>业务场景</a:t>
            </a:r>
            <a:endParaRPr lang="en-US" altLang="zh-CN" sz="2400" dirty="0" smtClean="0">
              <a:solidFill>
                <a:srgbClr val="FFFF00"/>
              </a:solidFill>
            </a:endParaRPr>
          </a:p>
          <a:p>
            <a:r>
              <a:rPr lang="zh-CN" altLang="en-US" sz="2000" b="0" dirty="0" smtClean="0">
                <a:solidFill>
                  <a:srgbClr val="FFFF00"/>
                </a:solidFill>
              </a:rPr>
              <a:t>先扫档案箱的条形码，再扫病案袋的条形码，按照实际业务情况登记是装进去，还是取出来。</a:t>
            </a:r>
            <a:endParaRPr lang="en-US" altLang="zh-CN" sz="2000" b="0" dirty="0" smtClean="0">
              <a:solidFill>
                <a:srgbClr val="FFFF00"/>
              </a:solidFill>
            </a:endParaRPr>
          </a:p>
        </p:txBody>
      </p:sp>
      <p:pic>
        <p:nvPicPr>
          <p:cNvPr id="3" name="图片 2"/>
          <p:cNvPicPr>
            <a:picLocks noChangeAspect="1"/>
          </p:cNvPicPr>
          <p:nvPr/>
        </p:nvPicPr>
        <p:blipFill>
          <a:blip r:embed="rId2"/>
          <a:stretch>
            <a:fillRect/>
          </a:stretch>
        </p:blipFill>
        <p:spPr>
          <a:xfrm>
            <a:off x="1963545" y="0"/>
            <a:ext cx="8165757" cy="6858000"/>
          </a:xfrm>
          <a:prstGeom prst="rect">
            <a:avLst/>
          </a:prstGeom>
        </p:spPr>
      </p:pic>
      <p:sp>
        <p:nvSpPr>
          <p:cNvPr id="6" name="文本框 5"/>
          <p:cNvSpPr txBox="1"/>
          <p:nvPr/>
        </p:nvSpPr>
        <p:spPr>
          <a:xfrm>
            <a:off x="10665147" y="105362"/>
            <a:ext cx="1622738" cy="246221"/>
          </a:xfrm>
          <a:prstGeom prst="rect">
            <a:avLst/>
          </a:prstGeom>
          <a:noFill/>
        </p:spPr>
        <p:txBody>
          <a:bodyPr wrap="square" lIns="0" tIns="0" rIns="0" bIns="0"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页面编号：</a:t>
            </a:r>
            <a:r>
              <a:rPr lang="en-US" altLang="zh-CN" sz="1600" b="1" dirty="0" smtClean="0">
                <a:solidFill>
                  <a:srgbClr val="FF0000"/>
                </a:solidFill>
                <a:latin typeface="微软雅黑" panose="020B0503020204020204" pitchFamily="34" charset="-122"/>
                <a:ea typeface="微软雅黑" panose="020B0503020204020204" pitchFamily="34" charset="-122"/>
              </a:rPr>
              <a:t>A03</a:t>
            </a:r>
            <a:endParaRPr lang="zh-CN" altLang="en-US" sz="16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9743405"/>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a:spLocks noGrp="1"/>
          </p:cNvSpPr>
          <p:nvPr>
            <p:ph type="body" sz="quarter" idx="10"/>
          </p:nvPr>
        </p:nvSpPr>
        <p:spPr>
          <a:xfrm>
            <a:off x="-54591" y="1203111"/>
            <a:ext cx="2018136" cy="4109118"/>
          </a:xfrm>
        </p:spPr>
        <p:txBody>
          <a:bodyPr/>
          <a:lstStyle/>
          <a:p>
            <a:r>
              <a:rPr lang="zh-CN" altLang="en-US" sz="3600" dirty="0" smtClean="0"/>
              <a:t>方案</a:t>
            </a:r>
            <a:endParaRPr lang="en-US" altLang="zh-CN" sz="3600" dirty="0" smtClean="0"/>
          </a:p>
          <a:p>
            <a:r>
              <a:rPr lang="zh-CN" altLang="en-US" sz="3600" dirty="0" smtClean="0"/>
              <a:t>任务四</a:t>
            </a:r>
            <a:endParaRPr lang="en-US" altLang="zh-CN" sz="3600" dirty="0" smtClean="0"/>
          </a:p>
          <a:p>
            <a:endParaRPr lang="en-US" altLang="zh-CN" sz="3600" dirty="0" smtClean="0"/>
          </a:p>
          <a:p>
            <a:r>
              <a:rPr lang="zh-CN" altLang="en-US" sz="3600" dirty="0" smtClean="0"/>
              <a:t>示踪查询</a:t>
            </a:r>
            <a:endParaRPr lang="en-US" altLang="zh-CN" sz="3600" dirty="0" smtClean="0"/>
          </a:p>
          <a:p>
            <a:endParaRPr lang="en-US" altLang="zh-CN" sz="3600" dirty="0"/>
          </a:p>
          <a:p>
            <a:r>
              <a:rPr lang="zh-CN" altLang="en-US" sz="2400" dirty="0" smtClean="0">
                <a:solidFill>
                  <a:srgbClr val="FFFF00"/>
                </a:solidFill>
              </a:rPr>
              <a:t>业务场景</a:t>
            </a:r>
            <a:endParaRPr lang="en-US" altLang="zh-CN" sz="2400" dirty="0" smtClean="0">
              <a:solidFill>
                <a:srgbClr val="FFFF00"/>
              </a:solidFill>
            </a:endParaRPr>
          </a:p>
          <a:p>
            <a:r>
              <a:rPr lang="zh-CN" altLang="en-US" sz="2000" b="0" dirty="0" smtClean="0">
                <a:solidFill>
                  <a:srgbClr val="FFFF00"/>
                </a:solidFill>
              </a:rPr>
              <a:t>每日对比疏漏情况</a:t>
            </a:r>
            <a:endParaRPr lang="en-US" altLang="zh-CN" sz="2000" b="0" dirty="0" smtClean="0">
              <a:solidFill>
                <a:srgbClr val="FFFF00"/>
              </a:solidFill>
            </a:endParaRPr>
          </a:p>
          <a:p>
            <a:endParaRPr lang="en-US" altLang="zh-CN" sz="2000" b="0" dirty="0" smtClean="0">
              <a:solidFill>
                <a:srgbClr val="FFFF00"/>
              </a:solidFill>
            </a:endParaRPr>
          </a:p>
          <a:p>
            <a:r>
              <a:rPr lang="zh-CN" altLang="en-US" sz="2000" b="0" dirty="0" smtClean="0">
                <a:solidFill>
                  <a:srgbClr val="FFFF00"/>
                </a:solidFill>
              </a:rPr>
              <a:t>快查档案存档位置</a:t>
            </a:r>
            <a:endParaRPr lang="en-US" altLang="zh-CN" sz="2000" b="0" dirty="0" smtClean="0">
              <a:solidFill>
                <a:srgbClr val="FFFF00"/>
              </a:solidFill>
            </a:endParaRPr>
          </a:p>
        </p:txBody>
      </p:sp>
      <p:sp>
        <p:nvSpPr>
          <p:cNvPr id="2" name="文本框 1"/>
          <p:cNvSpPr txBox="1"/>
          <p:nvPr/>
        </p:nvSpPr>
        <p:spPr>
          <a:xfrm>
            <a:off x="2987899" y="940157"/>
            <a:ext cx="5396248" cy="4924425"/>
          </a:xfrm>
          <a:prstGeom prst="rect">
            <a:avLst/>
          </a:prstGeom>
          <a:noFill/>
        </p:spPr>
        <p:txBody>
          <a:bodyPr wrap="square" lIns="0" tIns="0" rIns="0" bIns="0" rtlCol="0">
            <a:spAutoFit/>
          </a:bodyPr>
          <a:lstStyle/>
          <a:p>
            <a:r>
              <a:rPr lang="en-US" altLang="zh-CN" sz="4000" dirty="0" smtClean="0">
                <a:solidFill>
                  <a:schemeClr val="bg1"/>
                </a:solidFill>
                <a:latin typeface="Segoe UI Light" pitchFamily="34" charset="0"/>
              </a:rPr>
              <a:t>1 </a:t>
            </a:r>
            <a:r>
              <a:rPr lang="zh-CN" altLang="en-US" sz="4000" dirty="0" smtClean="0">
                <a:solidFill>
                  <a:schemeClr val="bg1"/>
                </a:solidFill>
                <a:latin typeface="Segoe UI Light" pitchFamily="34" charset="0"/>
              </a:rPr>
              <a:t>按条形码、病案号、档案箱编码查相关信息</a:t>
            </a:r>
            <a:endParaRPr lang="en-US" altLang="zh-CN" sz="4000" dirty="0">
              <a:solidFill>
                <a:schemeClr val="bg1"/>
              </a:solidFill>
              <a:latin typeface="Segoe UI Light" pitchFamily="34" charset="0"/>
            </a:endParaRPr>
          </a:p>
          <a:p>
            <a:r>
              <a:rPr lang="en-US" altLang="zh-CN" sz="4000" dirty="0" smtClean="0">
                <a:solidFill>
                  <a:schemeClr val="bg1"/>
                </a:solidFill>
                <a:latin typeface="Segoe UI Light" pitchFamily="34" charset="0"/>
              </a:rPr>
              <a:t>2 </a:t>
            </a:r>
            <a:r>
              <a:rPr lang="zh-CN" altLang="en-US" sz="4000" dirty="0" smtClean="0">
                <a:solidFill>
                  <a:schemeClr val="bg1"/>
                </a:solidFill>
                <a:latin typeface="Segoe UI Light" pitchFamily="34" charset="0"/>
              </a:rPr>
              <a:t>按日期核对贴的条码数量与登记病案号数量的数量差异；</a:t>
            </a:r>
            <a:endParaRPr lang="en-US" altLang="zh-CN" sz="4000" dirty="0" smtClean="0">
              <a:solidFill>
                <a:schemeClr val="bg1"/>
              </a:solidFill>
              <a:latin typeface="Segoe UI Light" pitchFamily="34" charset="0"/>
            </a:endParaRPr>
          </a:p>
          <a:p>
            <a:r>
              <a:rPr lang="en-US" altLang="zh-CN" sz="4000" dirty="0" smtClean="0">
                <a:solidFill>
                  <a:schemeClr val="bg1"/>
                </a:solidFill>
                <a:latin typeface="Segoe UI Light" pitchFamily="34" charset="0"/>
              </a:rPr>
              <a:t>3. </a:t>
            </a:r>
            <a:r>
              <a:rPr lang="zh-CN" altLang="en-US" sz="4000" dirty="0" smtClean="0">
                <a:solidFill>
                  <a:schemeClr val="bg1"/>
                </a:solidFill>
                <a:latin typeface="Segoe UI Light" pitchFamily="34" charset="0"/>
              </a:rPr>
              <a:t>按日期核对登记病案号数量与装箱病案数量的差异</a:t>
            </a:r>
          </a:p>
        </p:txBody>
      </p:sp>
      <p:sp>
        <p:nvSpPr>
          <p:cNvPr id="6" name="文本框 5"/>
          <p:cNvSpPr txBox="1"/>
          <p:nvPr/>
        </p:nvSpPr>
        <p:spPr>
          <a:xfrm>
            <a:off x="10665148" y="115910"/>
            <a:ext cx="1622738" cy="246221"/>
          </a:xfrm>
          <a:prstGeom prst="rect">
            <a:avLst/>
          </a:prstGeom>
          <a:noFill/>
        </p:spPr>
        <p:txBody>
          <a:bodyPr wrap="square" lIns="0" tIns="0" rIns="0" bIns="0"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页面编号：</a:t>
            </a:r>
            <a:r>
              <a:rPr lang="en-US" altLang="zh-CN" sz="1600" b="1" dirty="0" smtClean="0">
                <a:solidFill>
                  <a:srgbClr val="FF0000"/>
                </a:solidFill>
                <a:latin typeface="微软雅黑" panose="020B0503020204020204" pitchFamily="34" charset="-122"/>
                <a:ea typeface="微软雅黑" panose="020B0503020204020204" pitchFamily="34" charset="-122"/>
              </a:rPr>
              <a:t>A04</a:t>
            </a:r>
            <a:endParaRPr lang="zh-CN" altLang="en-US" sz="16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302523"/>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01引导目录">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2.xml><?xml version="1.0" encoding="utf-8"?>
<a:theme xmlns:a="http://schemas.openxmlformats.org/drawingml/2006/main" name="02项目总结">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03新产品新故事">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4.xml><?xml version="1.0" encoding="utf-8"?>
<a:theme xmlns:a="http://schemas.openxmlformats.org/drawingml/2006/main" name="04EKP新功能介绍">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5.xml><?xml version="1.0" encoding="utf-8"?>
<a:theme xmlns:a="http://schemas.openxmlformats.org/drawingml/2006/main" name="05KMS新功能介绍">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6.xml><?xml version="1.0" encoding="utf-8"?>
<a:theme xmlns:a="http://schemas.openxmlformats.org/drawingml/2006/main" name="06KK新功能介绍">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7.xml><?xml version="1.0" encoding="utf-8"?>
<a:theme xmlns:a="http://schemas.openxmlformats.org/drawingml/2006/main" name="08纯色模板">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C8A5481943B84CB08B8AA1DABDC0F2" ma:contentTypeVersion="2" ma:contentTypeDescription="Create a new document." ma:contentTypeScope="" ma:versionID="eaf3df83ea09df56db9aa7a9dd126653">
  <xsd:schema xmlns:xsd="http://www.w3.org/2001/XMLSchema" xmlns:xs="http://www.w3.org/2001/XMLSchema" xmlns:p="http://schemas.microsoft.com/office/2006/metadata/properties" xmlns:ns1="http://schemas.microsoft.com/sharepoint/v3" targetNamespace="http://schemas.microsoft.com/office/2006/metadata/properties" ma:root="true" ma:fieldsID="7ecf5b8523d14077de5d37167645b46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5228F1B-CB03-4C4A-B20C-023B99CC2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term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23888</TotalTime>
  <Words>678</Words>
  <Application>Microsoft Office PowerPoint</Application>
  <PresentationFormat>自定义</PresentationFormat>
  <Paragraphs>85</Paragraphs>
  <Slides>14</Slides>
  <Notes>1</Notes>
  <HiddenSlides>0</HiddenSlides>
  <MMClips>0</MMClips>
  <ScaleCrop>false</ScaleCrop>
  <HeadingPairs>
    <vt:vector size="6" baseType="variant">
      <vt:variant>
        <vt:lpstr>已用的字体</vt:lpstr>
      </vt:variant>
      <vt:variant>
        <vt:i4>12</vt:i4>
      </vt:variant>
      <vt:variant>
        <vt:lpstr>主题</vt:lpstr>
      </vt:variant>
      <vt:variant>
        <vt:i4>7</vt:i4>
      </vt:variant>
      <vt:variant>
        <vt:lpstr>幻灯片标题</vt:lpstr>
      </vt:variant>
      <vt:variant>
        <vt:i4>14</vt:i4>
      </vt:variant>
    </vt:vector>
  </HeadingPairs>
  <TitlesOfParts>
    <vt:vector size="33" baseType="lpstr">
      <vt:lpstr>MS PGothic</vt:lpstr>
      <vt:lpstr>宋体</vt:lpstr>
      <vt:lpstr>微软雅黑</vt:lpstr>
      <vt:lpstr>造字工房悦黑体验版常规体</vt:lpstr>
      <vt:lpstr>Arial</vt:lpstr>
      <vt:lpstr>Arial Black</vt:lpstr>
      <vt:lpstr>Calibri</vt:lpstr>
      <vt:lpstr>Segoe UI</vt:lpstr>
      <vt:lpstr>Segoe UI Light</vt:lpstr>
      <vt:lpstr>Times New Roman</vt:lpstr>
      <vt:lpstr>Verdana</vt:lpstr>
      <vt:lpstr>Wingdings</vt:lpstr>
      <vt:lpstr>01引导目录</vt:lpstr>
      <vt:lpstr>02项目总结</vt:lpstr>
      <vt:lpstr>03新产品新故事</vt:lpstr>
      <vt:lpstr>04EKP新功能介绍</vt:lpstr>
      <vt:lpstr>05KMS新功能介绍</vt:lpstr>
      <vt:lpstr>06KK新功能介绍</vt:lpstr>
      <vt:lpstr>08纯色模板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蓝凌软件股份有限公司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蓝凌移动解决方案2014</dc:title>
  <dc:subject>产品发布会</dc:subject>
  <dc:creator>蒋勇星;刘向华</dc:creator>
  <cp:keywords>产品; 解决方案; 蓝凌; 移动</cp:keywords>
  <dc:description>蓝凌软件_x000d_
产品发布会_x000d_
2014年</dc:description>
  <cp:lastModifiedBy>管理员</cp:lastModifiedBy>
  <cp:revision>904</cp:revision>
  <dcterms:created xsi:type="dcterms:W3CDTF">2012-03-17T01:47:13Z</dcterms:created>
  <dcterms:modified xsi:type="dcterms:W3CDTF">2016-02-12T14:18:18Z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0x0101006FC8A5481943B84CB08B8AA1DABDC0F2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