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A79DF-B46B-4326-8045-01E0AAFD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845F8-BADB-4ACE-9C6D-6212FE3E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05A43-D6C3-4162-8180-AABEC63B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432CD-0B6A-4356-9488-38042893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E7894-BB01-4776-8A88-1496D614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9911A-0974-487D-88D0-341E4E5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F64D20-EFFB-4135-A52A-141BFC4B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AE2A8-55E9-4B56-8655-9B099859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A4948-6964-43D1-8B66-FA3DBB88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8357AB-6F90-4A7F-B78A-5ACAAEE0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000C3B-2E8C-489C-AF7F-7C875407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CEDFB-6E61-48DE-95DA-DC72D05C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94970-997D-4022-97E7-4CDD6450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AC5BB-EF08-48D6-A94F-6797319E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91D44-A2AB-4C86-A644-BBB37A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2674E-668A-49FA-9A36-EA232F9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3678-71F0-45AE-97C4-641B004E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F256C-D320-4617-945C-340292DB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8BDAE-8B43-4274-A9AD-6D22F195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46BB0-779E-449B-8781-086388DE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9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6F6BD-A4F6-402C-8A6E-A004DE8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BDE83-FD63-4656-9A79-22D6E4F6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A65DC-511C-4364-B10A-B206651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E641B-B0B9-4BBC-8676-E532B23B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42A82-45B9-4864-A148-1AB1201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53EFD-CB79-4CE2-86D4-2D68E1AC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CB2B2-14E1-49DC-B2F6-93F984339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84EFD-E03F-438F-81FB-AFC00A83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EAC10-10C5-4658-A149-01E66A3B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CFA15-1F84-47EB-934B-8DC3385B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A5F494-2B08-4758-AE94-C74B8D96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6F882-E00A-45B4-BDDC-96280747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E10FDB-8A49-4180-A61B-C094F7E3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03423-E8D8-4C9D-9C84-CEFD7CBA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D48381-AD00-4F16-9393-25D01579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D3ABD5-6401-4DA4-A121-3F0DCCBBF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D49C26-3C3B-401D-A08E-13FB9884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901C5-94E3-4044-A602-B95B8F9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716EDF-9F54-4682-899F-E0A2FE6E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8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796B4-CDA4-44F0-B46E-6E5BAAC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D013D6-6FC8-404E-AEFC-FBA9E575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FDC117-5B52-496B-A456-CD59EB5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29662B-56A0-4659-A448-A400916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680309-1C84-4785-8547-2B79079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D0C770-BF30-477D-966D-BA027EAC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C0D82-7193-4D5F-8947-D43F509D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D383-2396-405D-B559-A0F3CC15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9949C-D9A1-4882-B628-BF568291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BF216-4589-415A-B548-B0C0623C1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0DF3D-4322-452A-BA7B-799F28F7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35FB3-9360-4BC7-B193-2B7F0AA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BD9EF-4E48-4329-AFC4-39D06F1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8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06FD-569C-4B97-AF08-E0A7194D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3AD1E2-3EFA-46F8-B70E-CD0650BA2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3530C-4E58-49AA-90F1-447F4D01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F1A03-4931-4588-BEEE-4204664F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618E1F-6AFC-4F39-A6D6-38ADFEC8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D06BB-336E-4469-8A2A-DF9B82C2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58A8F7-235D-4014-AFF9-13D717E4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828A55-5AC0-47FE-BCDB-0BA7A02E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EC481-4B6A-439D-B36E-E7948533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BA60-70CA-4D8B-9D7D-C784CE56AC8D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04BF3-BF96-4C36-A781-3F83EFF2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036F4-8C08-431D-B5B6-26AE6B1A7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DF8A-A66F-413E-BE48-CA6D6BDCB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2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651C3-FC2C-4EAE-A554-20D5A36BB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PAGUET 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5D9C2B-B569-4DC2-A576-B74CFB29D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86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1BD230-2575-4231-9E0A-5EA76471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map :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53E188D8-AD37-4A49-A794-553BD909F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172" y="2427541"/>
            <a:ext cx="883455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1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86ADC5-15A5-45EC-AB61-33CB269B7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09"/>
          <a:stretch/>
        </p:blipFill>
        <p:spPr bwMode="auto">
          <a:xfrm>
            <a:off x="838200" y="618387"/>
            <a:ext cx="10506456" cy="53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8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48947C-ECDF-43F1-9C85-5D3E5A405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8"/>
          <a:stretch/>
        </p:blipFill>
        <p:spPr bwMode="auto">
          <a:xfrm>
            <a:off x="583656" y="499236"/>
            <a:ext cx="11024687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F8991D4-160B-44E3-9DB2-1D04856751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/>
          <a:stretch/>
        </p:blipFill>
        <p:spPr bwMode="auto">
          <a:xfrm>
            <a:off x="583656" y="499236"/>
            <a:ext cx="11024687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Une image contenant texte, draps et couvertures&#10;&#10;Description générée automatiquement">
            <a:extLst>
              <a:ext uri="{FF2B5EF4-FFF2-40B4-BE49-F238E27FC236}">
                <a16:creationId xmlns:a16="http://schemas.microsoft.com/office/drawing/2014/main" id="{72500D6C-FFB9-4D53-B11E-C8BBA9477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1"/>
          <a:stretch/>
        </p:blipFill>
        <p:spPr bwMode="auto">
          <a:xfrm>
            <a:off x="643467" y="1087008"/>
            <a:ext cx="9240039" cy="46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3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PAGUET 18</vt:lpstr>
      <vt:lpstr>La map :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map : </dc:title>
  <dc:creator>HARTMANN Paul</dc:creator>
  <cp:lastModifiedBy>HARTMANN Paul</cp:lastModifiedBy>
  <cp:revision>3</cp:revision>
  <dcterms:created xsi:type="dcterms:W3CDTF">2021-03-03T22:33:01Z</dcterms:created>
  <dcterms:modified xsi:type="dcterms:W3CDTF">2021-03-03T22:41:20Z</dcterms:modified>
</cp:coreProperties>
</file>