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79DF-B46B-4326-8045-01E0AAFDC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9845F8-BADB-4ACE-9C6D-6212FE3E2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D05A43-D6C3-4162-8180-AABEC63B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A60-70CA-4D8B-9D7D-C784CE56AC8D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8432CD-0B6A-4356-9488-38042893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2E7894-BB01-4776-8A88-1496D614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8A-A66F-413E-BE48-CA6D6BDC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92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9911A-0974-487D-88D0-341E4E53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F64D20-EFFB-4135-A52A-141BFC4B5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8AE2A8-55E9-4B56-8655-9B099859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A60-70CA-4D8B-9D7D-C784CE56AC8D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BA4948-6964-43D1-8B66-FA3DBB88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8357AB-6F90-4A7F-B78A-5ACAAEE0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8A-A66F-413E-BE48-CA6D6BDC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40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000C3B-2E8C-489C-AF7F-7C8754071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9CEDFB-6E61-48DE-95DA-DC72D05C5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594970-997D-4022-97E7-4CDD6450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A60-70CA-4D8B-9D7D-C784CE56AC8D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AC5BB-EF08-48D6-A94F-6797319E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E91D44-A2AB-4C86-A644-BBB37AED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8A-A66F-413E-BE48-CA6D6BDC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87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2674E-668A-49FA-9A36-EA232F98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A3678-71F0-45AE-97C4-641B004E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5F256C-D320-4617-945C-340292DB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A60-70CA-4D8B-9D7D-C784CE56AC8D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58BDAE-8B43-4274-A9AD-6D22F195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046BB0-779E-449B-8781-086388DE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8A-A66F-413E-BE48-CA6D6BDC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91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6F6BD-A4F6-402C-8A6E-A004DE83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ABDE83-FD63-4656-9A79-22D6E4F6A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7A65DC-511C-4364-B10A-B206651B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A60-70CA-4D8B-9D7D-C784CE56AC8D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3E641B-B0B9-4BBC-8676-E532B23B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642A82-45B9-4864-A148-1AB1201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8A-A66F-413E-BE48-CA6D6BDC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10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253EFD-CB79-4CE2-86D4-2D68E1AC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4CB2B2-14E1-49DC-B2F6-93F984339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184EFD-E03F-438F-81FB-AFC00A83C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8EAC10-10C5-4658-A149-01E66A3B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A60-70CA-4D8B-9D7D-C784CE56AC8D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FCFA15-1F84-47EB-934B-8DC3385B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A5F494-2B08-4758-AE94-C74B8D96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8A-A66F-413E-BE48-CA6D6BDC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63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6F882-E00A-45B4-BDDC-96280747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E10FDB-8A49-4180-A61B-C094F7E32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C03423-E8D8-4C9D-9C84-CEFD7CBA2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D48381-AD00-4F16-9393-25D01579E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D3ABD5-6401-4DA4-A121-3F0DCCBBF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8D49C26-3C3B-401D-A08E-13FB9884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A60-70CA-4D8B-9D7D-C784CE56AC8D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B901C5-94E3-4044-A602-B95B8F99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716EDF-9F54-4682-899F-E0A2FE6E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8A-A66F-413E-BE48-CA6D6BDC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81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796B4-CDA4-44F0-B46E-6E5BAAC6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D013D6-6FC8-404E-AEFC-FBA9E575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A60-70CA-4D8B-9D7D-C784CE56AC8D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FDC117-5B52-496B-A456-CD59EB56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29662B-56A0-4659-A448-A400916B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8A-A66F-413E-BE48-CA6D6BDC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680309-1C84-4785-8547-2B79079F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A60-70CA-4D8B-9D7D-C784CE56AC8D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D0C770-BF30-477D-966D-BA027EAC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AC0D82-7193-4D5F-8947-D43F509D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8A-A66F-413E-BE48-CA6D6BDC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4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3D383-2396-405D-B559-A0F3CC15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9949C-D9A1-4882-B628-BF568291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9BF216-4589-415A-B548-B0C0623C1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40DF3D-4322-452A-BA7B-799F28F7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A60-70CA-4D8B-9D7D-C784CE56AC8D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E35FB3-9360-4BC7-B193-2B7F0AAC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8BD9EF-4E48-4329-AFC4-39D06F11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8A-A66F-413E-BE48-CA6D6BDC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8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506FD-569C-4B97-AF08-E0A7194D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3AD1E2-3EFA-46F8-B70E-CD0650BA2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13530C-4E58-49AA-90F1-447F4D012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FF1A03-4931-4588-BEEE-4204664F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A60-70CA-4D8B-9D7D-C784CE56AC8D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618E1F-6AFC-4F39-A6D6-38ADFEC8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5D06BB-336E-4469-8A2A-DF9B82C2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8A-A66F-413E-BE48-CA6D6BDC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94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58A8F7-235D-4014-AFF9-13D717E4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828A55-5AC0-47FE-BCDB-0BA7A02E0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AEC481-4B6A-439D-B36E-E79485332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ABA60-70CA-4D8B-9D7D-C784CE56AC8D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204BF3-BF96-4C36-A781-3F83EFF2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4036F4-8C08-431D-B5B6-26AE6B1A7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6DF8A-A66F-413E-BE48-CA6D6BDC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2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BD230-2575-4231-9E0A-5EA76471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63" y="105067"/>
            <a:ext cx="10515600" cy="1325563"/>
          </a:xfrm>
        </p:spPr>
        <p:txBody>
          <a:bodyPr/>
          <a:lstStyle/>
          <a:p>
            <a:r>
              <a:rPr lang="fr-FR" dirty="0"/>
              <a:t>La </a:t>
            </a:r>
            <a:r>
              <a:rPr lang="fr-FR" dirty="0" err="1"/>
              <a:t>map</a:t>
            </a:r>
            <a:r>
              <a:rPr lang="fr-FR" dirty="0"/>
              <a:t>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6461B0-C6F2-4DBE-B1C3-05EB90855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53E188D8-AD37-4A49-A794-553BD909F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93" y="2308841"/>
            <a:ext cx="6113874" cy="278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1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A52E9-8656-40DE-A146-FAD2114A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A86ADC5-15A5-45EC-AB61-33CB269B7F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863" y="1867570"/>
            <a:ext cx="84003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81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5D6B4-1F7F-4F6F-AAE8-360CECF4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B48947C-ECDF-43F1-9C85-5D3E5A4056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891" y="1464898"/>
            <a:ext cx="84284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18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EE0B9-B226-44D5-84C3-66B24E20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F8991D4-160B-44E3-9DB2-1D04856751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241" y="1253331"/>
            <a:ext cx="84563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63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722C9-90E5-4241-B1A8-3469F1A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2500D6C-FFB9-4D53-B11E-C8BBA9477C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99" y="1429431"/>
            <a:ext cx="653958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3638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Grand écran</PresentationFormat>
  <Paragraphs>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La map : 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map : </dc:title>
  <dc:creator>HARTMANN Paul</dc:creator>
  <cp:lastModifiedBy>HARTMANN Paul</cp:lastModifiedBy>
  <cp:revision>1</cp:revision>
  <dcterms:created xsi:type="dcterms:W3CDTF">2021-03-03T22:33:01Z</dcterms:created>
  <dcterms:modified xsi:type="dcterms:W3CDTF">2021-03-03T22:39:17Z</dcterms:modified>
</cp:coreProperties>
</file>