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uce" pitchFamily="2" charset="0"/>
      <p:regular r:id="rId10"/>
    </p:embeddedFont>
    <p:embeddedFont>
      <p:font typeface="Open Sauce Light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24" autoAdjust="0"/>
  </p:normalViewPr>
  <p:slideViewPr>
    <p:cSldViewPr>
      <p:cViewPr varScale="1">
        <p:scale>
          <a:sx n="74" d="100"/>
          <a:sy n="74" d="100"/>
        </p:scale>
        <p:origin x="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08301" y="3936147"/>
            <a:ext cx="1169624" cy="12073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1293" y="3612737"/>
            <a:ext cx="14625413" cy="1663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3"/>
              </a:lnSpc>
              <a:spcBef>
                <a:spcPct val="0"/>
              </a:spcBef>
            </a:pPr>
            <a:r>
              <a:rPr lang="en-US" sz="9674">
                <a:solidFill>
                  <a:srgbClr val="FFFFFF"/>
                </a:solidFill>
                <a:latin typeface="Open Sauce"/>
              </a:rPr>
              <a:t>MONEY-CAT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18292" y="5778550"/>
            <a:ext cx="11251416" cy="55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ru-RU" sz="3348" dirty="0">
                <a:solidFill>
                  <a:srgbClr val="FFFFFF"/>
                </a:solidFill>
                <a:latin typeface="Open Sauce Light"/>
              </a:rPr>
              <a:t>Автор проекта</a:t>
            </a:r>
            <a:r>
              <a:rPr lang="en-US" sz="3348">
                <a:solidFill>
                  <a:srgbClr val="FFFFFF"/>
                </a:solidFill>
                <a:latin typeface="Open Sauce Light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2100" y="3911520"/>
            <a:ext cx="13269846" cy="431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Проект MONEY-CAT - игра, в которой главный герой - это кот. Суть игры заключается в сборе всех монет на карте (уровне), которых всего 4:</a:t>
            </a:r>
          </a:p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На 1 уровне - 4 монеты</a:t>
            </a:r>
          </a:p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На 2 уровне - 6 монет</a:t>
            </a:r>
          </a:p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На 3 уровне - 9 монет</a:t>
            </a:r>
          </a:p>
          <a:p>
            <a:pPr>
              <a:lnSpc>
                <a:spcPts val="3812"/>
              </a:lnSpc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На 4 уровне - 12 монет</a:t>
            </a:r>
          </a:p>
          <a:p>
            <a:pPr>
              <a:lnSpc>
                <a:spcPts val="3812"/>
              </a:lnSpc>
            </a:pPr>
            <a:endParaRPr lang="en-US" sz="2722">
              <a:solidFill>
                <a:srgbClr val="FFFFFF"/>
              </a:solidFill>
              <a:latin typeface="Open Sauce Light"/>
            </a:endParaRPr>
          </a:p>
          <a:p>
            <a:pPr marL="0" lvl="0" indent="0" algn="l">
              <a:lnSpc>
                <a:spcPts val="3812"/>
              </a:lnSpc>
              <a:spcBef>
                <a:spcPct val="0"/>
              </a:spcBef>
            </a:pPr>
            <a:r>
              <a:rPr lang="en-US" sz="2722">
                <a:solidFill>
                  <a:srgbClr val="FFFFFF"/>
                </a:solidFill>
                <a:latin typeface="Open Sauce Light"/>
              </a:rPr>
              <a:t>Как и цель большинства игр, моя игра служит для развлечения в свободное время и т.д.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04613" y="3110742"/>
            <a:ext cx="2091078" cy="24127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62100" y="1413573"/>
            <a:ext cx="1517840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Open Sauce"/>
              </a:rPr>
              <a:t>Введение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14400"/>
            <a:ext cx="6928392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Open Sauce"/>
              </a:rPr>
              <a:t>Описание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04250"/>
            <a:ext cx="15938363" cy="6347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Структура проекта - код с наличием нескольких классов и функций.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Также, в игре использовалось 5 спрайтов и классов: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1) герой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2) шип снизу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3) шип сверху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4) платформа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5) монета</a:t>
            </a:r>
          </a:p>
          <a:p>
            <a:pPr>
              <a:lnSpc>
                <a:spcPts val="4578"/>
              </a:lnSpc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Отдельно есть класс камеры, которая следит за героем и перемещается.</a:t>
            </a:r>
          </a:p>
          <a:p>
            <a:pPr>
              <a:lnSpc>
                <a:spcPts val="4578"/>
              </a:lnSpc>
            </a:pPr>
            <a:endParaRPr lang="en-US" sz="3270">
              <a:solidFill>
                <a:srgbClr val="FFFFFF"/>
              </a:solidFill>
              <a:latin typeface="Open Sauce Light"/>
            </a:endParaRPr>
          </a:p>
          <a:p>
            <a:pPr marL="0" lvl="0" indent="0" algn="l">
              <a:lnSpc>
                <a:spcPts val="4578"/>
              </a:lnSpc>
              <a:spcBef>
                <a:spcPct val="0"/>
              </a:spcBef>
            </a:pPr>
            <a:r>
              <a:rPr lang="en-US" sz="3270">
                <a:solidFill>
                  <a:srgbClr val="FFFFFF"/>
                </a:solidFill>
                <a:latin typeface="Open Sauce Light"/>
              </a:rPr>
              <a:t>Использовались такие библиотеки, как pygame, pyQT5 и pyganim, для анимации главного героя.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675154" cy="67515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5154" y="0"/>
            <a:ext cx="675154" cy="67515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0308" y="0"/>
            <a:ext cx="675154" cy="67515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25461" y="0"/>
            <a:ext cx="675154" cy="6751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00615" y="0"/>
            <a:ext cx="675154" cy="67515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75769" y="0"/>
            <a:ext cx="675154" cy="67515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50923" y="0"/>
            <a:ext cx="675154" cy="67515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26077" y="0"/>
            <a:ext cx="675154" cy="67515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01230" y="0"/>
            <a:ext cx="675154" cy="67515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76384" y="0"/>
            <a:ext cx="675154" cy="67515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51538" y="0"/>
            <a:ext cx="675154" cy="6751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26692" y="0"/>
            <a:ext cx="675154" cy="67515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01846" y="0"/>
            <a:ext cx="675154" cy="67515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76999" y="0"/>
            <a:ext cx="675154" cy="67515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52153" y="0"/>
            <a:ext cx="675154" cy="67515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7307" y="0"/>
            <a:ext cx="675154" cy="675154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2461" y="0"/>
            <a:ext cx="675154" cy="675154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77615" y="0"/>
            <a:ext cx="675154" cy="67515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52769" y="0"/>
            <a:ext cx="675154" cy="675154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27922" y="0"/>
            <a:ext cx="675154" cy="675154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03076" y="0"/>
            <a:ext cx="675154" cy="675154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78230" y="0"/>
            <a:ext cx="675154" cy="67515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53384" y="0"/>
            <a:ext cx="675154" cy="67515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28538" y="0"/>
            <a:ext cx="675154" cy="675154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203691" y="0"/>
            <a:ext cx="675154" cy="675154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78845" y="0"/>
            <a:ext cx="675154" cy="67515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53999" y="0"/>
            <a:ext cx="675154" cy="675154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29153" y="0"/>
            <a:ext cx="675154" cy="675154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611846"/>
            <a:ext cx="675154" cy="67515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5154" y="9611846"/>
            <a:ext cx="675154" cy="675154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0308" y="9611846"/>
            <a:ext cx="675154" cy="675154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25461" y="9611846"/>
            <a:ext cx="675154" cy="675154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00615" y="9611846"/>
            <a:ext cx="675154" cy="675154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75769" y="9611846"/>
            <a:ext cx="675154" cy="67515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50923" y="9611846"/>
            <a:ext cx="675154" cy="675154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26077" y="9611846"/>
            <a:ext cx="675154" cy="675154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01230" y="9611846"/>
            <a:ext cx="675154" cy="675154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76384" y="9611846"/>
            <a:ext cx="675154" cy="675154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51538" y="9611846"/>
            <a:ext cx="675154" cy="675154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26692" y="9611846"/>
            <a:ext cx="675154" cy="675154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01846" y="9611846"/>
            <a:ext cx="675154" cy="675154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76999" y="9611846"/>
            <a:ext cx="675154" cy="675154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52153" y="9611846"/>
            <a:ext cx="675154" cy="675154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7307" y="9611846"/>
            <a:ext cx="675154" cy="675154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2461" y="9611846"/>
            <a:ext cx="675154" cy="675154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77615" y="9611846"/>
            <a:ext cx="675154" cy="675154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52769" y="9611846"/>
            <a:ext cx="675154" cy="675154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27922" y="9611846"/>
            <a:ext cx="675154" cy="675154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03076" y="9611846"/>
            <a:ext cx="675154" cy="675154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78230" y="9611846"/>
            <a:ext cx="675154" cy="675154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53384" y="9611846"/>
            <a:ext cx="675154" cy="675154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28538" y="9611846"/>
            <a:ext cx="675154" cy="675154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203691" y="9611846"/>
            <a:ext cx="675154" cy="675154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78845" y="9611846"/>
            <a:ext cx="675154" cy="675154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53999" y="9611846"/>
            <a:ext cx="675154" cy="675154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29153" y="9611846"/>
            <a:ext cx="675154" cy="675154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99597" y="8855307"/>
            <a:ext cx="756539" cy="756539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03537" y="675154"/>
            <a:ext cx="772232" cy="772232"/>
          </a:xfrm>
          <a:prstGeom prst="rect">
            <a:avLst/>
          </a:prstGeom>
        </p:spPr>
      </p:pic>
      <p:sp>
        <p:nvSpPr>
          <p:cNvPr id="60" name="TextBox 60"/>
          <p:cNvSpPr txBox="1"/>
          <p:nvPr/>
        </p:nvSpPr>
        <p:spPr>
          <a:xfrm>
            <a:off x="991982" y="4386405"/>
            <a:ext cx="11374294" cy="338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214">
                <a:solidFill>
                  <a:srgbClr val="FFFFFF"/>
                </a:solidFill>
                <a:latin typeface="Open Sauce Light"/>
              </a:rPr>
              <a:t>Проект был написан на скорую руку, так что есть много вещей для доработки и развития. </a:t>
            </a:r>
          </a:p>
          <a:p>
            <a:pPr>
              <a:lnSpc>
                <a:spcPts val="4499"/>
              </a:lnSpc>
            </a:pPr>
            <a:endParaRPr lang="en-US" sz="3214">
              <a:solidFill>
                <a:srgbClr val="FFFFFF"/>
              </a:solidFill>
              <a:latin typeface="Open Sauce Light"/>
            </a:endParaRPr>
          </a:p>
          <a:p>
            <a:pPr marL="0" lvl="0" indent="0" algn="l">
              <a:lnSpc>
                <a:spcPts val="4499"/>
              </a:lnSpc>
              <a:spcBef>
                <a:spcPct val="0"/>
              </a:spcBef>
            </a:pPr>
            <a:r>
              <a:rPr lang="en-US" sz="3214">
                <a:solidFill>
                  <a:srgbClr val="FFFFFF"/>
                </a:solidFill>
                <a:latin typeface="Open Sauce Light"/>
              </a:rPr>
              <a:t>Его создание научило меня работать с библиотекой pygame, а также понимать структуру игр и как они работают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07952" y="2623483"/>
            <a:ext cx="12157547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Open Sauce"/>
              </a:rPr>
              <a:t>Заключение</a:t>
            </a:r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56136" y="8880031"/>
            <a:ext cx="756539" cy="756539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12675" y="8855307"/>
            <a:ext cx="756539" cy="756539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75769" y="675154"/>
            <a:ext cx="772232" cy="772232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48001" y="675154"/>
            <a:ext cx="772232" cy="772232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549420" y="675154"/>
            <a:ext cx="772232" cy="772232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321651" y="675154"/>
            <a:ext cx="772232" cy="772232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093883" y="675154"/>
            <a:ext cx="772232" cy="772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Произвольный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Open Sauce</vt:lpstr>
      <vt:lpstr>Open Sauce Light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Money-cat</dc:title>
  <cp:lastModifiedBy>Microsoft Office User</cp:lastModifiedBy>
  <cp:revision>2</cp:revision>
  <dcterms:created xsi:type="dcterms:W3CDTF">2006-08-16T00:00:00Z</dcterms:created>
  <dcterms:modified xsi:type="dcterms:W3CDTF">2022-11-26T12:42:03Z</dcterms:modified>
  <dc:identifier>DAE2os4KaXM</dc:identifier>
</cp:coreProperties>
</file>