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707AE0-7D1C-4053-A304-711AA5C0E2BE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Date Placeholder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4770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1C1C1C"/>
                </a:solidFill>
              </a:rPr>
              <a:pPr/>
              <a:t>10/1/2013</a:t>
            </a:fld>
            <a:endParaRPr lang="en-US">
              <a:solidFill>
                <a:srgbClr val="1C1C1C"/>
              </a:solidFill>
            </a:endParaRPr>
          </a:p>
        </p:txBody>
      </p:sp>
      <p:sp>
        <p:nvSpPr>
          <p:cNvPr id="16" name="Footer Placeholder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1C1C1C"/>
              </a:solidFill>
            </a:endParaRPr>
          </a:p>
        </p:txBody>
      </p:sp>
      <p:pic>
        <p:nvPicPr>
          <p:cNvPr id="14" name="Picture 13" descr="gator-eng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398" y="5602287"/>
            <a:ext cx="1298361" cy="950913"/>
          </a:xfrm>
          <a:prstGeom prst="rect">
            <a:avLst/>
          </a:prstGeom>
        </p:spPr>
      </p:pic>
      <p:pic>
        <p:nvPicPr>
          <p:cNvPr id="17" name="Picture 16" descr="cac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827824"/>
            <a:ext cx="1523898" cy="725376"/>
          </a:xfrm>
          <a:prstGeom prst="rect">
            <a:avLst/>
          </a:prstGeom>
        </p:spPr>
      </p:pic>
      <p:pic>
        <p:nvPicPr>
          <p:cNvPr id="18" name="Picture 17" descr="s3lab-bann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827824"/>
            <a:ext cx="5518685" cy="730135"/>
          </a:xfrm>
          <a:prstGeom prst="rect">
            <a:avLst/>
          </a:prstGeom>
        </p:spPr>
      </p:pic>
      <p:pic>
        <p:nvPicPr>
          <p:cNvPr id="19" name="Picture 18" descr="uf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520" y="0"/>
            <a:ext cx="2517480" cy="64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1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10/1/2013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90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10/1/2013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369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21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32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10/1/2013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35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40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10/1/2013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60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94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81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10/1/2013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12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10/1/2013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63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ahoma" charset="0"/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3" name="Picture 2" descr="s3lab-logo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5" y="5922645"/>
            <a:ext cx="906780" cy="9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1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Elf – an SDN Network Management tool for Multi-Datacenter Hadoop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Andy Li</a:t>
            </a:r>
          </a:p>
          <a:p>
            <a:r>
              <a:rPr lang="en-US" dirty="0" err="1" smtClean="0"/>
              <a:t>Ze</a:t>
            </a:r>
            <a:r>
              <a:rPr lang="en-US" dirty="0" smtClean="0"/>
              <a:t> Yu</a:t>
            </a:r>
            <a:endParaRPr lang="en-US" dirty="0"/>
          </a:p>
          <a:p>
            <a:r>
              <a:rPr lang="en-US" dirty="0" smtClean="0"/>
              <a:t>University of Florida</a:t>
            </a:r>
          </a:p>
        </p:txBody>
      </p:sp>
    </p:spTree>
    <p:extLst>
      <p:ext uri="{BB962C8B-B14F-4D97-AF65-F5344CB8AC3E}">
        <p14:creationId xmlns:p14="http://schemas.microsoft.com/office/powerpoint/2010/main" val="353625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793037" cy="99060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254653"/>
              </p:ext>
            </p:extLst>
          </p:nvPr>
        </p:nvGraphicFramePr>
        <p:xfrm>
          <a:off x="1371600" y="1117806"/>
          <a:ext cx="6019800" cy="5511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Visio" r:id="rId3" imgW="2486155" imgH="2276350" progId="Visio.Drawing.15">
                  <p:embed/>
                </p:oleObj>
              </mc:Choice>
              <mc:Fallback>
                <p:oleObj name="Visio" r:id="rId3" imgW="2486155" imgH="227635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1117806"/>
                        <a:ext cx="6019800" cy="5511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090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are large and distributed across multiple datacenters</a:t>
            </a:r>
          </a:p>
          <a:p>
            <a:r>
              <a:rPr lang="en-US" dirty="0" smtClean="0"/>
              <a:t>Network topology are complex and hard to manage</a:t>
            </a:r>
          </a:p>
          <a:p>
            <a:r>
              <a:rPr lang="en-US" dirty="0" smtClean="0"/>
              <a:t>Crucial network information is lost, e.g. datacenter-level locality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6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Elf Service Provides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SDN service that manages the network across datacenters</a:t>
            </a:r>
          </a:p>
          <a:p>
            <a:r>
              <a:rPr lang="en-US" dirty="0" smtClean="0"/>
              <a:t>Abstract away the complex network into a logical view that the application layer (Hadoop) wants to see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7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218" y="228600"/>
            <a:ext cx="9136062" cy="1462087"/>
          </a:xfrm>
        </p:spPr>
        <p:txBody>
          <a:bodyPr/>
          <a:lstStyle/>
          <a:p>
            <a:r>
              <a:rPr lang="en-US" dirty="0"/>
              <a:t>What Elf </a:t>
            </a:r>
            <a:r>
              <a:rPr lang="en-US" dirty="0" smtClean="0"/>
              <a:t>Service Provides (cont.)</a:t>
            </a:r>
            <a:endParaRPr lang="en-US" dirty="0"/>
          </a:p>
        </p:txBody>
      </p:sp>
      <p:sp>
        <p:nvSpPr>
          <p:cNvPr id="11" name="TextBox 40"/>
          <p:cNvSpPr txBox="1">
            <a:spLocks noChangeArrowheads="1"/>
          </p:cNvSpPr>
          <p:nvPr/>
        </p:nvSpPr>
        <p:spPr bwMode="auto">
          <a:xfrm>
            <a:off x="762000" y="4191000"/>
            <a:ext cx="7315200" cy="66039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ja-JP" sz="1800" i="1" dirty="0" smtClean="0">
                <a:solidFill>
                  <a:srgbClr val="000000"/>
                </a:solidFill>
              </a:rPr>
              <a:t>Elf SDN Service</a:t>
            </a:r>
            <a:endParaRPr lang="en-US" sz="1800" i="1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36"/>
          <p:cNvCxnSpPr>
            <a:cxnSpLocks noChangeShapeType="1"/>
          </p:cNvCxnSpPr>
          <p:nvPr/>
        </p:nvCxnSpPr>
        <p:spPr bwMode="auto">
          <a:xfrm rot="5400000" flipH="1" flipV="1">
            <a:off x="2205063" y="4989512"/>
            <a:ext cx="685800" cy="3175"/>
          </a:xfrm>
          <a:prstGeom prst="straightConnector1">
            <a:avLst/>
          </a:prstGeom>
          <a:noFill/>
          <a:ln w="38100">
            <a:solidFill>
              <a:srgbClr val="008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36"/>
          <p:cNvCxnSpPr>
            <a:cxnSpLocks noChangeShapeType="1"/>
          </p:cNvCxnSpPr>
          <p:nvPr/>
        </p:nvCxnSpPr>
        <p:spPr bwMode="auto">
          <a:xfrm rot="5400000" flipH="1" flipV="1">
            <a:off x="3881229" y="4914106"/>
            <a:ext cx="685800" cy="1588"/>
          </a:xfrm>
          <a:prstGeom prst="straightConnector1">
            <a:avLst/>
          </a:prstGeom>
          <a:noFill/>
          <a:ln w="38100">
            <a:solidFill>
              <a:srgbClr val="008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36"/>
          <p:cNvCxnSpPr>
            <a:cxnSpLocks noChangeShapeType="1"/>
          </p:cNvCxnSpPr>
          <p:nvPr/>
        </p:nvCxnSpPr>
        <p:spPr bwMode="auto">
          <a:xfrm rot="5400000" flipH="1" flipV="1">
            <a:off x="5906294" y="4990306"/>
            <a:ext cx="685800" cy="1588"/>
          </a:xfrm>
          <a:prstGeom prst="straightConnector1">
            <a:avLst/>
          </a:prstGeom>
          <a:noFill/>
          <a:ln w="38100">
            <a:solidFill>
              <a:srgbClr val="008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453610" y="1871315"/>
            <a:ext cx="3505200" cy="609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sz="1800" i="1" dirty="0" smtClean="0">
                <a:solidFill>
                  <a:srgbClr val="000000"/>
                </a:solidFill>
              </a:rPr>
              <a:t>Hadoop</a:t>
            </a:r>
            <a:endParaRPr lang="en-US" sz="1800" i="1" dirty="0">
              <a:solidFill>
                <a:srgbClr val="000000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731115" y="4955538"/>
            <a:ext cx="5013015" cy="1371180"/>
            <a:chOff x="3381086" y="954254"/>
            <a:chExt cx="6858000" cy="3008146"/>
          </a:xfrm>
        </p:grpSpPr>
        <p:sp>
          <p:nvSpPr>
            <p:cNvPr id="36" name="Cloud 35"/>
            <p:cNvSpPr/>
            <p:nvPr/>
          </p:nvSpPr>
          <p:spPr bwMode="auto">
            <a:xfrm>
              <a:off x="3381086" y="954254"/>
              <a:ext cx="6858000" cy="3008146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191000" y="1772783"/>
              <a:ext cx="5624945" cy="1533957"/>
              <a:chOff x="1802042" y="5278582"/>
              <a:chExt cx="5624945" cy="1533957"/>
            </a:xfrm>
          </p:grpSpPr>
          <p:pic>
            <p:nvPicPr>
              <p:cNvPr id="6" name="Picture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02042" y="5278582"/>
                <a:ext cx="1143000" cy="627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3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200" y="6067425"/>
                <a:ext cx="1124121" cy="617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3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43400" y="5450032"/>
                <a:ext cx="1124121" cy="617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3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6679" y="6195146"/>
                <a:ext cx="1124121" cy="617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3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02866" y="5278582"/>
                <a:ext cx="1124121" cy="617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1" name="Straight Connector 20"/>
              <p:cNvCxnSpPr>
                <a:endCxn id="16" idx="0"/>
              </p:cNvCxnSpPr>
              <p:nvPr/>
            </p:nvCxnSpPr>
            <p:spPr bwMode="auto">
              <a:xfrm>
                <a:off x="2373542" y="5758728"/>
                <a:ext cx="550719" cy="3086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2801301" y="5506316"/>
                <a:ext cx="1542099" cy="15434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 flipH="1">
                <a:off x="3352800" y="5913076"/>
                <a:ext cx="1552661" cy="28207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/>
              <p:cNvCxnSpPr>
                <a:endCxn id="18" idx="0"/>
              </p:cNvCxnSpPr>
              <p:nvPr/>
            </p:nvCxnSpPr>
            <p:spPr bwMode="auto">
              <a:xfrm>
                <a:off x="5251653" y="5844019"/>
                <a:ext cx="587087" cy="35112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 flipV="1">
                <a:off x="5309380" y="5450032"/>
                <a:ext cx="993486" cy="210632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 flipV="1">
                <a:off x="6259367" y="5758728"/>
                <a:ext cx="550719" cy="59076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51" name="Right Arrow 50"/>
          <p:cNvSpPr/>
          <p:nvPr/>
        </p:nvSpPr>
        <p:spPr bwMode="auto">
          <a:xfrm rot="16200000">
            <a:off x="3927214" y="3771900"/>
            <a:ext cx="4572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2" b="12438"/>
          <a:stretch/>
        </p:blipFill>
        <p:spPr bwMode="auto">
          <a:xfrm>
            <a:off x="3429000" y="2819400"/>
            <a:ext cx="1467312" cy="92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Right Arrow 53"/>
          <p:cNvSpPr/>
          <p:nvPr/>
        </p:nvSpPr>
        <p:spPr bwMode="auto">
          <a:xfrm rot="16200000">
            <a:off x="3924300" y="2400301"/>
            <a:ext cx="4572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90662" y="2825276"/>
            <a:ext cx="1489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Abstracted </a:t>
            </a:r>
          </a:p>
          <a:p>
            <a:r>
              <a:rPr lang="en-US" dirty="0" smtClean="0"/>
              <a:t>Topology for Hadoop</a:t>
            </a:r>
            <a:endParaRPr lang="en-US" dirty="0"/>
          </a:p>
        </p:txBody>
      </p:sp>
      <p:sp>
        <p:nvSpPr>
          <p:cNvPr id="56" name="Right Arrow 55"/>
          <p:cNvSpPr/>
          <p:nvPr/>
        </p:nvSpPr>
        <p:spPr bwMode="auto">
          <a:xfrm rot="10380973">
            <a:off x="4652392" y="3119537"/>
            <a:ext cx="825489" cy="1905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89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1003E-6 -4.31645E-6 L 3.11003E-6 -0.216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8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1462087"/>
          </a:xfrm>
        </p:spPr>
        <p:txBody>
          <a:bodyPr/>
          <a:lstStyle/>
          <a:p>
            <a:r>
              <a:rPr lang="en-US" dirty="0" smtClean="0"/>
              <a:t>Make Hadoop datacenter-aware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network information the Elf service provides, we implement:</a:t>
            </a:r>
          </a:p>
          <a:p>
            <a:pPr lvl="1"/>
            <a:r>
              <a:rPr lang="en-US" dirty="0" smtClean="0"/>
              <a:t>Datacenter-aware block placement</a:t>
            </a:r>
          </a:p>
          <a:p>
            <a:pPr lvl="1"/>
            <a:r>
              <a:rPr lang="en-US" dirty="0" smtClean="0"/>
              <a:t>Datacenter-aware </a:t>
            </a:r>
            <a:r>
              <a:rPr lang="en-US" smtClean="0"/>
              <a:t>data prefetching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53344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117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Default Theme</vt:lpstr>
      <vt:lpstr>Microsoft Visio Drawing</vt:lpstr>
      <vt:lpstr>Elf – an SDN Network Management tool for Multi-Datacenter Hadoop</vt:lpstr>
      <vt:lpstr>Motivation</vt:lpstr>
      <vt:lpstr>Motivation (cont.)</vt:lpstr>
      <vt:lpstr>What Elf Service Provides </vt:lpstr>
      <vt:lpstr>What Elf Service Provides (cont.)</vt:lpstr>
      <vt:lpstr>Make Hadoop datacenter-aware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Elf – an SDN Network Management tool for Multi-Datacenter Hadoop</dc:title>
  <dc:creator>codefish</dc:creator>
  <cp:lastModifiedBy>codefish</cp:lastModifiedBy>
  <cp:revision>19</cp:revision>
  <dcterms:created xsi:type="dcterms:W3CDTF">2006-08-16T00:00:00Z</dcterms:created>
  <dcterms:modified xsi:type="dcterms:W3CDTF">2013-10-01T16:23:58Z</dcterms:modified>
</cp:coreProperties>
</file>