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efb20dbc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efb20db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efb20dbc0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efb20dbc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efb20dbc0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efb20dbc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efe77fefb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efe77fef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efe77fefb_0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efe77fef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efe77fefb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efe77fef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ee8576a3e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ee8576a3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ee8576a3e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ee8576a3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ee8576a3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ee8576a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efe77fef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efe77fe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efe77fef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efe77fe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efe77fefb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efe77fef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efe77fefb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efe77fef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fe77fefb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fe77fe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efe77fefb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efe77fef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efb20dbc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efb20db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C5B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92000" y="3265350"/>
            <a:ext cx="57600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3855150" y="1840275"/>
            <a:ext cx="1433700" cy="955800"/>
          </a:xfrm>
          <a:prstGeom prst="wedgeRectCallout">
            <a:avLst>
              <a:gd fmla="val 8366" name="adj1"/>
              <a:gd fmla="val 80819" name="adj2"/>
            </a:avLst>
          </a:prstGeom>
          <a:noFill/>
          <a:ln cap="flat" cmpd="sng" w="114300">
            <a:solidFill>
              <a:srgbClr val="F0576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pink">
  <p:cSld name="BLANK_1">
    <p:bg>
      <p:bgPr>
        <a:solidFill>
          <a:srgbClr val="FD8E80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eal">
  <p:cSld name="BLANK_1_1">
    <p:bg>
      <p:bgPr>
        <a:solidFill>
          <a:srgbClr val="6CF3CE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_1_1">
    <p:bg>
      <p:bgPr>
        <a:solidFill>
          <a:srgbClr val="00C5B9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C5B9"/>
                </a:solidFill>
              </a:defRPr>
            </a:lvl1pPr>
            <a:lvl2pPr lvl="1">
              <a:buNone/>
              <a:defRPr>
                <a:solidFill>
                  <a:srgbClr val="00C5B9"/>
                </a:solidFill>
              </a:defRPr>
            </a:lvl2pPr>
            <a:lvl3pPr lvl="2">
              <a:buNone/>
              <a:defRPr>
                <a:solidFill>
                  <a:srgbClr val="00C5B9"/>
                </a:solidFill>
              </a:defRPr>
            </a:lvl3pPr>
            <a:lvl4pPr lvl="3">
              <a:buNone/>
              <a:defRPr>
                <a:solidFill>
                  <a:srgbClr val="00C5B9"/>
                </a:solidFill>
              </a:defRPr>
            </a:lvl4pPr>
            <a:lvl5pPr lvl="4">
              <a:buNone/>
              <a:defRPr>
                <a:solidFill>
                  <a:srgbClr val="00C5B9"/>
                </a:solidFill>
              </a:defRPr>
            </a:lvl5pPr>
            <a:lvl6pPr lvl="5">
              <a:buNone/>
              <a:defRPr>
                <a:solidFill>
                  <a:srgbClr val="00C5B9"/>
                </a:solidFill>
              </a:defRPr>
            </a:lvl6pPr>
            <a:lvl7pPr lvl="6">
              <a:buNone/>
              <a:defRPr>
                <a:solidFill>
                  <a:srgbClr val="00C5B9"/>
                </a:solidFill>
              </a:defRPr>
            </a:lvl7pPr>
            <a:lvl8pPr lvl="7">
              <a:buNone/>
              <a:defRPr>
                <a:solidFill>
                  <a:srgbClr val="00C5B9"/>
                </a:solidFill>
              </a:defRPr>
            </a:lvl8pPr>
            <a:lvl9pPr lvl="8">
              <a:buNone/>
              <a:defRPr>
                <a:solidFill>
                  <a:srgbClr val="00C5B9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teal">
  <p:cSld name="TITLE_1">
    <p:bg>
      <p:bgPr>
        <a:solidFill>
          <a:srgbClr val="6CF3CE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854252" y="3922275"/>
            <a:ext cx="3815400" cy="993900"/>
          </a:xfrm>
          <a:prstGeom prst="rect">
            <a:avLst/>
          </a:prstGeom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pink">
  <p:cSld name="TITLE_1_2">
    <p:bg>
      <p:bgPr>
        <a:solidFill>
          <a:srgbClr val="FD8E8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854252" y="3922275"/>
            <a:ext cx="3815400" cy="993900"/>
          </a:xfrm>
          <a:prstGeom prst="rect">
            <a:avLst/>
          </a:prstGeom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05768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3855150" y="1459275"/>
            <a:ext cx="1433700" cy="955800"/>
          </a:xfrm>
          <a:prstGeom prst="wedgeRectCallout">
            <a:avLst>
              <a:gd fmla="val 8366" name="adj1"/>
              <a:gd fmla="val 80819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810450" y="2790325"/>
            <a:ext cx="75231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31800" lvl="0" marL="457200" rtl="0" algn="ctr">
              <a:spcBef>
                <a:spcPts val="600"/>
              </a:spcBef>
              <a:spcAft>
                <a:spcPts val="0"/>
              </a:spcAft>
              <a:buSzPts val="3200"/>
              <a:buChar char="■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27" name="Google Shape;27;p5"/>
          <p:cNvSpPr txBox="1"/>
          <p:nvPr/>
        </p:nvSpPr>
        <p:spPr>
          <a:xfrm>
            <a:off x="3593400" y="14990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  <a:endParaRPr b="1" sz="6000">
              <a:solidFill>
                <a:srgbClr val="00C5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81050" y="1331950"/>
            <a:ext cx="8781900" cy="535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6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32" name="Google Shape;32;p6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6"/>
          <p:cNvSpPr txBox="1"/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753150" y="1600200"/>
            <a:ext cx="76377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31800" lvl="0" marL="457200">
              <a:spcBef>
                <a:spcPts val="600"/>
              </a:spcBef>
              <a:spcAft>
                <a:spcPts val="0"/>
              </a:spcAft>
              <a:buSzPts val="3200"/>
              <a:buChar char="■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181050" y="1331950"/>
            <a:ext cx="8781900" cy="535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7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41" name="Google Shape;41;p7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7"/>
          <p:cNvSpPr txBox="1"/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457200" y="1600200"/>
            <a:ext cx="3994500" cy="468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■"/>
              <a:defRPr sz="24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4692274" y="1600200"/>
            <a:ext cx="3994500" cy="468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■"/>
              <a:defRPr sz="24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181050" y="1331950"/>
            <a:ext cx="8781900" cy="535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8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51" name="Google Shape;51;p8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8"/>
          <p:cNvSpPr txBox="1"/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89284" y="1600200"/>
            <a:ext cx="2631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256050" y="1600200"/>
            <a:ext cx="2631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022816" y="1600200"/>
            <a:ext cx="2631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9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61" name="Google Shape;61;p9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9"/>
          <p:cNvSpPr txBox="1"/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70050" y="6049300"/>
            <a:ext cx="84039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b="1" sz="1400"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80050" y="274650"/>
            <a:ext cx="7383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80050" y="1600209"/>
            <a:ext cx="73839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>
              <a:spcBef>
                <a:spcPts val="600"/>
              </a:spcBef>
              <a:spcAft>
                <a:spcPts val="0"/>
              </a:spcAft>
              <a:buClr>
                <a:srgbClr val="2F3848"/>
              </a:buClr>
              <a:buSzPts val="3200"/>
              <a:buFont typeface="Source Sans Pro"/>
              <a:buChar char="■"/>
              <a:defRPr sz="3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400"/>
              <a:buFont typeface="Source Sans Pro"/>
              <a:buChar char="○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400"/>
              <a:buFont typeface="Source Sans Pro"/>
              <a:buChar char="■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weslley@gmail.com" TargetMode="External"/><Relationship Id="rId4" Type="http://schemas.openxmlformats.org/officeDocument/2006/relationships/hyperlink" Target="https://twcreativs.com.br" TargetMode="External"/><Relationship Id="rId5" Type="http://schemas.openxmlformats.org/officeDocument/2006/relationships/image" Target="../media/image9.jpg"/><Relationship Id="rId6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1692000" y="3265350"/>
            <a:ext cx="57600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Aprender Docker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 Que?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4294967295" type="ctrTitle"/>
          </p:nvPr>
        </p:nvSpPr>
        <p:spPr>
          <a:xfrm>
            <a:off x="2693250" y="1642050"/>
            <a:ext cx="37575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NodeJS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55" name="Google Shape;155;p24"/>
          <p:cNvSpPr txBox="1"/>
          <p:nvPr>
            <p:ph idx="4294967295" type="subTitle"/>
          </p:nvPr>
        </p:nvSpPr>
        <p:spPr>
          <a:xfrm>
            <a:off x="1206150" y="3575300"/>
            <a:ext cx="6731700" cy="17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Uma plataforma de desenvolvimento de aplicações server-side (servidoras) em rede utilizando Javascript.</a:t>
            </a:r>
            <a:endParaRPr sz="3000"/>
          </a:p>
        </p:txBody>
      </p:sp>
      <p:sp>
        <p:nvSpPr>
          <p:cNvPr id="156" name="Google Shape;156;p24"/>
          <p:cNvSpPr/>
          <p:nvPr/>
        </p:nvSpPr>
        <p:spPr>
          <a:xfrm>
            <a:off x="7511669" y="354175"/>
            <a:ext cx="1175100" cy="940800"/>
          </a:xfrm>
          <a:prstGeom prst="wedgeRectCallout">
            <a:avLst>
              <a:gd fmla="val -32904" name="adj1"/>
              <a:gd fmla="val 66457" name="adj2"/>
            </a:avLst>
          </a:prstGeom>
          <a:noFill/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24"/>
          <p:cNvGrpSpPr/>
          <p:nvPr/>
        </p:nvGrpSpPr>
        <p:grpSpPr>
          <a:xfrm>
            <a:off x="7757925" y="490252"/>
            <a:ext cx="641060" cy="641099"/>
            <a:chOff x="6654650" y="3665275"/>
            <a:chExt cx="409100" cy="409125"/>
          </a:xfrm>
        </p:grpSpPr>
        <p:sp>
          <p:nvSpPr>
            <p:cNvPr id="158" name="Google Shape;158;p24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457200" y="1832050"/>
            <a:ext cx="3994500" cy="4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Posso Fazer o que?</a:t>
            </a:r>
            <a:endParaRPr b="1" sz="3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Sua estrutura é perfeita para aplicações com muitos usuários simultâneos então podemos fazer:</a:t>
            </a:r>
            <a:endParaRPr/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APIs;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Aplicações Web Real-time (chats e etc)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Aplicações de Alta escalabilidade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Servidores de Streaming de Dados</a:t>
            </a:r>
            <a:endParaRPr sz="2000"/>
          </a:p>
        </p:txBody>
      </p:sp>
      <p:sp>
        <p:nvSpPr>
          <p:cNvPr id="166" name="Google Shape;166;p25"/>
          <p:cNvSpPr txBox="1"/>
          <p:nvPr>
            <p:ph idx="2" type="body"/>
          </p:nvPr>
        </p:nvSpPr>
        <p:spPr>
          <a:xfrm>
            <a:off x="4692275" y="1832050"/>
            <a:ext cx="3994500" cy="4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Quem Usa?</a:t>
            </a:r>
            <a:endParaRPr b="1" sz="3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Grandes corporações como Paypal e Walmart, assim como também Groupon e muitas outras utilizam serviços, aplicações e até mesmo sites feitos em Nodejs</a:t>
            </a:r>
            <a:endParaRPr/>
          </a:p>
        </p:txBody>
      </p:sp>
      <p:sp>
        <p:nvSpPr>
          <p:cNvPr id="167" name="Google Shape;167;p25"/>
          <p:cNvSpPr txBox="1"/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Nodejs - E ai?</a:t>
            </a:r>
            <a:endParaRPr/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Agora é a sua Vez! 	Rode o Código abaixo  :) -&gt;  server.js</a:t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457200" y="1921975"/>
            <a:ext cx="8229600" cy="45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var http = require('http'),</a:t>
            </a:r>
            <a:endParaRPr b="1" sz="2000"/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host = '127.0.0.1', </a:t>
            </a:r>
            <a:endParaRPr b="1" sz="2000"/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port = '9000';</a:t>
            </a:r>
            <a:endParaRPr b="1" sz="2000"/>
          </a:p>
          <a:p>
            <a:pPr indent="358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</a:t>
            </a:r>
            <a:endParaRPr b="1" sz="2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var server = http.createServer(function(req, res) {</a:t>
            </a:r>
            <a:endParaRPr b="1" sz="2000"/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res.writeHead(200, {'Content-Type': 'text/html; charset=utf-8'});</a:t>
            </a:r>
            <a:endParaRPr b="1" sz="2000"/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res.end("&lt;h1&gt;Olá mundo! Experimentando Node.js&lt;/h1&gt;");</a:t>
            </a:r>
            <a:endParaRPr b="1" sz="2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})</a:t>
            </a:r>
            <a:endParaRPr b="1" sz="2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.listen(port, host, function() {</a:t>
            </a:r>
            <a:endParaRPr b="1" sz="2000"/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console.log('Servidor rodando em http://' + host + ':' + port);</a:t>
            </a:r>
            <a:endParaRPr b="1" sz="2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});</a:t>
            </a:r>
            <a:endParaRPr b="1" sz="2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C5B9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F3848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F3848"/>
              </a:solidFill>
            </a:endParaRPr>
          </a:p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o Portainer?</a:t>
            </a:r>
            <a:endParaRPr/>
          </a:p>
        </p:txBody>
      </p:sp>
      <p:sp>
        <p:nvSpPr>
          <p:cNvPr id="181" name="Google Shape;181;p27"/>
          <p:cNvSpPr txBox="1"/>
          <p:nvPr>
            <p:ph idx="1" type="subTitle"/>
          </p:nvPr>
        </p:nvSpPr>
        <p:spPr>
          <a:xfrm>
            <a:off x="854252" y="3922275"/>
            <a:ext cx="38154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lá, essa vai te ajudar!</a:t>
            </a:r>
            <a:endParaRPr/>
          </a:p>
        </p:txBody>
      </p:sp>
      <p:pic>
        <p:nvPicPr>
          <p:cNvPr descr="Resultado de imagem para portainer"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000" y="3617475"/>
            <a:ext cx="4357150" cy="24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idx="4294967295" type="ctrTitle"/>
          </p:nvPr>
        </p:nvSpPr>
        <p:spPr>
          <a:xfrm>
            <a:off x="2693250" y="1642050"/>
            <a:ext cx="41487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Portainer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88" name="Google Shape;188;p28"/>
          <p:cNvSpPr txBox="1"/>
          <p:nvPr>
            <p:ph idx="4294967295" type="subTitle"/>
          </p:nvPr>
        </p:nvSpPr>
        <p:spPr>
          <a:xfrm>
            <a:off x="1206150" y="3575300"/>
            <a:ext cx="6731700" cy="17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Sabe aquela interface gráfica que você estava pedindo para não ter que escrever um monte de comandos? Então…</a:t>
            </a:r>
            <a:endParaRPr sz="3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by Weslley</a:t>
            </a:r>
            <a:endParaRPr sz="1200"/>
          </a:p>
        </p:txBody>
      </p:sp>
      <p:sp>
        <p:nvSpPr>
          <p:cNvPr id="189" name="Google Shape;189;p28"/>
          <p:cNvSpPr/>
          <p:nvPr/>
        </p:nvSpPr>
        <p:spPr>
          <a:xfrm>
            <a:off x="7511669" y="354175"/>
            <a:ext cx="1175100" cy="940800"/>
          </a:xfrm>
          <a:prstGeom prst="wedgeRectCallout">
            <a:avLst>
              <a:gd fmla="val -32904" name="adj1"/>
              <a:gd fmla="val 66457" name="adj2"/>
            </a:avLst>
          </a:prstGeom>
          <a:noFill/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" name="Google Shape;190;p28"/>
          <p:cNvGrpSpPr/>
          <p:nvPr/>
        </p:nvGrpSpPr>
        <p:grpSpPr>
          <a:xfrm>
            <a:off x="7757925" y="490252"/>
            <a:ext cx="641060" cy="641099"/>
            <a:chOff x="6654650" y="3665275"/>
            <a:chExt cx="409100" cy="409125"/>
          </a:xfrm>
        </p:grpSpPr>
        <p:sp>
          <p:nvSpPr>
            <p:cNvPr id="191" name="Google Shape;191;p2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esultado de imagem para portainer"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50" y="990225"/>
            <a:ext cx="8665301" cy="48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idx="4294967295" type="body"/>
          </p:nvPr>
        </p:nvSpPr>
        <p:spPr>
          <a:xfrm>
            <a:off x="457200" y="894850"/>
            <a:ext cx="4101900" cy="56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C5B9"/>
                </a:solidFill>
              </a:rPr>
              <a:t>Chegamos ao fim...</a:t>
            </a:r>
            <a:endParaRPr b="1">
              <a:solidFill>
                <a:srgbClr val="00C5B9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100" y="1986974"/>
            <a:ext cx="3691800" cy="34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idx="4294967295" type="ctrTitle"/>
          </p:nvPr>
        </p:nvSpPr>
        <p:spPr>
          <a:xfrm>
            <a:off x="3260375" y="891925"/>
            <a:ext cx="4782900" cy="10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CF3CE"/>
                </a:solidFill>
              </a:rPr>
              <a:t>Thanks!</a:t>
            </a:r>
            <a:endParaRPr sz="6000">
              <a:solidFill>
                <a:srgbClr val="6CF3CE"/>
              </a:solidFill>
            </a:endParaRPr>
          </a:p>
        </p:txBody>
      </p:sp>
      <p:sp>
        <p:nvSpPr>
          <p:cNvPr id="212" name="Google Shape;212;p31"/>
          <p:cNvSpPr txBox="1"/>
          <p:nvPr>
            <p:ph idx="4294967295" type="subTitle"/>
          </p:nvPr>
        </p:nvSpPr>
        <p:spPr>
          <a:xfrm>
            <a:off x="3260375" y="1802300"/>
            <a:ext cx="47829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Perguntas?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213" name="Google Shape;213;p31"/>
          <p:cNvSpPr txBox="1"/>
          <p:nvPr>
            <p:ph idx="4294967295" type="body"/>
          </p:nvPr>
        </p:nvSpPr>
        <p:spPr>
          <a:xfrm>
            <a:off x="3260375" y="3058900"/>
            <a:ext cx="4782900" cy="19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Github: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@weslleycsil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weslley@gmail.com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https://twcreativs.com.br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14" name="Google Shape;214;p31"/>
          <p:cNvPicPr preferRelativeResize="0"/>
          <p:nvPr/>
        </p:nvPicPr>
        <p:blipFill rotWithShape="1">
          <a:blip r:embed="rId5">
            <a:alphaModFix/>
          </a:blip>
          <a:srcRect b="0" l="0" r="0" t="10249"/>
          <a:stretch/>
        </p:blipFill>
        <p:spPr>
          <a:xfrm>
            <a:off x="1042525" y="1074950"/>
            <a:ext cx="1718400" cy="1718400"/>
          </a:xfrm>
          <a:prstGeom prst="wedgeRectCallout">
            <a:avLst>
              <a:gd fmla="val 64804" name="adj1"/>
              <a:gd fmla="val -33464" name="adj2"/>
            </a:avLst>
          </a:prstGeom>
          <a:noFill/>
          <a:ln cap="flat" cmpd="sng" w="114300">
            <a:solidFill>
              <a:srgbClr val="6CF3CE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 rotWithShape="1">
          <a:blip r:embed="rId6">
            <a:alphaModFix/>
          </a:blip>
          <a:srcRect b="4024" l="9030" r="-9030" t="4925"/>
          <a:stretch/>
        </p:blipFill>
        <p:spPr>
          <a:xfrm>
            <a:off x="1042525" y="1074950"/>
            <a:ext cx="1718400" cy="1718400"/>
          </a:xfrm>
          <a:prstGeom prst="wedgeRectCallout">
            <a:avLst>
              <a:gd fmla="val 64804" name="adj1"/>
              <a:gd fmla="val -33464" name="adj2"/>
            </a:avLst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4294967295" type="ctrTitle"/>
          </p:nvPr>
        </p:nvSpPr>
        <p:spPr>
          <a:xfrm>
            <a:off x="3260375" y="891925"/>
            <a:ext cx="4782900" cy="10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Hey!</a:t>
            </a:r>
            <a:endParaRPr sz="6000"/>
          </a:p>
        </p:txBody>
      </p:sp>
      <p:sp>
        <p:nvSpPr>
          <p:cNvPr id="92" name="Google Shape;92;p16"/>
          <p:cNvSpPr txBox="1"/>
          <p:nvPr>
            <p:ph idx="4294967295" type="subTitle"/>
          </p:nvPr>
        </p:nvSpPr>
        <p:spPr>
          <a:xfrm>
            <a:off x="3260375" y="1802300"/>
            <a:ext cx="47829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05768"/>
                </a:solidFill>
              </a:rPr>
              <a:t>Sou o Weslley,</a:t>
            </a:r>
            <a:endParaRPr b="1" sz="3600">
              <a:solidFill>
                <a:srgbClr val="F05768"/>
              </a:solidFill>
            </a:endParaRPr>
          </a:p>
        </p:txBody>
      </p: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3260375" y="2792925"/>
            <a:ext cx="5381700" cy="28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Amante de Infraestrutura/Serviços e Programador Back-end nas horas vagas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4419" l="9030" r="-9030" t="-4420"/>
          <a:stretch/>
        </p:blipFill>
        <p:spPr>
          <a:xfrm>
            <a:off x="1116400" y="1074950"/>
            <a:ext cx="1492200" cy="1718400"/>
          </a:xfrm>
          <a:prstGeom prst="wedgeRectCallout">
            <a:avLst>
              <a:gd fmla="val 64804" name="adj1"/>
              <a:gd fmla="val -33464" name="adj2"/>
            </a:avLst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822450" y="3125325"/>
            <a:ext cx="2176500" cy="27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Você me encontra sempre como 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@weslleycsil 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seja no </a:t>
            </a:r>
            <a:r>
              <a:rPr lang="en" sz="1800" u="sng">
                <a:latin typeface="Source Sans Pro"/>
                <a:ea typeface="Source Sans Pro"/>
                <a:cs typeface="Source Sans Pro"/>
                <a:sym typeface="Source Sans Pro"/>
              </a:rPr>
              <a:t>Facebook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ou no </a:t>
            </a:r>
            <a:r>
              <a:rPr lang="en" sz="1800" u="sng">
                <a:latin typeface="Source Sans Pro"/>
                <a:ea typeface="Source Sans Pro"/>
                <a:cs typeface="Source Sans Pro"/>
                <a:sym typeface="Source Sans Pro"/>
              </a:rPr>
              <a:t>Github</a:t>
            </a:r>
            <a:endParaRPr sz="1800" u="sng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weslleycsil@gmail.com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ctrTitle"/>
          </p:nvPr>
        </p:nvSpPr>
        <p:spPr>
          <a:xfrm>
            <a:off x="665225" y="2018025"/>
            <a:ext cx="53070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Docker?</a:t>
            </a:r>
            <a:endParaRPr/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854252" y="3922275"/>
            <a:ext cx="38154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Agora vamos ao que nos interessa!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777" y="3346675"/>
            <a:ext cx="4169548" cy="2625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4294967295" type="ctrTitle"/>
          </p:nvPr>
        </p:nvSpPr>
        <p:spPr>
          <a:xfrm>
            <a:off x="2473500" y="1646975"/>
            <a:ext cx="41970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Docker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09" name="Google Shape;109;p18"/>
          <p:cNvSpPr txBox="1"/>
          <p:nvPr>
            <p:ph idx="4294967295" type="subTitle"/>
          </p:nvPr>
        </p:nvSpPr>
        <p:spPr>
          <a:xfrm>
            <a:off x="1206150" y="3575300"/>
            <a:ext cx="6731700" cy="23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Docker possibilita o empacotamento de uma aplicação ou ambiente inteiro dentro de um container e a partir desse momento o ambiente se torna portável.</a:t>
            </a:r>
            <a:endParaRPr sz="3000"/>
          </a:p>
        </p:txBody>
      </p:sp>
      <p:sp>
        <p:nvSpPr>
          <p:cNvPr id="110" name="Google Shape;110;p18"/>
          <p:cNvSpPr/>
          <p:nvPr/>
        </p:nvSpPr>
        <p:spPr>
          <a:xfrm>
            <a:off x="7511669" y="354175"/>
            <a:ext cx="1175100" cy="940800"/>
          </a:xfrm>
          <a:prstGeom prst="wedgeRectCallout">
            <a:avLst>
              <a:gd fmla="val -32904" name="adj1"/>
              <a:gd fmla="val 66457" name="adj2"/>
            </a:avLst>
          </a:prstGeom>
          <a:noFill/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8"/>
          <p:cNvGrpSpPr/>
          <p:nvPr/>
        </p:nvGrpSpPr>
        <p:grpSpPr>
          <a:xfrm>
            <a:off x="7757925" y="490252"/>
            <a:ext cx="641060" cy="641099"/>
            <a:chOff x="6654650" y="3665275"/>
            <a:chExt cx="409100" cy="409125"/>
          </a:xfrm>
        </p:grpSpPr>
        <p:sp>
          <p:nvSpPr>
            <p:cNvPr id="112" name="Google Shape;112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2160450" y="2899100"/>
            <a:ext cx="48231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Docker não é virtualização tradicional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- E ai?</a:t>
            </a:r>
            <a:endParaRPr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788" y="1310450"/>
            <a:ext cx="6963174" cy="51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832050"/>
            <a:ext cx="8327100" cy="4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F3848"/>
                </a:solidFill>
              </a:rPr>
              <a:t>#Iniciar pela imagem do Node</a:t>
            </a:r>
            <a:endParaRPr sz="1200">
              <a:solidFill>
                <a:srgbClr val="2F3848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F3848"/>
                </a:solidFill>
              </a:rPr>
              <a:t>FROM node:10</a:t>
            </a:r>
            <a:endParaRPr sz="1200">
              <a:solidFill>
                <a:srgbClr val="2F3848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F3848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F3848"/>
                </a:solidFill>
              </a:rPr>
              <a:t>LABEL "com.example.vendor"="Weslley Silva"</a:t>
            </a:r>
            <a:endParaRPr sz="1200">
              <a:solidFill>
                <a:srgbClr val="2F3848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F3848"/>
                </a:solidFill>
              </a:rPr>
              <a:t>LABEL com.example.label-with-value="https://twcreativs.com.br"</a:t>
            </a:r>
            <a:endParaRPr sz="1200">
              <a:solidFill>
                <a:srgbClr val="2F3848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F3848"/>
                </a:solidFill>
              </a:rPr>
              <a:t>LABEL version="1.0"</a:t>
            </a:r>
            <a:endParaRPr sz="1200">
              <a:solidFill>
                <a:srgbClr val="2F3848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F3848"/>
                </a:solidFill>
              </a:rPr>
              <a:t>LABEL description="Serviço VOD de Streaming - API"</a:t>
            </a:r>
            <a:endParaRPr sz="1200">
              <a:solidFill>
                <a:srgbClr val="2F3848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F3848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F3848"/>
                </a:solidFill>
              </a:rPr>
              <a:t>#Pasta de Trabalho do APP dentro do Container</a:t>
            </a:r>
            <a:endParaRPr sz="1200">
              <a:solidFill>
                <a:srgbClr val="2F3848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F3848"/>
                </a:solidFill>
              </a:rPr>
              <a:t>WORKDIR /usr/src/app</a:t>
            </a:r>
            <a:endParaRPr sz="1200">
              <a:solidFill>
                <a:srgbClr val="2F3848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F3848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F3848"/>
                </a:solidFill>
              </a:rPr>
              <a:t>#Copiar arquivos necessários para fazer a instalação do app</a:t>
            </a:r>
            <a:endParaRPr sz="1200">
              <a:solidFill>
                <a:srgbClr val="2F3848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F3848"/>
                </a:solidFill>
              </a:rPr>
              <a:t>COPY ./api/package*.json /usr/src/app/</a:t>
            </a:r>
            <a:endParaRPr sz="1200">
              <a:solidFill>
                <a:srgbClr val="2F3848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F3848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F3848"/>
                </a:solidFill>
              </a:rPr>
              <a:t>RUN npm install</a:t>
            </a:r>
            <a:endParaRPr sz="1200">
              <a:solidFill>
                <a:srgbClr val="2F3848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F3848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F3848"/>
                </a:solidFill>
              </a:rPr>
              <a:t>COPY ./api/ /usr/src/app</a:t>
            </a:r>
            <a:endParaRPr sz="1200">
              <a:solidFill>
                <a:srgbClr val="2F3848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F3848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F3848"/>
                </a:solidFill>
              </a:rPr>
              <a:t>EXPOSE 8080</a:t>
            </a:r>
            <a:endParaRPr sz="1200">
              <a:solidFill>
                <a:srgbClr val="2F3848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F3848"/>
                </a:solidFill>
              </a:rPr>
              <a:t>VOLUME ["/usr/src/app/uploads/","/usr/src/app/files/"]</a:t>
            </a:r>
            <a:endParaRPr sz="1200">
              <a:solidFill>
                <a:srgbClr val="2F3848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F3848"/>
                </a:solidFill>
              </a:rPr>
              <a:t>CMD [ "npm", "start" ]</a:t>
            </a:r>
            <a:endParaRPr sz="1200">
              <a:solidFill>
                <a:srgbClr val="2F3848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28" name="Google Shape;128;p20"/>
          <p:cNvSpPr txBox="1"/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File</a:t>
            </a:r>
            <a:endParaRPr/>
          </a:p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5B9"/>
                </a:solidFill>
              </a:rPr>
              <a:t>‹#›</a:t>
            </a:fld>
            <a:endParaRPr>
              <a:solidFill>
                <a:srgbClr val="00C5B9"/>
              </a:solidFill>
            </a:endParaRPr>
          </a:p>
        </p:txBody>
      </p:sp>
      <p:pic>
        <p:nvPicPr>
          <p:cNvPr descr="Resultado de imagem para quem sabe faz ao vivo"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00" y="996025"/>
            <a:ext cx="8663400" cy="48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12502" r="12495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42" name="Google Shape;142;p22"/>
          <p:cNvSpPr txBox="1"/>
          <p:nvPr/>
        </p:nvSpPr>
        <p:spPr>
          <a:xfrm rot="311845">
            <a:off x="766492" y="2400219"/>
            <a:ext cx="2086378" cy="1058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D8E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Vamos</a:t>
            </a:r>
            <a:endParaRPr b="1" sz="2400">
              <a:solidFill>
                <a:srgbClr val="FD8E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D8E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implementar?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NodeJS?</a:t>
            </a:r>
            <a:endParaRPr/>
          </a:p>
        </p:txBody>
      </p:sp>
      <p:sp>
        <p:nvSpPr>
          <p:cNvPr id="148" name="Google Shape;148;p23"/>
          <p:cNvSpPr txBox="1"/>
          <p:nvPr>
            <p:ph idx="1" type="subTitle"/>
          </p:nvPr>
        </p:nvSpPr>
        <p:spPr>
          <a:xfrm>
            <a:off x="854252" y="3922275"/>
            <a:ext cx="38154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começar do início para ninguém se perder...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550" y="3259400"/>
            <a:ext cx="3246475" cy="32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ned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