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d6a216e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d6a216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Anahit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6a216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d6a216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d6a216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d6a216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Mauricio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ea03f8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ea03f8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Anahit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d6a216e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d6a216e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d5edfc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d5edfc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d5edfc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d5edfc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eb25f1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eb25f1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ebc76ccc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ebc76ccc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d6a216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d6a216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d6a216e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d6a216e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d6a216e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d6a216e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Mauricio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d6a216e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d6a216e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d6a216e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d6a216e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ebc76ccc_1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ebc76ccc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Anahit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Crawling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2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By: Luis Liang, Nathan Lin,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Mauricio Rivera, Anahit Sarao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San Jose State University, College of Engineering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250" y="1190375"/>
            <a:ext cx="3467100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00" y="2908024"/>
            <a:ext cx="4609451" cy="17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556200" y="1323275"/>
            <a:ext cx="4288200" cy="13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build 3.5.1 was used to create this web crawler. The testing environment is [GCC 4.2.1 Compatible Apple LLVM 6.0 (clang-600.0.57)] on darwin. To load the script within the Python interpreter, the command exec(open('./spider.py').read()). Using IDLE bypassing this command.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87900" y="1489825"/>
            <a:ext cx="4065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to use Python: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different libraries/modules.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to find the correct library to connect to the Web, and access the proper URLs’ sites.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Teammates not familiar with Python language, assistance from the Web as the Web-Crawler was designed.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000" y="1457325"/>
            <a:ext cx="33337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4749000" y="3686175"/>
            <a:ext cx="3333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Image retrieved from: &lt;http://www.thewellnessdirectory.co.nz/uploads/members/387/Learning%20Difficulties.jpg&gt;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87900" y="1390075"/>
            <a:ext cx="3513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complex and optimized Web-Crawler if time permitted. However, due to time constraint and lack of exposure, setback were encountered.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525" y="1098075"/>
            <a:ext cx="4643051" cy="33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4533650" y="4568725"/>
            <a:ext cx="45567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Image Retrieved from: &lt;https://www.managehubaccelerator.com/wp-content/uploads/2013/01/managehub-continuous-improvement-cycle.png&gt;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87900" y="1489825"/>
            <a:ext cx="4206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Crawlers can be versatile and can also be used for e-commerce, cyber security, and search engines.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web crawlers are flexible, as they adjust to the user’s needs and the importance/relevance of the information.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410" y="1925250"/>
            <a:ext cx="3380015" cy="22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7066125" y="4133300"/>
            <a:ext cx="1320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Source: jenkov.com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87900" y="247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Reference</a:t>
            </a:r>
            <a:endParaRPr sz="1800"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87900" y="933700"/>
            <a:ext cx="8368200" cy="363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55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Castillo, Carlos, Mauricio Marin, Andrea Rodriguez, and Ricardo Baeza-Yates. "Focused Web Crawling."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SpringerReference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(n.d.): n. pag.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Algorithms for Web Crawling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Web. 24 Apr.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"Crawling &amp; Indexing – Inside Search – Google."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Crawling &amp; Indexing– Inside Search – Google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N.p.,n.d. Web. 26 Apr.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Frankin, Curt. "How Internet Search Engines Work."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HowStuffWorks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InfoSpace LLC, 27 Jan. 2000. Web. 27 Apr.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"How Google Works - Google Guide."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Google Works - Google Guide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N.p., n.d. Web. 27 Apr.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"Implementing an Effective Web Crawler."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an Effective Web Crawler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N.p., n.d. Web. 27 Apr.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Janbandhun, Rashmi, Prashant Dahiwale, Issn:, and 488. "Analysis of Web Crawling Algorithms."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International Journal on Recent and 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Innovation Trends in Computing and Communication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2.3 (2014): 488-92. Web. 26 Apr.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Kumar, Rahul, Anurag Jain, and Chetan Agrawal. "SURVEY OF WEB CRAWLING ALGORITHMS."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 OF WEB CRAWLING ALGORITHMS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(n.d.): n. pag. Web. 24 Apr.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Menczer, Filippo, Gautam Pant, and Padmini Srinivasan.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Topical Web Crawlers: Evaluating Adaptive Algorithms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 (2004): 1-38. Web. 26 Apr.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Shah, Shalin. "Implementing an Effective Web Crawler."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an Effective Web Crawler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N.p., n.d. Web. 22 Apr. 2016.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25550" y="15053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>
                <a:latin typeface="Arial"/>
                <a:ea typeface="Arial"/>
                <a:cs typeface="Arial"/>
                <a:sym typeface="Arial"/>
              </a:rPr>
              <a:t>Q &amp; A</a:t>
            </a:r>
            <a:endParaRPr sz="7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038" y="333375"/>
            <a:ext cx="741193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913" y="2842963"/>
            <a:ext cx="454342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576425" y="782450"/>
            <a:ext cx="53277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41900" y="414250"/>
            <a:ext cx="61791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Introduction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80250" y="1239025"/>
            <a:ext cx="5983500" cy="348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What is Web-Crawler and it use for?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How does a Typical Web-Crawler looks?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How can be improved? 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Design and Analysis of a </a:t>
            </a:r>
            <a:r>
              <a:rPr lang="en" sz="1600"/>
              <a:t>Web-Crawler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Design &amp; Testing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Difficulties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Improvements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Demo of a Web-Crawler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Conclusion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570788" y="4471750"/>
            <a:ext cx="44877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Image Retrieved from: &lt;http://www.thinkpink.com/bp/webcrawler/www94.html&gt;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380749"/>
            <a:ext cx="83682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a web-crawler?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3200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/>
              <a:t>  Image retrieved from&lt;http://tutorial.razi.net.my/2015/06/what-is-web-crawler.html&gt;</a:t>
            </a:r>
            <a:endParaRPr sz="9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624" y="1221088"/>
            <a:ext cx="4862925" cy="35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75300" y="1328075"/>
            <a:ext cx="30609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Knows as a Web-Spider (a software program)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general public, it is known as World-Wide Search Engine.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Web-Crawlers are to assist search engines to store and organize (index) sites on a list.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Instructions - “robot.txt”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crawler used for?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311775"/>
            <a:ext cx="32136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Optimizes Search Engines: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Starts with most popular sites searching for key-words(input from user). If value is true, URL site is stored for future processing while optimizing the user experience.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500" y="1446788"/>
            <a:ext cx="5423374" cy="316497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706788" y="4671600"/>
            <a:ext cx="5212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Image Retrieved from: &lt;http://freshdesignza.ca/blog/adapting-search-engine-evolution/&gt;</a:t>
            </a:r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web-crawlers...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00" y="1662100"/>
            <a:ext cx="27146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175" y="1900250"/>
            <a:ext cx="292417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07350" y="1495875"/>
            <a:ext cx="83682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crawler with seed page and targets(gray)      </a:t>
            </a: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    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Breadth-First Crawler 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235700" y="4066275"/>
            <a:ext cx="60834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The web crawlers used the more often are Breadth First, Best-First, Page Rank, and InfoSharks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Enhancements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61350"/>
            <a:ext cx="3386400" cy="31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Googlebot: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well known Web-Crawler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help Google, Inc. dominate the World-Wide Web Search.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775" y="1144119"/>
            <a:ext cx="4384750" cy="3836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1587925" y="4683225"/>
            <a:ext cx="3563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retrieved from &lt;</a:t>
            </a: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Copyright © 2003 Google Inc.&gt;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22287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Design and Analysis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Web Crawler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87900" y="1265750"/>
            <a:ext cx="3639300" cy="3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Language: Python: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HTML Parser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URL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Web Crawler connects to the site and searches for word/phrases. If found, returns true to the console while whitelisting the URL site. Else, the cached URL searched for becomes blacklisted.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777" y="1144125"/>
            <a:ext cx="3343098" cy="37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