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Everyone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Luther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Danny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Anahit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Danny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Danny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Anahit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Anahit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Everyone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Dennis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Danny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Luther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Dennis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Dennis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Chess Database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Team 3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Danny Luong 007969221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Dennis Simon 007742215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Luther Pedeglorio 008503664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Anahat Sarao 008435583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Nicholas Randhawa 008457293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Stats and History</a:t>
            </a:r>
          </a:p>
        </p:txBody>
      </p:sp>
      <p:pic>
        <p:nvPicPr>
          <p:cNvPr descr="history.PNG" id="124" name="Shape 124"/>
          <p:cNvPicPr preferRelativeResize="0"/>
          <p:nvPr/>
        </p:nvPicPr>
        <p:blipFill rotWithShape="1">
          <a:blip r:embed="rId3">
            <a:alphaModFix/>
          </a:blip>
          <a:srcRect b="0" l="1574" r="0" t="1555"/>
          <a:stretch/>
        </p:blipFill>
        <p:spPr>
          <a:xfrm>
            <a:off x="5367900" y="1739812"/>
            <a:ext cx="2272624" cy="3381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s.PNG" id="125" name="Shape 125"/>
          <p:cNvPicPr preferRelativeResize="0"/>
          <p:nvPr/>
        </p:nvPicPr>
        <p:blipFill rotWithShape="1">
          <a:blip r:embed="rId4">
            <a:alphaModFix/>
          </a:blip>
          <a:srcRect b="0" l="1874" r="0" t="0"/>
          <a:stretch/>
        </p:blipFill>
        <p:spPr>
          <a:xfrm>
            <a:off x="583599" y="1717950"/>
            <a:ext cx="3116024" cy="34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Dependencies and Normalization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 Normal Form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non-PK must depend on PK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Second Normal Form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non-PK must be fully functionally dependent on PK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Third Normal form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User_info does not satisfy this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Transitive dependence: password&gt;email&gt;id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48100" y="19952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MySQL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Script generates tables and inserts sample data into tables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Script upload to HeidiSQL to create DB on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HeidiSQL was a convenient open source frontend for MySQL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Logging and Transactions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SQL statements were set to AutoCommit transactions.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Implicit_Transactions function is turn OFF to allow atomicity of all transaction.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transaction and application logs are stored within the /var/log directory within the server.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Application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Basic Console Command Line Application made using QtCreator and Qt Frameworks and connected to server via TCP socket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Debian Server on Linux; Server program coded in C/C++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Server is able to authenticate users and use SHA256 encryption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Handles specific queries and allows for admin login to unlock (insert/update/delete commands/create account)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logging of commands in query.log 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52625" y="41899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Execution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" y="679674"/>
            <a:ext cx="4428849" cy="44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075" y="0"/>
            <a:ext cx="4287925" cy="50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Black box testing with front end application of valid and invalid commands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White box testing each query using database before coding it on server with valid and invalid inputs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Admin commands were tested by trying to access them as guest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Successful implementation of CLI application talking to MySQL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Possible Improvements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Add more queries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Enhance logging and transactions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Make the GUI more pleasing visually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Idea	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database for a chess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Frontend CLI to provide limited functionalities with database.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Ability to create user account.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Remove information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information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Perform queries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Backend database written in MySQL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Technologies, Frameworks, Languages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QtCreator IDE  and Qt Frameworks - Simple Command Line Application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C/C++ language used for client and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TCP Socket Communication (To communicate from client to server)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 - Database and relational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MySQL++ Library (C++ wrapper for MySQL C API)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HeidiSQL - Convenient open source frontend program for MySQL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Sha256 encryption for passwords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ISED_CMPE138_TEAM3_ERD.png" id="85" name="Shape 85"/>
          <p:cNvPicPr preferRelativeResize="0"/>
          <p:nvPr/>
        </p:nvPicPr>
        <p:blipFill rotWithShape="1">
          <a:blip r:embed="rId3">
            <a:alphaModFix/>
          </a:blip>
          <a:srcRect b="0" l="22088" r="0" t="0"/>
          <a:stretch/>
        </p:blipFill>
        <p:spPr>
          <a:xfrm>
            <a:off x="638362" y="402512"/>
            <a:ext cx="7867274" cy="43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Relational Map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Relational map was generated using the already created database by using reverse engineering tool in MySQL.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Database was created first using the script then the script/tables used to generate relational map.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14875" y="8527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Relational Map </a:t>
            </a:r>
          </a:p>
        </p:txBody>
      </p:sp>
      <p:pic>
        <p:nvPicPr>
          <p:cNvPr descr="tables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24" y="0"/>
            <a:ext cx="5048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45816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Superclass</a:t>
            </a:r>
          </a:p>
        </p:txBody>
      </p:sp>
      <p:pic>
        <p:nvPicPr>
          <p:cNvPr descr="user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150" y="1765524"/>
            <a:ext cx="2857699" cy="323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Subclasses of User</a:t>
            </a:r>
          </a:p>
        </p:txBody>
      </p:sp>
      <p:pic>
        <p:nvPicPr>
          <p:cNvPr descr="mod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412" y="1967300"/>
            <a:ext cx="2371074" cy="2018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99" y="1967300"/>
            <a:ext cx="2371075" cy="2018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er.PNG"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8725" y="1993400"/>
            <a:ext cx="1982550" cy="1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Lobby and Game Boards</a:t>
            </a:r>
          </a:p>
        </p:txBody>
      </p:sp>
      <p:pic>
        <p:nvPicPr>
          <p:cNvPr descr="lobby.PNG"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475" y="2107874"/>
            <a:ext cx="2786750" cy="250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ard.PNG"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1458"/>
          <a:stretch/>
        </p:blipFill>
        <p:spPr>
          <a:xfrm>
            <a:off x="5257625" y="1751775"/>
            <a:ext cx="3150025" cy="33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