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f9dff0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f9dff0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9dff0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f9dff0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9dff0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9dff0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f9dff0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f9dff0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f9dff0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f9dff0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9dff0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9dff0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f9dff0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f9dff0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in Aviation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 Sarao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008435583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Engineering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22875"/>
            <a:ext cx="7038900" cy="3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Heat is the fundamental property which exists in every  physical and chemical reaction.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Aviation technology uses two forms of cooling to dissipate heat in large avionic systems.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 cooling (convection)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 Cooling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Jet Fuel Properties: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Melting Point -47 C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Boiling Point 176 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 Turbine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233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1400 C Nominal Temp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33% of air is reused for cooling. Liquid cooling handles the rest.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cooling components would overheat and cause failure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099" y="562025"/>
            <a:ext cx="5246126" cy="37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Cooling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025775"/>
            <a:ext cx="32100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air cooling method such as releasing pressurized cold air into cooling chamber. Allowing air to expand and escape using the escape ducts. 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Fuel and Oxidizers used: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 hydrogen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 oxygen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Ammonium perchlorate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Liquid Nitrogen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Hydrogen maintain a temperature of ‑253 degrees Celsius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350" y="316025"/>
            <a:ext cx="3829050" cy="4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Fluid temperature, wall temperature and heat transfer coefficient of fuel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125" y="1399100"/>
            <a:ext cx="7176275" cy="3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numerical data and experimental data for the thermo-physical properties of aviation fuel 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897" cy="34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the cooling process there are two forms of heat transfer deterioration. 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first form is dependent on the components and alloys used in the system which do not exceed the pseudo-critical temperature.</a:t>
            </a:r>
            <a:endParaRPr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second is when the cooling liquid does not exceed the pseudo-critical temperature.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/>
              <a:t>Currently new forms of jet fuel are being tested such as kerosene which burns at a lower temperature and has a less carbon footprint.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