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0534e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0534e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b0534e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b0534e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b0534e0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b0534e0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b0534e0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b0534e0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b0534e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b0534e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vlsi.fi/fileadmin/datasheets/vs1053.pdf" TargetMode="External"/><Relationship Id="rId4" Type="http://schemas.openxmlformats.org/officeDocument/2006/relationships/hyperlink" Target="https://www.sparkfun.com/products/9568" TargetMode="External"/><Relationship Id="rId9" Type="http://schemas.openxmlformats.org/officeDocument/2006/relationships/hyperlink" Target="http://www.socialledge.com/sjsu/index.php?title=Main_Page" TargetMode="External"/><Relationship Id="rId5" Type="http://schemas.openxmlformats.org/officeDocument/2006/relationships/hyperlink" Target="https://www.sparkfun.com/tutorials/246" TargetMode="External"/><Relationship Id="rId6" Type="http://schemas.openxmlformats.org/officeDocument/2006/relationships/hyperlink" Target="https://www.sparkfun.com/datasheets/LCD/SerLCD_V2_5.PDF" TargetMode="External"/><Relationship Id="rId7" Type="http://schemas.openxmlformats.org/officeDocument/2006/relationships/hyperlink" Target="https://www.sparkfun.com/datasheets/LCD/ADM1602K-NSW-FBS-3.3v.pdf" TargetMode="External"/><Relationship Id="rId8" Type="http://schemas.openxmlformats.org/officeDocument/2006/relationships/hyperlink" Target="https://github.com/s3nu/rtos-system-design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Clouds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 Sarao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Baqar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 Cheshier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Vs1053 Audio Decoder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http://www.vlsi.fi/fileadmin/datasheets/vs1053.pdf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UART LCD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https://www.sparkfun.com/products/9568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https://www.sparkfun.com/tutorials/246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https://www.sparkfun.com/datasheets/LCD/SerLCD_V2_5.PDF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https://www.sparkfun.com/datasheets/LCD/ADM1602K-NSW-FBS-3.3v.pdf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Code Repository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https://github.com/s3nu/rtos-system-design.git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SJOne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http://www.socialledge.com/sjsu/index.php?title=Main_Page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Hardware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14725" y="1206150"/>
            <a:ext cx="2949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VS1053 Decoder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VS1053 - Ogg Vorbis/MP3/AAC/WMA/FLAC/ MIDI AUDIO CODEC CIRCUIT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</a:t>
            </a:r>
            <a:r>
              <a:rPr lang="en"/>
              <a:t>auxiliary port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external buttons using GPIO pins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External battery source to power the MP3 and </a:t>
            </a:r>
            <a:r>
              <a:rPr lang="en"/>
              <a:t>SJSUone</a:t>
            </a:r>
            <a:r>
              <a:rPr lang="en"/>
              <a:t>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enclosure that packages everything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950" y="333750"/>
            <a:ext cx="4339375" cy="40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Transfer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MP3 board uses SPI protocol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SSP0 SJOne board pins used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Reads 512 bytes of data from SD card, 12 songs loaded on SD card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implemented for each action such as:  play, pause, lcd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of mp3 decoder stutters sometimes, unable to debug problem, possible hardware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Hardware and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57725"/>
            <a:ext cx="63429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UART LCD utilizes UART3 on SJOne Board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built in UART functions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song is displayed on LCD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38400 baud rate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Attempted to display memory and cpu usage on LCD (does not work everytime)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Instructions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20050" y="1567550"/>
            <a:ext cx="357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Power on board and peripherals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See LCD for song details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buttons to play, pause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product with enclosure  shown on the right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076" y="632275"/>
            <a:ext cx="5698898" cy="430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