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/>
  <p:sldSz cy="5143500" cx="9144000"/>
  <p:notesSz cx="6858000" cy="9144000"/>
  <p:embeddedFontLst>
    <p:embeddedFont>
      <p:font typeface="Montserrat"/>
      <p:regular r:id="rId5"/>
      <p:bold r:id="rId6"/>
      <p:italic r:id="rId7"/>
      <p:boldItalic r:id="rId8"/>
    </p:embeddedFont>
    <p:embeddedFont>
      <p:font typeface="La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Lato-italic.fntdata"/><Relationship Id="rId10" Type="http://schemas.openxmlformats.org/officeDocument/2006/relationships/font" Target="fonts/Lato-bold.fntdata"/><Relationship Id="rId12" Type="http://schemas.openxmlformats.org/officeDocument/2006/relationships/font" Target="fonts/Lato-boldItalic.fntdata"/><Relationship Id="rId9" Type="http://schemas.openxmlformats.org/officeDocument/2006/relationships/font" Target="fonts/Lato-regular.fntdata"/><Relationship Id="rId5" Type="http://schemas.openxmlformats.org/officeDocument/2006/relationships/font" Target="fonts/Montserrat-regular.fntdata"/><Relationship Id="rId6" Type="http://schemas.openxmlformats.org/officeDocument/2006/relationships/font" Target="fonts/Montserrat-bold.fntdata"/><Relationship Id="rId7" Type="http://schemas.openxmlformats.org/officeDocument/2006/relationships/font" Target="fonts/Montserrat-italic.fntdata"/><Relationship Id="rId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