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70114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570114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af05c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af05c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af05c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af05c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5af05c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5af05c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2dba8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d2dba8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d2dba80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d2dba80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10456d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10456d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03600" y="931650"/>
            <a:ext cx="132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83300" y="3198650"/>
            <a:ext cx="2177400" cy="10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Baqar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 Sarao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 Cheshier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Josefowicz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60425"/>
            <a:ext cx="70389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Soldered headers onto Core for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solution for chassis motor connections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Molex (3.16mm or .1” pitch) 2.65mm or .1” pin width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Solder cup and RTV headers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Molex dongle for quick disconnect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Specified remaining hardware for full interface and testing capability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Professor advised us to look into certain parts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Laser R/T for distance detection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GPS module (specific one without breakout board)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Waiting for new parts to arrive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7381200" y="4563950"/>
            <a:ext cx="1601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Ali Baqar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00" y="3799174"/>
            <a:ext cx="5077324" cy="11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52400" y="269700"/>
            <a:ext cx="6861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6788875" y="4617450"/>
            <a:ext cx="2113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Anahit Sarao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914400" y="222371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29700" y="882300"/>
            <a:ext cx="66846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Currently hardware and software testing.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Hardware and software being tested: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Camera mounts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Rpi’s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Lipo Battery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PX4 loaded CrazyFile Extension Board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Major drone components will go into final stages of assembly and testing once each smaller component is fully tested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6744150" y="4567275"/>
            <a:ext cx="2518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Maxwell Cheshier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6942" l="0" r="0" t="0"/>
          <a:stretch/>
        </p:blipFill>
        <p:spPr>
          <a:xfrm>
            <a:off x="902400" y="922475"/>
            <a:ext cx="6876874" cy="355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6"/>
          <p:cNvCxnSpPr/>
          <p:nvPr/>
        </p:nvCxnSpPr>
        <p:spPr>
          <a:xfrm>
            <a:off x="5367600" y="1640750"/>
            <a:ext cx="10800" cy="2838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 Chart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6616125" y="4478750"/>
            <a:ext cx="2315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Maxwell Cheshier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1090"/>
            <a:ext cx="9143999" cy="3232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7"/>
          <p:cNvCxnSpPr>
            <a:stCxn id="168" idx="0"/>
            <a:endCxn id="168" idx="2"/>
          </p:cNvCxnSpPr>
          <p:nvPr/>
        </p:nvCxnSpPr>
        <p:spPr>
          <a:xfrm>
            <a:off x="4572000" y="1201090"/>
            <a:ext cx="0" cy="3232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Core Assembly (controller, exp., ESC)</a:t>
            </a:r>
            <a:endParaRPr/>
          </a:p>
        </p:txBody>
      </p:sp>
      <p:pic>
        <p:nvPicPr>
          <p:cNvPr descr="IMG_7849.JPG" id="175" name="Google Shape;175;p18"/>
          <p:cNvPicPr preferRelativeResize="0"/>
          <p:nvPr/>
        </p:nvPicPr>
        <p:blipFill rotWithShape="1">
          <a:blip r:embed="rId3">
            <a:alphaModFix/>
          </a:blip>
          <a:srcRect b="23337" l="0" r="0" t="13518"/>
          <a:stretch/>
        </p:blipFill>
        <p:spPr>
          <a:xfrm>
            <a:off x="1167425" y="1940500"/>
            <a:ext cx="2975823" cy="2505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7851.JPG" id="176" name="Google Shape;176;p18"/>
          <p:cNvPicPr preferRelativeResize="0"/>
          <p:nvPr/>
        </p:nvPicPr>
        <p:blipFill rotWithShape="1">
          <a:blip r:embed="rId4">
            <a:alphaModFix/>
          </a:blip>
          <a:srcRect b="25498" l="0" r="0" t="14477"/>
          <a:stretch/>
        </p:blipFill>
        <p:spPr>
          <a:xfrm>
            <a:off x="5125425" y="1962748"/>
            <a:ext cx="3074976" cy="24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6103900" y="4496100"/>
            <a:ext cx="2975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Brian Josefowicz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Interface</a:t>
            </a:r>
            <a:endParaRPr/>
          </a:p>
        </p:txBody>
      </p:sp>
      <p:pic>
        <p:nvPicPr>
          <p:cNvPr descr="IMG_7850.JPG" id="183" name="Google Shape;183;p19"/>
          <p:cNvPicPr preferRelativeResize="0"/>
          <p:nvPr/>
        </p:nvPicPr>
        <p:blipFill rotWithShape="1">
          <a:blip r:embed="rId3">
            <a:alphaModFix/>
          </a:blip>
          <a:srcRect b="27722" l="0" r="0" t="15678"/>
          <a:stretch/>
        </p:blipFill>
        <p:spPr>
          <a:xfrm>
            <a:off x="2340250" y="1469125"/>
            <a:ext cx="3470173" cy="2677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7852.JPG" id="184" name="Google Shape;184;p19"/>
          <p:cNvPicPr preferRelativeResize="0"/>
          <p:nvPr/>
        </p:nvPicPr>
        <p:blipFill rotWithShape="1">
          <a:blip r:embed="rId4">
            <a:alphaModFix/>
          </a:blip>
          <a:srcRect b="8334" l="0" r="0" t="7653"/>
          <a:stretch/>
        </p:blipFill>
        <p:spPr>
          <a:xfrm>
            <a:off x="6237225" y="1469116"/>
            <a:ext cx="2540175" cy="2845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9"/>
          <p:cNvCxnSpPr/>
          <p:nvPr/>
        </p:nvCxnSpPr>
        <p:spPr>
          <a:xfrm flipH="1" rot="10800000">
            <a:off x="3408475" y="2035025"/>
            <a:ext cx="3859200" cy="432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 flipH="1" rot="10800000">
            <a:off x="5057125" y="2152450"/>
            <a:ext cx="2679600" cy="456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5619025" y="3399725"/>
            <a:ext cx="2043900" cy="92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2723100" y="3554075"/>
            <a:ext cx="4353000" cy="30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G_7848.JPG" id="189" name="Google Shape;189;p19"/>
          <p:cNvPicPr preferRelativeResize="0"/>
          <p:nvPr/>
        </p:nvPicPr>
        <p:blipFill rotWithShape="1">
          <a:blip r:embed="rId5">
            <a:alphaModFix/>
          </a:blip>
          <a:srcRect b="28377" l="0" r="0" t="7039"/>
          <a:stretch/>
        </p:blipFill>
        <p:spPr>
          <a:xfrm>
            <a:off x="266325" y="1998863"/>
            <a:ext cx="2073926" cy="1785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9"/>
          <p:cNvCxnSpPr/>
          <p:nvPr/>
        </p:nvCxnSpPr>
        <p:spPr>
          <a:xfrm>
            <a:off x="1111500" y="2096850"/>
            <a:ext cx="1803000" cy="67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1173250" y="2288275"/>
            <a:ext cx="1661100" cy="62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6103900" y="4496100"/>
            <a:ext cx="2975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Brian Josefowicz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design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6103900" y="4496100"/>
            <a:ext cx="2975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Brian Josefowicz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Mount(top).PNG"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25" y="1567738"/>
            <a:ext cx="3181976" cy="266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(isometric).PNG"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400" y="1560363"/>
            <a:ext cx="3609484" cy="2683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0"/>
          <p:cNvCxnSpPr>
            <a:stCxn id="202" idx="3"/>
          </p:cNvCxnSpPr>
          <p:nvPr/>
        </p:nvCxnSpPr>
        <p:spPr>
          <a:xfrm flipH="1" rot="10800000">
            <a:off x="1148425" y="2819250"/>
            <a:ext cx="809100" cy="19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0"/>
          <p:cNvSpPr txBox="1"/>
          <p:nvPr/>
        </p:nvSpPr>
        <p:spPr>
          <a:xfrm>
            <a:off x="43225" y="2749800"/>
            <a:ext cx="1105200" cy="5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LiPo mount</a:t>
            </a:r>
            <a:br>
              <a:rPr lang="en" sz="1200">
                <a:solidFill>
                  <a:srgbClr val="FF0000"/>
                </a:solidFill>
              </a:rPr>
            </a:br>
            <a:r>
              <a:rPr lang="en" sz="1200">
                <a:solidFill>
                  <a:srgbClr val="FF0000"/>
                </a:solidFill>
              </a:rPr>
              <a:t>slots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3225" y="2111825"/>
            <a:ext cx="1105200" cy="5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RPi Zero W mount holes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4" name="Google Shape;204;p20"/>
          <p:cNvCxnSpPr>
            <a:stCxn id="203" idx="3"/>
          </p:cNvCxnSpPr>
          <p:nvPr/>
        </p:nvCxnSpPr>
        <p:spPr>
          <a:xfrm flipH="1" rot="10800000">
            <a:off x="1148425" y="1911575"/>
            <a:ext cx="790500" cy="46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stCxn id="203" idx="3"/>
          </p:cNvCxnSpPr>
          <p:nvPr/>
        </p:nvCxnSpPr>
        <p:spPr>
          <a:xfrm>
            <a:off x="1148425" y="2372675"/>
            <a:ext cx="771900" cy="5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0"/>
          <p:cNvSpPr txBox="1"/>
          <p:nvPr/>
        </p:nvSpPr>
        <p:spPr>
          <a:xfrm>
            <a:off x="43225" y="3387775"/>
            <a:ext cx="1105200" cy="5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Drone Core mount holes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7" name="Google Shape;207;p20"/>
          <p:cNvCxnSpPr>
            <a:stCxn id="206" idx="3"/>
          </p:cNvCxnSpPr>
          <p:nvPr/>
        </p:nvCxnSpPr>
        <p:spPr>
          <a:xfrm flipH="1" rot="10800000">
            <a:off x="1148425" y="3220525"/>
            <a:ext cx="1062300" cy="4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0"/>
          <p:cNvSpPr txBox="1"/>
          <p:nvPr/>
        </p:nvSpPr>
        <p:spPr>
          <a:xfrm>
            <a:off x="43225" y="4025750"/>
            <a:ext cx="1105200" cy="5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Chassis</a:t>
            </a:r>
            <a:r>
              <a:rPr lang="en" sz="1200">
                <a:solidFill>
                  <a:srgbClr val="FF0000"/>
                </a:solidFill>
              </a:rPr>
              <a:t> mount holes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9" name="Google Shape;209;p20"/>
          <p:cNvCxnSpPr>
            <a:stCxn id="208" idx="3"/>
          </p:cNvCxnSpPr>
          <p:nvPr/>
        </p:nvCxnSpPr>
        <p:spPr>
          <a:xfrm flipH="1" rot="10800000">
            <a:off x="1148425" y="3739400"/>
            <a:ext cx="370500" cy="54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