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1CF1-A8E4-F74F-91EF-2118D63B2001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DB6-AFCD-654B-BCA3-76C3C70C260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1CF1-A8E4-F74F-91EF-2118D63B2001}" type="datetimeFigureOut">
              <a:rPr lang="en-US" smtClean="0"/>
              <a:t>7/11/17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DB6-AFCD-654B-BCA3-76C3C70C2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1CF1-A8E4-F74F-91EF-2118D63B2001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DB6-AFCD-654B-BCA3-76C3C70C2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1CF1-A8E4-F74F-91EF-2118D63B2001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DB6-AFCD-654B-BCA3-76C3C70C260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1CF1-A8E4-F74F-91EF-2118D63B2001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DB6-AFCD-654B-BCA3-76C3C70C2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1CF1-A8E4-F74F-91EF-2118D63B2001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DB6-AFCD-654B-BCA3-76C3C70C260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1CF1-A8E4-F74F-91EF-2118D63B2001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DB6-AFCD-654B-BCA3-76C3C70C2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1CF1-A8E4-F74F-91EF-2118D63B2001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DB6-AFCD-654B-BCA3-76C3C70C2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1CF1-A8E4-F74F-91EF-2118D63B2001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DB6-AFCD-654B-BCA3-76C3C70C2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1CF1-A8E4-F74F-91EF-2118D63B2001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DB6-AFCD-654B-BCA3-76C3C70C2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1CF1-A8E4-F74F-91EF-2118D63B2001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DB6-AFCD-654B-BCA3-76C3C70C2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1CF1-A8E4-F74F-91EF-2118D63B2001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DB6-AFCD-654B-BCA3-76C3C70C2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1CF1-A8E4-F74F-91EF-2118D63B2001}" type="datetimeFigureOut">
              <a:rPr lang="en-US" smtClean="0"/>
              <a:t>7/11/17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DB6-AFCD-654B-BCA3-76C3C70C2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1CF1-A8E4-F74F-91EF-2118D63B2001}" type="datetimeFigureOut">
              <a:rPr lang="en-US" smtClean="0"/>
              <a:t>7/11/17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DB6-AFCD-654B-BCA3-76C3C70C2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1CF1-A8E4-F74F-91EF-2118D63B2001}" type="datetimeFigureOut">
              <a:rPr lang="en-US" smtClean="0"/>
              <a:t>7/11/17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DB6-AFCD-654B-BCA3-76C3C70C2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1CF1-A8E4-F74F-91EF-2118D63B2001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DB6-AFCD-654B-BCA3-76C3C70C2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1CF1-A8E4-F74F-91EF-2118D63B2001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DB6-AFCD-654B-BCA3-76C3C70C2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3331CF1-A8E4-F74F-91EF-2118D63B2001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1509DB6-AFCD-654B-BCA3-76C3C70C2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81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593881"/>
            <a:ext cx="6400800" cy="194733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Ali Baqar – </a:t>
            </a:r>
            <a:r>
              <a:rPr lang="en-US" b="1" dirty="0" err="1">
                <a:solidFill>
                  <a:schemeClr val="tx1"/>
                </a:solidFill>
              </a:rPr>
              <a:t>alinbaqar@gmaill.com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Anahit </a:t>
            </a:r>
            <a:r>
              <a:rPr lang="en-US" b="1" dirty="0" err="1">
                <a:solidFill>
                  <a:schemeClr val="tx1"/>
                </a:solidFill>
              </a:rPr>
              <a:t>Sarao</a:t>
            </a:r>
            <a:r>
              <a:rPr lang="en-US" b="1" dirty="0">
                <a:solidFill>
                  <a:schemeClr val="tx1"/>
                </a:solidFill>
              </a:rPr>
              <a:t> - </a:t>
            </a:r>
            <a:r>
              <a:rPr lang="en-US" b="1" dirty="0" err="1">
                <a:solidFill>
                  <a:schemeClr val="tx1"/>
                </a:solidFill>
              </a:rPr>
              <a:t>anahitsarao@gmail.com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Maxwell </a:t>
            </a:r>
            <a:r>
              <a:rPr lang="en-US" b="1" dirty="0" err="1">
                <a:solidFill>
                  <a:schemeClr val="tx1"/>
                </a:solidFill>
              </a:rPr>
              <a:t>Cheshier</a:t>
            </a:r>
            <a:r>
              <a:rPr lang="en-US" b="1" dirty="0">
                <a:solidFill>
                  <a:schemeClr val="tx1"/>
                </a:solidFill>
              </a:rPr>
              <a:t> - </a:t>
            </a:r>
            <a:r>
              <a:rPr lang="en-US" b="1" dirty="0" err="1">
                <a:solidFill>
                  <a:schemeClr val="tx1"/>
                </a:solidFill>
              </a:rPr>
              <a:t>maxcheshier@gmail.com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Brian </a:t>
            </a:r>
            <a:r>
              <a:rPr lang="en-US" b="1" dirty="0" err="1">
                <a:solidFill>
                  <a:schemeClr val="tx1"/>
                </a:solidFill>
              </a:rPr>
              <a:t>Josefowicz</a:t>
            </a:r>
            <a:r>
              <a:rPr lang="en-US" b="1" dirty="0">
                <a:solidFill>
                  <a:schemeClr val="tx1"/>
                </a:solidFill>
              </a:rPr>
              <a:t> - </a:t>
            </a:r>
            <a:r>
              <a:rPr lang="en-US" b="1" dirty="0" err="1" smtClean="0">
                <a:solidFill>
                  <a:schemeClr val="tx1"/>
                </a:solidFill>
              </a:rPr>
              <a:t>brian.josefowicz@sjsu.edu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4212" y="246580"/>
            <a:ext cx="88460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 smtClean="0"/>
              <a:t>ARD-Autonomous Response Drone</a:t>
            </a:r>
          </a:p>
          <a:p>
            <a:r>
              <a:rPr lang="en-US" sz="3400" b="1" dirty="0" smtClean="0"/>
              <a:t>Team A1</a:t>
            </a:r>
          </a:p>
        </p:txBody>
      </p:sp>
    </p:spTree>
    <p:extLst>
      <p:ext uri="{BB962C8B-B14F-4D97-AF65-F5344CB8AC3E}">
        <p14:creationId xmlns:p14="http://schemas.microsoft.com/office/powerpoint/2010/main" val="96512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63" y="131089"/>
            <a:ext cx="8534400" cy="1507067"/>
          </a:xfrm>
        </p:spPr>
        <p:txBody>
          <a:bodyPr/>
          <a:lstStyle/>
          <a:p>
            <a:r>
              <a:rPr lang="en-US" dirty="0" smtClean="0"/>
              <a:t>Application background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6867" y="1448656"/>
            <a:ext cx="10798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Safety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Surveillance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Security</a:t>
            </a:r>
          </a:p>
          <a:p>
            <a:pPr marL="285750" indent="-285750">
              <a:buFont typeface="Arial" charset="0"/>
              <a:buChar char="•"/>
            </a:pPr>
            <a:r>
              <a:rPr lang="en-US" smtClean="0"/>
              <a:t>Uses</a:t>
            </a:r>
          </a:p>
          <a:p>
            <a:pPr marL="285750" indent="-285750">
              <a:buFont typeface="Arial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5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9" y="141363"/>
            <a:ext cx="8534400" cy="1507067"/>
          </a:xfrm>
        </p:spPr>
        <p:txBody>
          <a:bodyPr/>
          <a:lstStyle/>
          <a:p>
            <a:r>
              <a:rPr lang="en-US" dirty="0" smtClean="0"/>
              <a:t>Related technical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48" y="182460"/>
            <a:ext cx="8534400" cy="1507067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0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293" y="0"/>
            <a:ext cx="8534400" cy="1507067"/>
          </a:xfrm>
        </p:spPr>
        <p:txBody>
          <a:bodyPr/>
          <a:lstStyle/>
          <a:p>
            <a:r>
              <a:rPr lang="en-US" dirty="0" smtClean="0"/>
              <a:t>Existing solutions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390" y="131089"/>
            <a:ext cx="8534400" cy="1507067"/>
          </a:xfrm>
        </p:spPr>
        <p:txBody>
          <a:bodyPr/>
          <a:lstStyle/>
          <a:p>
            <a:r>
              <a:rPr lang="en-US" dirty="0" smtClean="0"/>
              <a:t>What we want to achieve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82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486" y="141363"/>
            <a:ext cx="8534400" cy="1507067"/>
          </a:xfrm>
        </p:spPr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3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857" y="244105"/>
            <a:ext cx="8534400" cy="1507067"/>
          </a:xfrm>
        </p:spPr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6730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</TotalTime>
  <Words>41</Words>
  <Application>Microsoft Macintosh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Wingdings 3</vt:lpstr>
      <vt:lpstr>Arial</vt:lpstr>
      <vt:lpstr>Slice</vt:lpstr>
      <vt:lpstr>PowerPoint Presentation</vt:lpstr>
      <vt:lpstr>Application background</vt:lpstr>
      <vt:lpstr>Related technical background</vt:lpstr>
      <vt:lpstr>Challenges</vt:lpstr>
      <vt:lpstr>Existing solutions </vt:lpstr>
      <vt:lpstr>What we want to achieve</vt:lpstr>
      <vt:lpstr>Our approach</vt:lpstr>
      <vt:lpstr>Deliverables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2017-07-12T03:30:46Z</dcterms:created>
  <dcterms:modified xsi:type="dcterms:W3CDTF">2017-07-12T03:50:45Z</dcterms:modified>
</cp:coreProperties>
</file>