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1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684212" y="4593881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b="1" i="0" lang="en-US" sz="178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Ali Baqar – alinbaqar@gmaill.com</a:t>
            </a:r>
            <a:endParaRPr b="0" i="0" sz="178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57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b="1" i="0" lang="en-US" sz="178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Anahit Sarao - anahitsarao@gmail.com</a:t>
            </a:r>
            <a:endParaRPr b="0" i="0" sz="178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57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b="1" i="0" lang="en-US" sz="178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Maxwell Cheshier - maxcheshier@gmail.com</a:t>
            </a:r>
            <a:endParaRPr b="0" i="0" sz="178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57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b="1" i="0" lang="en-US" sz="178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Brian Josefowicz - brian.josefowicz@sjsu.edu</a:t>
            </a:r>
            <a:endParaRPr b="1" i="0" sz="1785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57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br>
              <a:rPr b="0" i="0" lang="en-US" sz="1785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785" u="none" cap="none" strike="noStrike">
              <a:solidFill>
                <a:srgbClr val="0F486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84212" y="246580"/>
            <a:ext cx="884604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ARD-Autonomous Response Drone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A1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663663" y="131089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 BACKGROUND</a:t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006867" y="1448656"/>
            <a:ext cx="107981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Safety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Surveillance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Security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78729" y="1413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RELATED TECHNICAL BACKGROUND</a:t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550648" y="18246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</a:t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612293" y="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EXISTING SOLUTIONS </a:t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653390" y="131089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WE WANT TO ACHIEVE</a:t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694486" y="14136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APPROACH</a:t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45857" y="244105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Gothic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DELIVERABLES</a:t>
            </a:r>
            <a:endParaRPr b="0" i="0" sz="36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626050" y="1479725"/>
            <a:ext cx="107709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deliverable will be a functioning drone capable of reconnaissance and deterrent features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drone will be able to record video or still images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Deter criminal activity with lights and sirens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