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6a75547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6a7554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anahit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6a75547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6a75547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anahit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6a75547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6a75547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-Max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6a75547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6a75547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-Max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6a9010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6a9010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-Max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6a75547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6a7554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6a9010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6a9010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6a75547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6a75547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90800"/>
            <a:ext cx="81231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Response Drone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8"/>
            <a:ext cx="8123100" cy="176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 Baqar – alinbaqar@gmaill.com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Anahit Sarao - anahitsarao@gmail.com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Maxwell Cheshier - maxcheshier@gmail.com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Brian Josefowicz - brian.josefowicz@sjsu.edu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632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point of a Car Alarm?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current most effective way to get first response on a college campus is to utilize the panic button towers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response time for police is 4 to 5 minutes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objective is to be able to deploy a police drone which can do audio and video monitoring.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descr="blue-light-phone-03.jpg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025" y="1017725"/>
            <a:ext cx="2095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893825" y="3933950"/>
            <a:ext cx="20499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http://www.sjsu.edu/police/pics/police-parking-website/220-width-three-column-right-columns/blue-light-phone-03.jpg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biggest challenge of this project is incorporating the drone with the security pillars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need to incorporate a feature in sync with the pillar when the panic button is pressed that will signal the drone to respond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programming the drone to autonomously reach its destination will require features such as computer vision and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 a</a:t>
            </a:r>
            <a:r>
              <a:rPr lang="en"/>
              <a:t>voidance</a:t>
            </a:r>
            <a:r>
              <a:rPr lang="en"/>
              <a:t>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Trees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Buildings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GPS Routing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50" y="3145500"/>
            <a:ext cx="4987999" cy="187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Currently, police in California and Texas utilize drones in order to aid them in apprehending criminals (recode.net,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they utilize their drones manually as opposed to autonomously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our drone is not a replacement to a police officer but an addon to the police </a:t>
            </a:r>
            <a:r>
              <a:rPr lang="en"/>
              <a:t>arsenal</a:t>
            </a:r>
            <a:r>
              <a:rPr lang="en"/>
              <a:t> as a first response and </a:t>
            </a:r>
            <a:r>
              <a:rPr lang="en"/>
              <a:t>deterrent solution</a:t>
            </a:r>
            <a:r>
              <a:rPr lang="en"/>
              <a:t> </a:t>
            </a:r>
            <a:endParaRPr/>
          </a:p>
        </p:txBody>
      </p:sp>
      <p:pic>
        <p:nvPicPr>
          <p:cNvPr descr="Drones-articleLarge.jpg"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5" y="2818425"/>
            <a:ext cx="28575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479850" y="4018725"/>
            <a:ext cx="21843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http://graphics8.nytimes.com/images/2013/02/16/business/Drones/Drones-articleLarge.jpg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Approach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this project is to provide a tool which can provide </a:t>
            </a:r>
            <a:r>
              <a:rPr lang="en"/>
              <a:t>safety</a:t>
            </a:r>
            <a:r>
              <a:rPr lang="en"/>
              <a:t> for 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drone will be able to act as a first responder and arrive before police can arrive and will seek to deter any criminal or harmful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incorporate the call command feature with the security poles to summon the drone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Launch and Return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 press </a:t>
            </a:r>
            <a:r>
              <a:rPr lang="en"/>
              <a:t>acknowledged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Nearest drone alerted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Drone begins bootup and self diagnostics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diagnostics fails second nearest drone is alerted and process restarts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Drone launches to location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Drone returns to location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Video and audio are backed up and logged into central datacenter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</a:t>
            </a:r>
            <a:r>
              <a:rPr lang="en"/>
              <a:t> To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need to construct a frame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motors, 4 ESC’s (electronic speed controller), propellers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Battery Monitoring system and battery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Wifi key and USB key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 and Raspberry Pi camera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Custom Code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450" y="2488000"/>
            <a:ext cx="2932126" cy="22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232500" y="2161300"/>
            <a:ext cx="2239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Zero W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6666375" y="1791400"/>
            <a:ext cx="2239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Motor 167 Kv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225" y="93500"/>
            <a:ext cx="2467550" cy="17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Background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students with 4+ years of computer engineering study experience each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2+ years of Formula SAE experience - Spartan Racing Electric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Avionic Systems Experience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4 Years of Industry Coding </a:t>
            </a:r>
            <a:r>
              <a:rPr lang="en"/>
              <a:t>Proficiency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	-- June 7th - June 21st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Research, Discussion, Documentation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-- June 21st - July 5th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Design circuit diagrams, software design, design specifications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Write basic </a:t>
            </a:r>
            <a:r>
              <a:rPr lang="en" sz="1800"/>
              <a:t>pseudo</a:t>
            </a:r>
            <a:r>
              <a:rPr lang="en" sz="1800"/>
              <a:t>-code for modules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-- July 5th - July 19th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Develop System modules, Integrate different parts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-- July 19th - August 11th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Perform System Testing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Document Issues Found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deliverable will consist of an autonomous drone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drone will have the ability to fly to a location mapped by GPS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drone will be equipped with lights, camera, and sirens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be built using the Raspberry Pi Zero W Microcontroller with custom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rone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9160" l="5092" r="5083" t="10557"/>
          <a:stretch/>
        </p:blipFill>
        <p:spPr>
          <a:xfrm>
            <a:off x="2786625" y="2958874"/>
            <a:ext cx="3155400" cy="170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984475" y="4568863"/>
            <a:ext cx="2759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https://images-na.ssl-images-amazon.com/images/I/71Ao-WrjMDL._SL1500_.jpg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