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88F263-86E3-43CD-93F6-D3E89EF1737C}">
  <a:tblStyle styleId="{C788F263-86E3-43CD-93F6-D3E89EF17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e216f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fe216f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e216f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e216f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e216f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e216f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e216f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e216f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e2c90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e2c90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2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By: Luis Liang, Anahit Sarao, 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Nathan Lin, Mauricio Rivera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 Jose State University, College of Engineering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64275"/>
            <a:ext cx="8098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Crawler also known as a web spider or web robot it is ran by an automation script which searches the World WIde Web.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Ecommerce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Recruiters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Travel Companies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Companies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Directories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107645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{C788F263-86E3-43CD-93F6-D3E89EF1737C}</a:tableStyleId>
              </a:tblPr>
              <a:tblGrid>
                <a:gridCol w="474700"/>
                <a:gridCol w="906250"/>
                <a:gridCol w="2837450"/>
                <a:gridCol w="2772700"/>
              </a:tblGrid>
              <a:tr h="36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Week of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Task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Notes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Research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Weekly Meeting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3/14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Research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Weekly Meeting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3/21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Research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Weekly Meeting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3/28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Program Analysis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Report on progress with programming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Continuation on programming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Prepare demo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4/11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 of Final Report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 details in demo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4/18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Continue with Final Report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Check Final Report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4/25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Finalizing Project Report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Turn in Final Project on 4/28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5/2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Prepare and Finalize Presentation &amp; Demo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Present in class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report and demo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on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Initialize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Finalize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on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188100"/>
            <a:ext cx="83682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Done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557025"/>
            <a:ext cx="8368200" cy="4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is a graph (nodes=pages, edges=links)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crawler (spider) performs graph traversal (in various ways):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 piece of a crawler is priority queue (frontier) which lists all the pages in some order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Pop the first item (highest priority) off the queue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Fetch that page ( get string which represents the html)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Save string for processing (crawler should just index the data)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Go over each string and pull out each hyperlink (all url that can be recognize)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Push them on the priority queue ( determines the order, which url will be used)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Additional checking: do not push when it has already processed (avoid duplicates)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Pop the next entry of the queue and keep going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Priority reflects different things depending on the task.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General : expect the age of the page (How long have you not crawled it? How to estimate?)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url = frontier.pop() # priority queue</a:t>
            </a:r>
            <a:endParaRPr sz="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html = get (url .host, url .page)</a:t>
            </a:r>
            <a:endParaRPr sz="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store (url, html) # save a copy</a:t>
            </a:r>
            <a:endParaRPr sz="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for each url in html: # add new links</a:t>
            </a:r>
            <a:endParaRPr sz="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	Frontier push (url, time)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81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traversal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643850"/>
            <a:ext cx="83682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475" y="730650"/>
            <a:ext cx="6599575" cy="4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