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DAD7-942F-4BE6-A107-0D1527450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00F1F7-9AA0-44E3-B8E8-90F7E5EC8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1E3A-FAA0-4FD3-9FD9-2B970D0C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C3339-E8BD-4C60-AE71-05B0B5D6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00D0-0CAA-46DB-A819-D9341290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9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C9E3-547D-4AEC-879E-E194048A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68105-A159-485B-8041-78959AB73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37C1-CDD4-44AC-ADD1-71770B0A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0B712-F7A5-4995-8C8E-176FE728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E5C9-0987-4CAF-81EC-CAC6E0C5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6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C9E569-F421-464E-A44E-76778749E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38478-308C-4D52-9B15-5B30586D0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1EA1D-A52D-4D1B-A30E-C4A8A6ED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1C54-5428-4F3C-8810-853637D6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6376D-F401-4DFF-BEA7-588E2749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81E5-0900-4E57-969A-2B8DA7CB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8B60-1FDA-44DF-80D0-7EEDBF0C1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1EC53-8F61-4F81-8200-F9D99ECB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AF16-D88B-442A-ABE7-40BF2B97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2BAE-6D1F-46FC-83F2-E8D16DD3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A950-7116-485A-AB38-F952472B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8449E-5D11-4828-A972-F93475945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F0F-C3FA-4383-9384-44FD9832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891E6-7CA4-456D-851A-2E19DDBF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BB5A-8D66-4F11-9C42-D6F62CAA1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8135-C391-449C-9E8C-9804FBF4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C9BEA-FF0C-41D1-B52D-EC7583E5B2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3E976-41F1-4FFF-AC9A-B1E9043D9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6883E-C528-44F7-AAEA-1C38BC36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9393F-0728-47CA-8F4B-9D8C58DB2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AAF69-6A6E-4D9A-B248-108081F4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63F8-4D1C-401A-8ED2-E9E82F98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69C69-E037-4792-BF3E-B00048616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7AE2-442E-44B3-BCF0-40F631748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F61EF-FD69-4ACA-8C17-DC2D5CF7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09C7B-5643-4F1D-93CB-63173C169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ADD29-CA94-44CC-AB7D-9532FF44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EA4C3-64AC-49D6-8D95-061A4A80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878B1-1F53-46D7-8570-09CCDE14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F210-C2A0-4A4B-8244-EA610E39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7F151-5864-46A0-BEE1-64D375D6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CE927-2B0A-4B66-89F2-0404CA24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539E-66F4-4C7B-A9BD-5C27DF1A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8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242E5-A846-43A4-89F6-908442FD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936D-64CD-42BF-AE1C-9A094034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E65BF-0A9F-49B7-85EC-860482C8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1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5CAA-0670-4234-9D60-2EBA8F01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98F-D51B-4C1C-B6C1-3F3F3F83E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836B5-83DE-47EA-AA0A-9D0028ED3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B30B9-5431-4E3D-883D-4107117F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C0D03-6CB7-4A56-AA2A-8DBA62D3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5CD5-320D-4340-ABB1-3FA641AF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0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A6BFF-C990-421D-A4A4-003CF3D8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242FFA-9CD2-485B-9AF7-B6B681B2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8C778-4DA6-408B-BE13-872F10F5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65CB0-1160-40E5-BA86-65765DE57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ED48-7522-4D19-BCF4-471F8A96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4B1C-D2B2-44DA-90D6-8B298157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0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8ECEAF-FD28-40CC-AEB1-BD351C71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CB239-1BA3-4FEF-9295-75CDFD6D9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8CAE0-D970-4AFD-8370-67349240D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64196-8D99-4D2F-AA2A-66B5CDBAF2AB}" type="datetimeFigureOut">
              <a:rPr lang="en-US" smtClean="0"/>
              <a:t>2/20/2018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94B4-0E39-4875-BA40-1CEC8D3B2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7B86-F67C-41FA-9DED-E50ED95C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17A2-74B9-4CE6-8D01-4B8116E4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8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E477D3-6FB9-4DCB-883B-96303A626192}"/>
              </a:ext>
            </a:extLst>
          </p:cNvPr>
          <p:cNvSpPr/>
          <p:nvPr/>
        </p:nvSpPr>
        <p:spPr>
          <a:xfrm>
            <a:off x="4507832" y="0"/>
            <a:ext cx="1427748" cy="721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D5A2C-B1F5-4C01-8CE0-481642EC0CE3}"/>
              </a:ext>
            </a:extLst>
          </p:cNvPr>
          <p:cNvSpPr/>
          <p:nvPr/>
        </p:nvSpPr>
        <p:spPr>
          <a:xfrm>
            <a:off x="1636295" y="1363578"/>
            <a:ext cx="1155032" cy="5775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Branch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604D6E-A53A-4304-9560-180645249866}"/>
              </a:ext>
            </a:extLst>
          </p:cNvPr>
          <p:cNvSpPr/>
          <p:nvPr/>
        </p:nvSpPr>
        <p:spPr>
          <a:xfrm>
            <a:off x="4391527" y="1363577"/>
            <a:ext cx="1046748" cy="46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Branch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3CF3504-C0B4-4ACE-BF2A-4204635797EC}"/>
              </a:ext>
            </a:extLst>
          </p:cNvPr>
          <p:cNvSpPr/>
          <p:nvPr/>
        </p:nvSpPr>
        <p:spPr>
          <a:xfrm>
            <a:off x="6944228" y="1363575"/>
            <a:ext cx="1157035" cy="5775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Branch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B00033-65FB-419A-A7EE-16EAB89D58D1}"/>
              </a:ext>
            </a:extLst>
          </p:cNvPr>
          <p:cNvSpPr/>
          <p:nvPr/>
        </p:nvSpPr>
        <p:spPr>
          <a:xfrm>
            <a:off x="10282992" y="1379620"/>
            <a:ext cx="1074820" cy="577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26B6A2-BE1B-4513-8731-BDDEF0D3FFB8}"/>
              </a:ext>
            </a:extLst>
          </p:cNvPr>
          <p:cNvSpPr/>
          <p:nvPr/>
        </p:nvSpPr>
        <p:spPr>
          <a:xfrm>
            <a:off x="946484" y="2430380"/>
            <a:ext cx="689812" cy="4090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9D96C72-0B74-416C-ADB2-3CB6532A17CA}"/>
              </a:ext>
            </a:extLst>
          </p:cNvPr>
          <p:cNvSpPr/>
          <p:nvPr/>
        </p:nvSpPr>
        <p:spPr>
          <a:xfrm>
            <a:off x="9342521" y="2398294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D21349-ED34-42BF-8038-07FD2475BE5A}"/>
              </a:ext>
            </a:extLst>
          </p:cNvPr>
          <p:cNvSpPr/>
          <p:nvPr/>
        </p:nvSpPr>
        <p:spPr>
          <a:xfrm>
            <a:off x="6350668" y="2430378"/>
            <a:ext cx="852237" cy="409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96F3A3-3A27-4D62-87FE-82E2C4E91CEC}"/>
              </a:ext>
            </a:extLst>
          </p:cNvPr>
          <p:cNvSpPr/>
          <p:nvPr/>
        </p:nvSpPr>
        <p:spPr>
          <a:xfrm>
            <a:off x="3489157" y="2430378"/>
            <a:ext cx="762002" cy="3850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55BAE8A-E76E-42BC-963F-1836560C6C86}"/>
              </a:ext>
            </a:extLst>
          </p:cNvPr>
          <p:cNvSpPr/>
          <p:nvPr/>
        </p:nvSpPr>
        <p:spPr>
          <a:xfrm>
            <a:off x="2132599" y="2422358"/>
            <a:ext cx="819148" cy="41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FB6F67-9C74-4702-BCB3-882205044F50}"/>
              </a:ext>
            </a:extLst>
          </p:cNvPr>
          <p:cNvSpPr/>
          <p:nvPr/>
        </p:nvSpPr>
        <p:spPr>
          <a:xfrm>
            <a:off x="7679658" y="2398294"/>
            <a:ext cx="819148" cy="41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168BE-6A73-47EB-A764-D5B9D2297FEA}"/>
              </a:ext>
            </a:extLst>
          </p:cNvPr>
          <p:cNvSpPr/>
          <p:nvPr/>
        </p:nvSpPr>
        <p:spPr>
          <a:xfrm>
            <a:off x="4923424" y="2398294"/>
            <a:ext cx="819148" cy="4170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Assign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B1699C-F0D3-485B-A94D-79CBDD407B93}"/>
              </a:ext>
            </a:extLst>
          </p:cNvPr>
          <p:cNvSpPr/>
          <p:nvPr/>
        </p:nvSpPr>
        <p:spPr>
          <a:xfrm>
            <a:off x="10785809" y="2398293"/>
            <a:ext cx="1347537" cy="1259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Constant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28732-8B51-4979-A571-8186BC74742E}"/>
              </a:ext>
            </a:extLst>
          </p:cNvPr>
          <p:cNvSpPr/>
          <p:nvPr/>
        </p:nvSpPr>
        <p:spPr>
          <a:xfrm>
            <a:off x="10956758" y="3184356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200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54B288-D871-4AF0-B4E1-AA6E1FC36C27}"/>
              </a:ext>
            </a:extLst>
          </p:cNvPr>
          <p:cNvSpPr/>
          <p:nvPr/>
        </p:nvSpPr>
        <p:spPr>
          <a:xfrm>
            <a:off x="9620000" y="2947734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49BCEE6-2C08-46A0-8464-DAEE2AEED4CB}"/>
              </a:ext>
            </a:extLst>
          </p:cNvPr>
          <p:cNvSpPr/>
          <p:nvPr/>
        </p:nvSpPr>
        <p:spPr>
          <a:xfrm>
            <a:off x="4449176" y="3160292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F8159C3-3D09-4509-A5D8-6826843EB3C9}"/>
              </a:ext>
            </a:extLst>
          </p:cNvPr>
          <p:cNvSpPr/>
          <p:nvPr/>
        </p:nvSpPr>
        <p:spPr>
          <a:xfrm>
            <a:off x="2999873" y="3116178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818F2F4-5A7A-42C4-A6FD-89E24A955775}"/>
              </a:ext>
            </a:extLst>
          </p:cNvPr>
          <p:cNvSpPr/>
          <p:nvPr/>
        </p:nvSpPr>
        <p:spPr>
          <a:xfrm>
            <a:off x="520867" y="4788564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52A058C-3420-4A54-8178-450C256F5E60}"/>
              </a:ext>
            </a:extLst>
          </p:cNvPr>
          <p:cNvSpPr/>
          <p:nvPr/>
        </p:nvSpPr>
        <p:spPr>
          <a:xfrm>
            <a:off x="1308937" y="3160293"/>
            <a:ext cx="1113422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1CA0520-6084-4B78-86C5-4C70E4D7F6AB}"/>
              </a:ext>
            </a:extLst>
          </p:cNvPr>
          <p:cNvSpPr/>
          <p:nvPr/>
        </p:nvSpPr>
        <p:spPr>
          <a:xfrm>
            <a:off x="-152901" y="3184355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FC4C479-EAB9-4802-A5A4-AE390FB40D13}"/>
              </a:ext>
            </a:extLst>
          </p:cNvPr>
          <p:cNvSpPr/>
          <p:nvPr/>
        </p:nvSpPr>
        <p:spPr>
          <a:xfrm>
            <a:off x="5967662" y="3184355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68F8638-55E0-4E71-84B5-730036E84257}"/>
              </a:ext>
            </a:extLst>
          </p:cNvPr>
          <p:cNvSpPr/>
          <p:nvPr/>
        </p:nvSpPr>
        <p:spPr>
          <a:xfrm>
            <a:off x="4071685" y="4852732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4AFCD0C-68B3-4F6E-991B-B8BD99E3DC54}"/>
              </a:ext>
            </a:extLst>
          </p:cNvPr>
          <p:cNvSpPr/>
          <p:nvPr/>
        </p:nvSpPr>
        <p:spPr>
          <a:xfrm>
            <a:off x="7315199" y="4660226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E24A7C3-EAFA-4F4A-B940-94C2524B4802}"/>
              </a:ext>
            </a:extLst>
          </p:cNvPr>
          <p:cNvSpPr/>
          <p:nvPr/>
        </p:nvSpPr>
        <p:spPr>
          <a:xfrm>
            <a:off x="7397416" y="3160292"/>
            <a:ext cx="1347537" cy="1130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Variable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99C931A-93DC-47C7-9F46-16F6737A292B}"/>
              </a:ext>
            </a:extLst>
          </p:cNvPr>
          <p:cNvSpPr/>
          <p:nvPr/>
        </p:nvSpPr>
        <p:spPr>
          <a:xfrm>
            <a:off x="2259429" y="4788564"/>
            <a:ext cx="1347537" cy="1259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Constant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BB37895-C9A4-4A06-AC9A-80606E6FA8E4}"/>
              </a:ext>
            </a:extLst>
          </p:cNvPr>
          <p:cNvSpPr/>
          <p:nvPr/>
        </p:nvSpPr>
        <p:spPr>
          <a:xfrm>
            <a:off x="5551069" y="4788564"/>
            <a:ext cx="1347537" cy="1259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Constant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02FE1FA-288E-4097-90A7-DBCDE2668B63}"/>
              </a:ext>
            </a:extLst>
          </p:cNvPr>
          <p:cNvSpPr/>
          <p:nvPr/>
        </p:nvSpPr>
        <p:spPr>
          <a:xfrm>
            <a:off x="8816012" y="4628142"/>
            <a:ext cx="1347537" cy="1259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Constant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9FECDE-C0CF-48E0-BE73-E747BE5C4E84}"/>
              </a:ext>
            </a:extLst>
          </p:cNvPr>
          <p:cNvSpPr/>
          <p:nvPr/>
        </p:nvSpPr>
        <p:spPr>
          <a:xfrm>
            <a:off x="7654089" y="3659605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F323A0-8338-4477-A0C8-4D98F6C9FEB1}"/>
              </a:ext>
            </a:extLst>
          </p:cNvPr>
          <p:cNvSpPr/>
          <p:nvPr/>
        </p:nvSpPr>
        <p:spPr>
          <a:xfrm>
            <a:off x="6224335" y="3749839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7421404-6208-4065-A337-845EDA3444C1}"/>
              </a:ext>
            </a:extLst>
          </p:cNvPr>
          <p:cNvSpPr/>
          <p:nvPr/>
        </p:nvSpPr>
        <p:spPr>
          <a:xfrm>
            <a:off x="4288755" y="5386130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5E6A72F-C52A-4492-95A9-25933882B095}"/>
              </a:ext>
            </a:extLst>
          </p:cNvPr>
          <p:cNvSpPr/>
          <p:nvPr/>
        </p:nvSpPr>
        <p:spPr>
          <a:xfrm>
            <a:off x="4630904" y="3673637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25CBAB5-24B9-4A4D-ABEB-E3F5D524AF28}"/>
              </a:ext>
            </a:extLst>
          </p:cNvPr>
          <p:cNvSpPr/>
          <p:nvPr/>
        </p:nvSpPr>
        <p:spPr>
          <a:xfrm>
            <a:off x="3191626" y="3637543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F0B14EB-D5E6-4C93-A876-A13A728151BD}"/>
              </a:ext>
            </a:extLst>
          </p:cNvPr>
          <p:cNvSpPr/>
          <p:nvPr/>
        </p:nvSpPr>
        <p:spPr>
          <a:xfrm>
            <a:off x="711746" y="5317952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EC5C10-1A44-423D-A88D-5B4F859F8275}"/>
              </a:ext>
            </a:extLst>
          </p:cNvPr>
          <p:cNvSpPr/>
          <p:nvPr/>
        </p:nvSpPr>
        <p:spPr>
          <a:xfrm>
            <a:off x="1434766" y="3709734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4D0BD8-0301-4E13-BC9D-6B17662BC116}"/>
              </a:ext>
            </a:extLst>
          </p:cNvPr>
          <p:cNvSpPr/>
          <p:nvPr/>
        </p:nvSpPr>
        <p:spPr>
          <a:xfrm>
            <a:off x="64921" y="3729785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4EE174-D6BA-4EA2-8559-7D03332A50B0}"/>
              </a:ext>
            </a:extLst>
          </p:cNvPr>
          <p:cNvSpPr/>
          <p:nvPr/>
        </p:nvSpPr>
        <p:spPr>
          <a:xfrm>
            <a:off x="7571872" y="5289879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9FA19E-5E1B-410A-8EAE-74A7119E114B}"/>
              </a:ext>
            </a:extLst>
          </p:cNvPr>
          <p:cNvSpPr/>
          <p:nvPr/>
        </p:nvSpPr>
        <p:spPr>
          <a:xfrm>
            <a:off x="8980320" y="5354048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200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4ED2D-1CEA-44A0-A065-6C8897E18E8D}"/>
              </a:ext>
            </a:extLst>
          </p:cNvPr>
          <p:cNvSpPr/>
          <p:nvPr/>
        </p:nvSpPr>
        <p:spPr>
          <a:xfrm>
            <a:off x="5763625" y="5510458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200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FF11BC-1E38-48F7-A641-936D0A69110A}"/>
              </a:ext>
            </a:extLst>
          </p:cNvPr>
          <p:cNvSpPr/>
          <p:nvPr/>
        </p:nvSpPr>
        <p:spPr>
          <a:xfrm>
            <a:off x="2526259" y="5526500"/>
            <a:ext cx="834189" cy="4732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Value: 200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E608CF-FF46-44A6-A32A-E4DB6CAD4086}"/>
              </a:ext>
            </a:extLst>
          </p:cNvPr>
          <p:cNvCxnSpPr>
            <a:stCxn id="13" idx="1"/>
            <a:endCxn id="32" idx="0"/>
          </p:cNvCxnSpPr>
          <p:nvPr/>
        </p:nvCxnSpPr>
        <p:spPr>
          <a:xfrm flipH="1">
            <a:off x="520868" y="2634917"/>
            <a:ext cx="425616" cy="54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830C766-61CA-4AEB-B08E-93ACAF6712B6}"/>
              </a:ext>
            </a:extLst>
          </p:cNvPr>
          <p:cNvCxnSpPr>
            <a:cxnSpLocks/>
            <a:stCxn id="13" idx="3"/>
            <a:endCxn id="31" idx="0"/>
          </p:cNvCxnSpPr>
          <p:nvPr/>
        </p:nvCxnSpPr>
        <p:spPr>
          <a:xfrm>
            <a:off x="1636296" y="2634917"/>
            <a:ext cx="229352" cy="52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8703B9-DF43-4414-A61D-1F1807FD84E5}"/>
              </a:ext>
            </a:extLst>
          </p:cNvPr>
          <p:cNvCxnSpPr>
            <a:stCxn id="19" idx="2"/>
            <a:endCxn id="30" idx="0"/>
          </p:cNvCxnSpPr>
          <p:nvPr/>
        </p:nvCxnSpPr>
        <p:spPr>
          <a:xfrm flipH="1">
            <a:off x="1194636" y="2839453"/>
            <a:ext cx="1347537" cy="194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7B7558-198F-4859-A74C-260D0A92549C}"/>
              </a:ext>
            </a:extLst>
          </p:cNvPr>
          <p:cNvCxnSpPr>
            <a:stCxn id="19" idx="2"/>
            <a:endCxn id="37" idx="0"/>
          </p:cNvCxnSpPr>
          <p:nvPr/>
        </p:nvCxnSpPr>
        <p:spPr>
          <a:xfrm>
            <a:off x="2542173" y="2839453"/>
            <a:ext cx="391025" cy="194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4B30B39-A1AD-4344-BC2F-CCF637CBDC9F}"/>
              </a:ext>
            </a:extLst>
          </p:cNvPr>
          <p:cNvCxnSpPr>
            <a:stCxn id="16" idx="2"/>
            <a:endCxn id="29" idx="0"/>
          </p:cNvCxnSpPr>
          <p:nvPr/>
        </p:nvCxnSpPr>
        <p:spPr>
          <a:xfrm flipH="1">
            <a:off x="3673642" y="2815389"/>
            <a:ext cx="196516" cy="30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9BDCE09-80F7-4316-A970-6678D2FAB001}"/>
              </a:ext>
            </a:extLst>
          </p:cNvPr>
          <p:cNvCxnSpPr>
            <a:stCxn id="16" idx="3"/>
            <a:endCxn id="28" idx="0"/>
          </p:cNvCxnSpPr>
          <p:nvPr/>
        </p:nvCxnSpPr>
        <p:spPr>
          <a:xfrm>
            <a:off x="4251159" y="2622884"/>
            <a:ext cx="871786" cy="53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E84D6D1-90CC-4EA7-86E1-B64EC5D1C2DF}"/>
              </a:ext>
            </a:extLst>
          </p:cNvPr>
          <p:cNvCxnSpPr>
            <a:stCxn id="21" idx="2"/>
            <a:endCxn id="34" idx="0"/>
          </p:cNvCxnSpPr>
          <p:nvPr/>
        </p:nvCxnSpPr>
        <p:spPr>
          <a:xfrm flipH="1">
            <a:off x="4745454" y="2815389"/>
            <a:ext cx="587544" cy="203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2B016BF-4040-421B-B2CC-E7AB5A0CA746}"/>
              </a:ext>
            </a:extLst>
          </p:cNvPr>
          <p:cNvCxnSpPr>
            <a:stCxn id="21" idx="2"/>
            <a:endCxn id="38" idx="0"/>
          </p:cNvCxnSpPr>
          <p:nvPr/>
        </p:nvCxnSpPr>
        <p:spPr>
          <a:xfrm>
            <a:off x="5332998" y="2815389"/>
            <a:ext cx="891840" cy="197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CCC7A7-77FD-4E84-93AE-136AFB954B29}"/>
              </a:ext>
            </a:extLst>
          </p:cNvPr>
          <p:cNvCxnSpPr>
            <a:stCxn id="15" idx="2"/>
          </p:cNvCxnSpPr>
          <p:nvPr/>
        </p:nvCxnSpPr>
        <p:spPr>
          <a:xfrm flipH="1">
            <a:off x="6679533" y="2839453"/>
            <a:ext cx="97254" cy="537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A4AB81C-EC03-4F54-BD8E-5BCD598A7534}"/>
              </a:ext>
            </a:extLst>
          </p:cNvPr>
          <p:cNvCxnSpPr>
            <a:stCxn id="15" idx="2"/>
            <a:endCxn id="36" idx="0"/>
          </p:cNvCxnSpPr>
          <p:nvPr/>
        </p:nvCxnSpPr>
        <p:spPr>
          <a:xfrm>
            <a:off x="6776787" y="2839453"/>
            <a:ext cx="1294398" cy="320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96B46D5-C091-4211-8DE8-CE6B8FF4151E}"/>
              </a:ext>
            </a:extLst>
          </p:cNvPr>
          <p:cNvCxnSpPr>
            <a:stCxn id="20" idx="2"/>
            <a:endCxn id="35" idx="0"/>
          </p:cNvCxnSpPr>
          <p:nvPr/>
        </p:nvCxnSpPr>
        <p:spPr>
          <a:xfrm flipH="1">
            <a:off x="7988968" y="2815389"/>
            <a:ext cx="100264" cy="184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D8B5F0-3AA1-4D58-B809-D8866171D35E}"/>
              </a:ext>
            </a:extLst>
          </p:cNvPr>
          <p:cNvCxnSpPr>
            <a:stCxn id="20" idx="2"/>
            <a:endCxn id="39" idx="0"/>
          </p:cNvCxnSpPr>
          <p:nvPr/>
        </p:nvCxnSpPr>
        <p:spPr>
          <a:xfrm>
            <a:off x="8089232" y="2815389"/>
            <a:ext cx="1400549" cy="18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7520F02-3BD6-4E13-8E3A-64F7F9BF5E16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291390" y="1941096"/>
            <a:ext cx="922421" cy="48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AE5A27-F1B8-4D2D-B97D-B45BE4B264BD}"/>
              </a:ext>
            </a:extLst>
          </p:cNvPr>
          <p:cNvCxnSpPr>
            <a:stCxn id="7" idx="2"/>
            <a:endCxn id="19" idx="0"/>
          </p:cNvCxnSpPr>
          <p:nvPr/>
        </p:nvCxnSpPr>
        <p:spPr>
          <a:xfrm>
            <a:off x="2213811" y="1941096"/>
            <a:ext cx="328362" cy="48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57504B1-BFCE-4393-AD83-BC1B7A5C710A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3870158" y="1828801"/>
            <a:ext cx="1044743" cy="60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43313DE-B35A-455D-8482-24837CA4719A}"/>
              </a:ext>
            </a:extLst>
          </p:cNvPr>
          <p:cNvCxnSpPr>
            <a:stCxn id="8" idx="2"/>
            <a:endCxn id="21" idx="0"/>
          </p:cNvCxnSpPr>
          <p:nvPr/>
        </p:nvCxnSpPr>
        <p:spPr>
          <a:xfrm>
            <a:off x="4914901" y="1828801"/>
            <a:ext cx="418097" cy="569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EE4026E-7C5F-4F1F-B20F-94CFEF651EF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flipH="1">
            <a:off x="6776787" y="1941096"/>
            <a:ext cx="745959" cy="48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247DBB7-DEBD-4154-8DD4-B4B71EE133C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>
            <a:off x="7522746" y="1941096"/>
            <a:ext cx="566486" cy="45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7DBE213-75B8-46BC-8255-8803439C2C4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10016290" y="1957139"/>
            <a:ext cx="804112" cy="44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78B445-B305-4746-9E58-17DF3854A2F6}"/>
              </a:ext>
            </a:extLst>
          </p:cNvPr>
          <p:cNvCxnSpPr>
            <a:cxnSpLocks/>
            <a:stCxn id="12" idx="2"/>
            <a:endCxn id="23" idx="0"/>
          </p:cNvCxnSpPr>
          <p:nvPr/>
        </p:nvCxnSpPr>
        <p:spPr>
          <a:xfrm>
            <a:off x="10820402" y="1957139"/>
            <a:ext cx="639176" cy="441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A8F2991-03FD-4197-8F5A-25C872442327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2213811" y="721895"/>
            <a:ext cx="3007895" cy="641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C6B8661-10EC-4664-981A-F7A5ECF18C20}"/>
              </a:ext>
            </a:extLst>
          </p:cNvPr>
          <p:cNvCxnSpPr>
            <a:endCxn id="8" idx="0"/>
          </p:cNvCxnSpPr>
          <p:nvPr/>
        </p:nvCxnSpPr>
        <p:spPr>
          <a:xfrm flipH="1">
            <a:off x="4914901" y="753977"/>
            <a:ext cx="41809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FEA6185-9DF4-4E33-913E-94290FFB6A62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221706" y="721895"/>
            <a:ext cx="2301040" cy="641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9159F1E-6622-43E4-8EC4-05A82C92F9B3}"/>
              </a:ext>
            </a:extLst>
          </p:cNvPr>
          <p:cNvCxnSpPr>
            <a:stCxn id="5" idx="2"/>
            <a:endCxn id="12" idx="0"/>
          </p:cNvCxnSpPr>
          <p:nvPr/>
        </p:nvCxnSpPr>
        <p:spPr>
          <a:xfrm>
            <a:off x="5221706" y="721895"/>
            <a:ext cx="5598696" cy="65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9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Jones</dc:creator>
  <cp:lastModifiedBy>Jacob Jones</cp:lastModifiedBy>
  <cp:revision>3</cp:revision>
  <dcterms:created xsi:type="dcterms:W3CDTF">2018-02-21T03:11:25Z</dcterms:created>
  <dcterms:modified xsi:type="dcterms:W3CDTF">2018-02-21T03:23:22Z</dcterms:modified>
</cp:coreProperties>
</file>