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Oswald-regular.fntdata"/><Relationship Id="rId10" Type="http://schemas.openxmlformats.org/officeDocument/2006/relationships/font" Target="fonts/Average-regular.fntdata"/><Relationship Id="rId12" Type="http://schemas.openxmlformats.org/officeDocument/2006/relationships/font" Target="fonts/Oswald-bold.fnt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-Max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Shape 7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Shape 8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8" y="2855377"/>
            <a:ext cx="443588" cy="105632"/>
            <a:chOff x="4137525" y="2915950"/>
            <a:chExt cx="869099" cy="206999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6999" cy="206999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7" y="990800"/>
            <a:ext cx="7801500" cy="17300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5"/>
            <a:ext cx="7801500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599" cy="18906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199" cy="8610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4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199" cy="1710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0"/>
            <a:ext cx="4045199" cy="13455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ct val="100000"/>
              <a:buFont typeface="Average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Font typeface="Average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title"/>
          </p:nvPr>
        </p:nvSpPr>
        <p:spPr>
          <a:xfrm>
            <a:off x="311700" y="203197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Solid Oxide Fuel Cells for Residential Purposes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 txBox="1"/>
          <p:nvPr/>
        </p:nvSpPr>
        <p:spPr>
          <a:xfrm>
            <a:off x="3035525" y="2899300"/>
            <a:ext cx="2561999" cy="18485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Mohit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Noel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Anahit</a:t>
            </a:r>
          </a:p>
          <a:p>
            <a:pPr lv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Maxwell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Bloom Energy-Consulting Department Team</a:t>
            </a:r>
          </a:p>
        </p:txBody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aim is to provide fuel cells in order for citizens to cease reliance on fossil fuels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would like to provide powerful forms of energy for the user that are safe and efficient</a:t>
            </a:r>
          </a:p>
          <a:p>
            <a:pPr indent="-228600" lvl="0" marL="457200" rtl="0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 is to utilize green forms of energy to provide a cleaner, safer future.</a:t>
            </a:r>
          </a:p>
          <a:p>
            <a:pPr indent="-228600" lvl="0" marL="457200">
              <a:spcBef>
                <a:spcPts val="0"/>
              </a:spcBef>
              <a:buClr>
                <a:schemeClr val="dk1"/>
              </a:buClr>
              <a:buFont typeface="Times New Roman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would like to introduce our solid oxide fuel cells for residential use to the state of California starting in San Jose.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Why The City of San Jose?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According to the US Census Bureau, San Jose is the 10th most populous city in the United States and the 3rd most populous in the state of California.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2010, San Jose had over 300,000 housing units and over 300,000 households as well.</a:t>
            </a:r>
          </a:p>
          <a:p>
            <a:pPr indent="-228600" lvl="0" marL="45720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goals are in line with the Green Vision Goals of San Jose by creating clean tech jobs and receiving electric power from clean, renewable sources.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Benefits of Using Fuel Cells</a:t>
            </a:r>
          </a:p>
        </p:txBody>
      </p:sp>
      <p:sp>
        <p:nvSpPr>
          <p:cNvPr id="78" name="Shape 7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Solid Oxide Fuel Cells produce little to no pollution, the only byproduct at point of use is water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hydrogen can be produced anywhere where there is water and a source of power, generation of fuel can be distributed easily and does not have to be at one place.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Times New Roman"/>
            </a:pPr>
            <a:r>
              <a:rPr lang="en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Fuel cells have a higher efficiency than diesel or gas engines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Shape 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55"/>
            <a:ext cx="9144000" cy="5140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