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BAA3-3461-4F0D-B8EA-072FB4FE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26268-0FE9-4B54-B864-7D7564DFC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A7D6-FEE6-4354-88E0-A1E2927A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C066-9936-4BEA-AA56-28AB4B59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5D5B-6C4E-4475-887E-053E5C2F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AA34-BA7A-4A63-B0A4-34A7F9DB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E75C2-1DB3-4427-B479-7F6E41BA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AB4D-575D-4DE2-8D1C-6575F111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A04D-3E32-4B97-8410-2BBA77E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D8EE-8593-4C27-ABEE-E52ECD9C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6FC5-10F7-4700-8DD3-2732AFD35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83BCC-71E8-4832-87E4-58FB177F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2A8B-080C-406B-B9C5-47861F9A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E1CC-22B6-47F8-B157-32810876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240F-239B-46A5-AAF2-35BCE50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0477-FBFB-4604-92B7-7ED43EEB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3684-FB16-4959-A54C-1575880E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D1E2-AB6E-4C7A-B508-3CD192C2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3C43-8C3A-419E-8986-4C28B78E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F226-B91E-484D-97B0-6401CC0F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47F1-B486-4AB7-A96A-42CC99C4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B3775-6F5E-409F-B7C8-F19DD18A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AD4D-2636-4060-A58E-16908B6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A3E1-BA87-4A4B-ACB7-A0F9BB2D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21F4-E4F8-47A8-BDAC-BB2E84E5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5A23-6936-4222-B9CF-24222FDE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36F0-937C-42E1-BC55-6793D5602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821B-072D-4FE3-AC45-FFDA3D5AB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39AF-4834-432C-BF55-523BEA7B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09F1-AD80-477F-9CB1-14AF942D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3AF26-94AB-4A5D-A03E-2818098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982D-4572-40BD-A67E-07CE8D27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8531-6D9D-4BB3-9549-24AB6E12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22884-87F1-4244-8F63-6C72630A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3A96E-1E29-495C-8A0F-1022CBC2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88C6-8D43-4910-AD94-15A76E185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1881C-2A09-4559-AF3F-2B453828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9B3FC-782D-4E2D-9933-0D75D83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40928-B94C-4E01-96B9-5564D5E6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D642-BB00-4406-9330-6D88F29B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3D7E1-3682-4D45-9BCC-E371EB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82744-0EB3-4930-B429-7F05B745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A2658-378E-4D99-93E8-9B705F7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51D02-D3C5-47FA-8F1A-9FD05812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600EF-0317-4BC7-AB7A-FFC08A8C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66969-7029-4702-9BE5-338EA9F7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D83-A9CA-4F32-8925-99ABA6FC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3B6A-E349-40B3-8B42-B4E29995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F6FA-D51E-4D9F-A0C2-831F4BED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6A901-7100-4F93-86C2-BCFB6633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5D99D-556F-461C-9B6F-2F83E7B8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6C28-87B7-45FB-8B96-63E4DF0C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A840-C291-4C58-9EBF-E2C1BA9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E166F-0A0C-41A2-8BB5-F07E3A828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CDB5E-020D-4FC3-8DB8-BA428546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675C5-A8B1-4BBC-8537-F576059D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82C0-7CF8-41C0-BE48-033B637E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0556-02A6-4001-8E77-BEA178CB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F6DAC-3352-41AE-9DA9-1ABAD452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2DD2-8B2C-4D3F-81BF-014DD6A7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68D0-C8F5-41B5-A04F-18DF4E9A9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F730-CD28-4FFE-9F08-4DECEBB553A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F3A0-2562-4D27-BA85-66DF1E8CE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2B3C-4ADD-4F26-8A9D-1D7DBE09B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0D47-0BF2-4274-9DB7-01FBE213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38C24D7-E342-4EE8-8661-9CBF972F9FA2}"/>
              </a:ext>
            </a:extLst>
          </p:cNvPr>
          <p:cNvSpPr/>
          <p:nvPr/>
        </p:nvSpPr>
        <p:spPr>
          <a:xfrm>
            <a:off x="1428750" y="342900"/>
            <a:ext cx="2266950" cy="2046065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DA9A3E-5E4A-4ECE-877E-82ABCE9CE752}"/>
              </a:ext>
            </a:extLst>
          </p:cNvPr>
          <p:cNvGrpSpPr/>
          <p:nvPr/>
        </p:nvGrpSpPr>
        <p:grpSpPr>
          <a:xfrm>
            <a:off x="1772608" y="564914"/>
            <a:ext cx="479394" cy="301840"/>
            <a:chOff x="816747" y="577049"/>
            <a:chExt cx="479394" cy="301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653E02-E7E4-44ED-87D6-4036816B07FF}"/>
                </a:ext>
              </a:extLst>
            </p:cNvPr>
            <p:cNvSpPr/>
            <p:nvPr/>
          </p:nvSpPr>
          <p:spPr>
            <a:xfrm>
              <a:off x="816747" y="577049"/>
              <a:ext cx="479394" cy="3018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91B048-1A6A-4E9F-868D-E514E3405E6F}"/>
                </a:ext>
              </a:extLst>
            </p:cNvPr>
            <p:cNvSpPr/>
            <p:nvPr/>
          </p:nvSpPr>
          <p:spPr>
            <a:xfrm>
              <a:off x="881941" y="643029"/>
              <a:ext cx="115409" cy="13316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4B92C2-CEF4-4264-AEF7-D23161527963}"/>
                </a:ext>
              </a:extLst>
            </p:cNvPr>
            <p:cNvSpPr/>
            <p:nvPr/>
          </p:nvSpPr>
          <p:spPr>
            <a:xfrm>
              <a:off x="1112483" y="643028"/>
              <a:ext cx="115409" cy="13316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396255-16DB-4A2B-AE3B-BAE31577A201}"/>
              </a:ext>
            </a:extLst>
          </p:cNvPr>
          <p:cNvGrpSpPr/>
          <p:nvPr/>
        </p:nvGrpSpPr>
        <p:grpSpPr>
          <a:xfrm>
            <a:off x="1717856" y="1258578"/>
            <a:ext cx="607052" cy="900321"/>
            <a:chOff x="1112483" y="1180730"/>
            <a:chExt cx="1817148" cy="2672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3F4691-FA7E-4A6B-A3BB-734A6E5BC29E}"/>
                </a:ext>
              </a:extLst>
            </p:cNvPr>
            <p:cNvSpPr/>
            <p:nvPr/>
          </p:nvSpPr>
          <p:spPr>
            <a:xfrm>
              <a:off x="1112483" y="1438183"/>
              <a:ext cx="1817148" cy="241472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91D261-DC9C-498D-868A-7304038A80C1}"/>
                </a:ext>
              </a:extLst>
            </p:cNvPr>
            <p:cNvSpPr/>
            <p:nvPr/>
          </p:nvSpPr>
          <p:spPr>
            <a:xfrm>
              <a:off x="1321338" y="1335487"/>
              <a:ext cx="316823" cy="67086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02129D-38F3-4C39-9488-55122D5E7B38}"/>
                </a:ext>
              </a:extLst>
            </p:cNvPr>
            <p:cNvSpPr/>
            <p:nvPr/>
          </p:nvSpPr>
          <p:spPr>
            <a:xfrm>
              <a:off x="2163839" y="1180730"/>
              <a:ext cx="481707" cy="8256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CC0961-3071-44E2-B293-F9D5AED953E2}"/>
              </a:ext>
            </a:extLst>
          </p:cNvPr>
          <p:cNvGrpSpPr/>
          <p:nvPr/>
        </p:nvGrpSpPr>
        <p:grpSpPr>
          <a:xfrm>
            <a:off x="3064965" y="1314388"/>
            <a:ext cx="340851" cy="813580"/>
            <a:chOff x="5433135" y="1672482"/>
            <a:chExt cx="1473692" cy="28230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94B986-0511-4D17-9482-58AAECDE7A46}"/>
                </a:ext>
              </a:extLst>
            </p:cNvPr>
            <p:cNvGrpSpPr/>
            <p:nvPr/>
          </p:nvGrpSpPr>
          <p:grpSpPr>
            <a:xfrm>
              <a:off x="5433135" y="1672482"/>
              <a:ext cx="1473692" cy="2823099"/>
              <a:chOff x="1686757" y="1305017"/>
              <a:chExt cx="1100831" cy="229931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0566A2-AA9B-49E7-98FD-C108BB692655}"/>
                  </a:ext>
                </a:extLst>
              </p:cNvPr>
              <p:cNvSpPr/>
              <p:nvPr/>
            </p:nvSpPr>
            <p:spPr>
              <a:xfrm>
                <a:off x="2086252" y="1305017"/>
                <a:ext cx="328474" cy="4971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E901DA-CC09-45E1-BD9A-AEA6624785B4}"/>
                  </a:ext>
                </a:extLst>
              </p:cNvPr>
              <p:cNvSpPr/>
              <p:nvPr/>
            </p:nvSpPr>
            <p:spPr>
              <a:xfrm>
                <a:off x="1686757" y="1429305"/>
                <a:ext cx="1100831" cy="21750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7540AA-F702-40C9-B297-7EB8714278F9}"/>
                </a:ext>
              </a:extLst>
            </p:cNvPr>
            <p:cNvGrpSpPr/>
            <p:nvPr/>
          </p:nvGrpSpPr>
          <p:grpSpPr>
            <a:xfrm>
              <a:off x="5590103" y="3694220"/>
              <a:ext cx="1195407" cy="534880"/>
              <a:chOff x="2347428" y="3577701"/>
              <a:chExt cx="1195407" cy="534880"/>
            </a:xfrm>
          </p:grpSpPr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BD2E6A74-14C2-4480-A881-3DBEE4BEA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858" y="3577701"/>
                <a:ext cx="607977" cy="5348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5F50FDF-1110-40B5-811F-6DEB6396BC77}"/>
                  </a:ext>
                </a:extLst>
              </p:cNvPr>
              <p:cNvCxnSpPr/>
              <p:nvPr/>
            </p:nvCxnSpPr>
            <p:spPr>
              <a:xfrm>
                <a:off x="2934858" y="3577701"/>
                <a:ext cx="0" cy="534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91C4D7D5-8896-4589-BBBF-973FA6BE2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7428" y="3577701"/>
                <a:ext cx="607977" cy="5348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497F07-767B-42EE-9EDA-EB718037DC87}"/>
                  </a:ext>
                </a:extLst>
              </p:cNvPr>
              <p:cNvCxnSpPr/>
              <p:nvPr/>
            </p:nvCxnSpPr>
            <p:spPr>
              <a:xfrm>
                <a:off x="2347428" y="3577701"/>
                <a:ext cx="0" cy="534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E0CF49-AAFC-4F86-99D1-911BE9D99500}"/>
              </a:ext>
            </a:extLst>
          </p:cNvPr>
          <p:cNvGrpSpPr/>
          <p:nvPr/>
        </p:nvGrpSpPr>
        <p:grpSpPr>
          <a:xfrm>
            <a:off x="6088422" y="1465480"/>
            <a:ext cx="1001119" cy="738476"/>
            <a:chOff x="3971487" y="1420427"/>
            <a:chExt cx="1017763" cy="81674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A8A99A-D4FA-4460-9E37-B1C2124D4A3F}"/>
                </a:ext>
              </a:extLst>
            </p:cNvPr>
            <p:cNvSpPr/>
            <p:nvPr/>
          </p:nvSpPr>
          <p:spPr>
            <a:xfrm>
              <a:off x="4119239" y="1420427"/>
              <a:ext cx="736846" cy="53119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AF8382-76BE-4C9B-A078-8A2AE59EF735}"/>
                </a:ext>
              </a:extLst>
            </p:cNvPr>
            <p:cNvSpPr/>
            <p:nvPr/>
          </p:nvSpPr>
          <p:spPr>
            <a:xfrm>
              <a:off x="3971487" y="2073454"/>
              <a:ext cx="1017763" cy="16371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052BD8-4705-484C-B1F2-EF8F4D0E55E3}"/>
              </a:ext>
            </a:extLst>
          </p:cNvPr>
          <p:cNvGrpSpPr/>
          <p:nvPr/>
        </p:nvGrpSpPr>
        <p:grpSpPr>
          <a:xfrm>
            <a:off x="8581364" y="1662573"/>
            <a:ext cx="1219200" cy="928235"/>
            <a:chOff x="6096000" y="1145219"/>
            <a:chExt cx="1219200" cy="9282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380456-BA11-422C-B868-B3E57EFEFD0F}"/>
                </a:ext>
              </a:extLst>
            </p:cNvPr>
            <p:cNvSpPr/>
            <p:nvPr/>
          </p:nvSpPr>
          <p:spPr>
            <a:xfrm>
              <a:off x="6096000" y="1145219"/>
              <a:ext cx="1219200" cy="92823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C7F88C9-FBD2-43CF-9702-B01B3B9449BC}"/>
                </a:ext>
              </a:extLst>
            </p:cNvPr>
            <p:cNvSpPr/>
            <p:nvPr/>
          </p:nvSpPr>
          <p:spPr>
            <a:xfrm>
              <a:off x="6331010" y="1237793"/>
              <a:ext cx="758991" cy="722277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64B587-A575-4EB0-8D02-DEBF5227A3C5}"/>
                </a:ext>
              </a:extLst>
            </p:cNvPr>
            <p:cNvGrpSpPr/>
            <p:nvPr/>
          </p:nvGrpSpPr>
          <p:grpSpPr>
            <a:xfrm>
              <a:off x="6647921" y="1525382"/>
              <a:ext cx="115357" cy="346229"/>
              <a:chOff x="5474669" y="2440483"/>
              <a:chExt cx="506662" cy="1856309"/>
            </a:xfrm>
          </p:grpSpPr>
          <p:sp>
            <p:nvSpPr>
              <p:cNvPr id="41" name="Flowchart: Manual Operation 40">
                <a:extLst>
                  <a:ext uri="{FF2B5EF4-FFF2-40B4-BE49-F238E27FC236}">
                    <a16:creationId xmlns:a16="http://schemas.microsoft.com/office/drawing/2014/main" id="{5A23FF0E-10C3-40FF-97B3-E0435923E931}"/>
                  </a:ext>
                </a:extLst>
              </p:cNvPr>
              <p:cNvSpPr/>
              <p:nvPr/>
            </p:nvSpPr>
            <p:spPr>
              <a:xfrm>
                <a:off x="5494644" y="2440483"/>
                <a:ext cx="466712" cy="1189609"/>
              </a:xfrm>
              <a:prstGeom prst="flowChartManualOperation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41C3F71-D784-43B6-A1C2-6D6B2CA0EE38}"/>
                  </a:ext>
                </a:extLst>
              </p:cNvPr>
              <p:cNvSpPr/>
              <p:nvPr/>
            </p:nvSpPr>
            <p:spPr>
              <a:xfrm>
                <a:off x="5474669" y="3822712"/>
                <a:ext cx="506662" cy="47408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51F8B3-F312-462D-AC87-07A35CD3D09B}"/>
              </a:ext>
            </a:extLst>
          </p:cNvPr>
          <p:cNvGrpSpPr/>
          <p:nvPr/>
        </p:nvGrpSpPr>
        <p:grpSpPr>
          <a:xfrm>
            <a:off x="8387536" y="3523818"/>
            <a:ext cx="1606858" cy="1438183"/>
            <a:chOff x="6454066" y="2823099"/>
            <a:chExt cx="1606858" cy="143818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AC2C61B-AF69-48FB-B824-E2B942C61A94}"/>
                </a:ext>
              </a:extLst>
            </p:cNvPr>
            <p:cNvSpPr/>
            <p:nvPr/>
          </p:nvSpPr>
          <p:spPr>
            <a:xfrm>
              <a:off x="6454066" y="2823099"/>
              <a:ext cx="1606858" cy="14381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ADF168C-C0CE-4EBF-9F21-72BC5F8D1F28}"/>
                </a:ext>
              </a:extLst>
            </p:cNvPr>
            <p:cNvGrpSpPr/>
            <p:nvPr/>
          </p:nvGrpSpPr>
          <p:grpSpPr>
            <a:xfrm>
              <a:off x="6778876" y="3085984"/>
              <a:ext cx="957237" cy="912411"/>
              <a:chOff x="2811170" y="3053918"/>
              <a:chExt cx="914400" cy="141155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0FF0B4E-0B8A-4280-B56E-09B05DD41193}"/>
                  </a:ext>
                </a:extLst>
              </p:cNvPr>
              <p:cNvCxnSpPr/>
              <p:nvPr/>
            </p:nvCxnSpPr>
            <p:spPr>
              <a:xfrm>
                <a:off x="3036163" y="3053918"/>
                <a:ext cx="0" cy="14115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676A1DE-88C6-48F7-87DF-75775BDCD179}"/>
                  </a:ext>
                </a:extLst>
              </p:cNvPr>
              <p:cNvCxnSpPr/>
              <p:nvPr/>
            </p:nvCxnSpPr>
            <p:spPr>
              <a:xfrm>
                <a:off x="3188563" y="3053918"/>
                <a:ext cx="0" cy="14115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8B53EB-A2D6-4459-B26B-C4F55D44C6BC}"/>
                  </a:ext>
                </a:extLst>
              </p:cNvPr>
              <p:cNvCxnSpPr/>
              <p:nvPr/>
            </p:nvCxnSpPr>
            <p:spPr>
              <a:xfrm>
                <a:off x="3348176" y="3053918"/>
                <a:ext cx="0" cy="14115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9FBB247-8709-41AE-BFE8-90087556EF18}"/>
                  </a:ext>
                </a:extLst>
              </p:cNvPr>
              <p:cNvCxnSpPr/>
              <p:nvPr/>
            </p:nvCxnSpPr>
            <p:spPr>
              <a:xfrm>
                <a:off x="3500576" y="3053918"/>
                <a:ext cx="0" cy="14115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90616D4-5C65-43C1-8376-00267F836583}"/>
                  </a:ext>
                </a:extLst>
              </p:cNvPr>
              <p:cNvSpPr/>
              <p:nvPr/>
            </p:nvSpPr>
            <p:spPr>
              <a:xfrm>
                <a:off x="2811170" y="330249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BB047E-92C7-49F3-B796-505DD6396A55}"/>
              </a:ext>
            </a:extLst>
          </p:cNvPr>
          <p:cNvGrpSpPr/>
          <p:nvPr/>
        </p:nvGrpSpPr>
        <p:grpSpPr>
          <a:xfrm>
            <a:off x="4272023" y="5457825"/>
            <a:ext cx="993733" cy="843596"/>
            <a:chOff x="2225850" y="4071460"/>
            <a:chExt cx="1228725" cy="120126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B381C3-82F6-4CC1-808C-BBC8A26043E9}"/>
                </a:ext>
              </a:extLst>
            </p:cNvPr>
            <p:cNvSpPr/>
            <p:nvPr/>
          </p:nvSpPr>
          <p:spPr>
            <a:xfrm>
              <a:off x="2225850" y="4071460"/>
              <a:ext cx="1228725" cy="12012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B0A1150-E46E-4C01-97B2-D46153547A64}"/>
                </a:ext>
              </a:extLst>
            </p:cNvPr>
            <p:cNvSpPr/>
            <p:nvPr/>
          </p:nvSpPr>
          <p:spPr>
            <a:xfrm>
              <a:off x="2374725" y="4211324"/>
              <a:ext cx="922603" cy="921531"/>
            </a:xfrm>
            <a:custGeom>
              <a:avLst/>
              <a:gdLst>
                <a:gd name="connsiteX0" fmla="*/ 4303 w 1711984"/>
                <a:gd name="connsiteY0" fmla="*/ 1770 h 3110121"/>
                <a:gd name="connsiteX1" fmla="*/ 1194928 w 1711984"/>
                <a:gd name="connsiteY1" fmla="*/ 992370 h 3110121"/>
                <a:gd name="connsiteX2" fmla="*/ 861553 w 1711984"/>
                <a:gd name="connsiteY2" fmla="*/ 2363970 h 3110121"/>
                <a:gd name="connsiteX3" fmla="*/ 1709278 w 1711984"/>
                <a:gd name="connsiteY3" fmla="*/ 3106920 h 3110121"/>
                <a:gd name="connsiteX4" fmla="*/ 528178 w 1711984"/>
                <a:gd name="connsiteY4" fmla="*/ 2573520 h 3110121"/>
                <a:gd name="connsiteX5" fmla="*/ 785353 w 1711984"/>
                <a:gd name="connsiteY5" fmla="*/ 1230495 h 3110121"/>
                <a:gd name="connsiteX6" fmla="*/ 4303 w 1711984"/>
                <a:gd name="connsiteY6" fmla="*/ 1770 h 31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1984" h="3110121">
                  <a:moveTo>
                    <a:pt x="4303" y="1770"/>
                  </a:moveTo>
                  <a:cubicBezTo>
                    <a:pt x="72565" y="-37917"/>
                    <a:pt x="1052053" y="598670"/>
                    <a:pt x="1194928" y="992370"/>
                  </a:cubicBezTo>
                  <a:cubicBezTo>
                    <a:pt x="1337803" y="1386070"/>
                    <a:pt x="775828" y="2011545"/>
                    <a:pt x="861553" y="2363970"/>
                  </a:cubicBezTo>
                  <a:cubicBezTo>
                    <a:pt x="947278" y="2716395"/>
                    <a:pt x="1764841" y="3071995"/>
                    <a:pt x="1709278" y="3106920"/>
                  </a:cubicBezTo>
                  <a:cubicBezTo>
                    <a:pt x="1653716" y="3141845"/>
                    <a:pt x="682166" y="2886258"/>
                    <a:pt x="528178" y="2573520"/>
                  </a:cubicBezTo>
                  <a:cubicBezTo>
                    <a:pt x="374191" y="2260783"/>
                    <a:pt x="869491" y="1659120"/>
                    <a:pt x="785353" y="1230495"/>
                  </a:cubicBezTo>
                  <a:cubicBezTo>
                    <a:pt x="701216" y="801870"/>
                    <a:pt x="-63959" y="41457"/>
                    <a:pt x="4303" y="1770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29A9CC19-7B0F-46DB-B58A-86A824C9B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55473"/>
              </p:ext>
            </p:extLst>
          </p:nvPr>
        </p:nvGraphicFramePr>
        <p:xfrm>
          <a:off x="3860953" y="3921390"/>
          <a:ext cx="160553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07">
                  <a:extLst>
                    <a:ext uri="{9D8B030D-6E8A-4147-A177-3AD203B41FA5}">
                      <a16:colId xmlns:a16="http://schemas.microsoft.com/office/drawing/2014/main" val="3484410806"/>
                    </a:ext>
                  </a:extLst>
                </a:gridCol>
                <a:gridCol w="321107">
                  <a:extLst>
                    <a:ext uri="{9D8B030D-6E8A-4147-A177-3AD203B41FA5}">
                      <a16:colId xmlns:a16="http://schemas.microsoft.com/office/drawing/2014/main" val="1543529332"/>
                    </a:ext>
                  </a:extLst>
                </a:gridCol>
                <a:gridCol w="321107">
                  <a:extLst>
                    <a:ext uri="{9D8B030D-6E8A-4147-A177-3AD203B41FA5}">
                      <a16:colId xmlns:a16="http://schemas.microsoft.com/office/drawing/2014/main" val="1670224118"/>
                    </a:ext>
                  </a:extLst>
                </a:gridCol>
                <a:gridCol w="321107">
                  <a:extLst>
                    <a:ext uri="{9D8B030D-6E8A-4147-A177-3AD203B41FA5}">
                      <a16:colId xmlns:a16="http://schemas.microsoft.com/office/drawing/2014/main" val="1455086024"/>
                    </a:ext>
                  </a:extLst>
                </a:gridCol>
                <a:gridCol w="321107">
                  <a:extLst>
                    <a:ext uri="{9D8B030D-6E8A-4147-A177-3AD203B41FA5}">
                      <a16:colId xmlns:a16="http://schemas.microsoft.com/office/drawing/2014/main" val="1051605635"/>
                    </a:ext>
                  </a:extLst>
                </a:gridCol>
              </a:tblGrid>
              <a:tr h="131948">
                <a:tc>
                  <a:txBody>
                    <a:bodyPr/>
                    <a:lstStyle/>
                    <a:p>
                      <a:endParaRPr lang="en-US" sz="3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97041"/>
                  </a:ext>
                </a:extLst>
              </a:tr>
              <a:tr h="131948"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09954"/>
                  </a:ext>
                </a:extLst>
              </a:tr>
              <a:tr h="131948">
                <a:tc>
                  <a:txBody>
                    <a:bodyPr/>
                    <a:lstStyle/>
                    <a:p>
                      <a:endParaRPr lang="en-US" sz="3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40153"/>
                  </a:ext>
                </a:extLst>
              </a:tr>
              <a:tr h="131948"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19277"/>
                  </a:ext>
                </a:extLst>
              </a:tr>
              <a:tr h="131948"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18975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89A1D560-7D10-4FB3-89DD-68EBB51916F7}"/>
              </a:ext>
            </a:extLst>
          </p:cNvPr>
          <p:cNvGrpSpPr/>
          <p:nvPr/>
        </p:nvGrpSpPr>
        <p:grpSpPr>
          <a:xfrm>
            <a:off x="3655176" y="2339566"/>
            <a:ext cx="1285875" cy="1114220"/>
            <a:chOff x="9542618" y="1820340"/>
            <a:chExt cx="1258732" cy="1090056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EDCC652-5CD7-4EEB-9F81-64D23EB0B26F}"/>
                </a:ext>
              </a:extLst>
            </p:cNvPr>
            <p:cNvSpPr/>
            <p:nvPr/>
          </p:nvSpPr>
          <p:spPr>
            <a:xfrm>
              <a:off x="9886950" y="1995996"/>
              <a:ext cx="914400" cy="914400"/>
            </a:xfrm>
            <a:prstGeom prst="arc">
              <a:avLst>
                <a:gd name="adj1" fmla="val 16200000"/>
                <a:gd name="adj2" fmla="val 1652590"/>
              </a:avLst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F8EA62F6-CA30-447E-817F-6DBF07BF11C6}"/>
                </a:ext>
              </a:extLst>
            </p:cNvPr>
            <p:cNvSpPr/>
            <p:nvPr/>
          </p:nvSpPr>
          <p:spPr>
            <a:xfrm rot="3409501">
              <a:off x="9542618" y="1820340"/>
              <a:ext cx="914400" cy="914400"/>
            </a:xfrm>
            <a:prstGeom prst="arc">
              <a:avLst>
                <a:gd name="adj1" fmla="val 15963528"/>
                <a:gd name="adj2" fmla="val 21592070"/>
              </a:avLst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8268E7-1D66-4C30-AF22-3DB0F55B77D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10229850" y="2657475"/>
              <a:ext cx="519682" cy="713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A36FB6-25D5-4DB7-9FB4-1A961FA99B34}"/>
              </a:ext>
            </a:extLst>
          </p:cNvPr>
          <p:cNvSpPr txBox="1"/>
          <p:nvPr/>
        </p:nvSpPr>
        <p:spPr>
          <a:xfrm>
            <a:off x="8106145" y="1258578"/>
            <a:ext cx="21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notification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4F19EE-7D98-4E6E-A361-76CC0C09E213}"/>
              </a:ext>
            </a:extLst>
          </p:cNvPr>
          <p:cNvSpPr txBox="1"/>
          <p:nvPr/>
        </p:nvSpPr>
        <p:spPr>
          <a:xfrm>
            <a:off x="2418502" y="1126053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361256-93EF-4F36-B401-DFF458FF3490}"/>
              </a:ext>
            </a:extLst>
          </p:cNvPr>
          <p:cNvSpPr txBox="1"/>
          <p:nvPr/>
        </p:nvSpPr>
        <p:spPr>
          <a:xfrm>
            <a:off x="3679067" y="93135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Nodemcu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B7AAD2-8AE9-4FEC-B28F-4F9FA5347041}"/>
              </a:ext>
            </a:extLst>
          </p:cNvPr>
          <p:cNvSpPr txBox="1"/>
          <p:nvPr/>
        </p:nvSpPr>
        <p:spPr>
          <a:xfrm>
            <a:off x="4279640" y="3216462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Tshark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A04926-3318-4839-B536-7A95CE697323}"/>
              </a:ext>
            </a:extLst>
          </p:cNvPr>
          <p:cNvSpPr txBox="1"/>
          <p:nvPr/>
        </p:nvSpPr>
        <p:spPr>
          <a:xfrm>
            <a:off x="4392426" y="4607190"/>
            <a:ext cx="4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09456C-813F-4E92-8DD2-4294D5A9B085}"/>
              </a:ext>
            </a:extLst>
          </p:cNvPr>
          <p:cNvSpPr txBox="1"/>
          <p:nvPr/>
        </p:nvSpPr>
        <p:spPr>
          <a:xfrm>
            <a:off x="4025121" y="6301420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script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457FB6-D033-4868-A5B3-5481D3248EC5}"/>
              </a:ext>
            </a:extLst>
          </p:cNvPr>
          <p:cNvSpPr txBox="1"/>
          <p:nvPr/>
        </p:nvSpPr>
        <p:spPr>
          <a:xfrm>
            <a:off x="8205468" y="4973471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ML model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F75DBB-52BD-4AB9-AE15-1FCECB7AFAAF}"/>
              </a:ext>
            </a:extLst>
          </p:cNvPr>
          <p:cNvSpPr txBox="1"/>
          <p:nvPr/>
        </p:nvSpPr>
        <p:spPr>
          <a:xfrm>
            <a:off x="311257" y="497422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Ultrasonic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EA4C70-5835-47CB-93B6-E10DF8DC60E0}"/>
              </a:ext>
            </a:extLst>
          </p:cNvPr>
          <p:cNvSpPr txBox="1"/>
          <p:nvPr/>
        </p:nvSpPr>
        <p:spPr>
          <a:xfrm>
            <a:off x="475662" y="165005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48BD05-C2ED-45F1-A4FF-8096F21F89A1}"/>
              </a:ext>
            </a:extLst>
          </p:cNvPr>
          <p:cNvSpPr txBox="1"/>
          <p:nvPr/>
        </p:nvSpPr>
        <p:spPr>
          <a:xfrm>
            <a:off x="6055852" y="1104393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script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2B298F8-D24C-482E-AEF1-6AE0766ED51A}"/>
              </a:ext>
            </a:extLst>
          </p:cNvPr>
          <p:cNvCxnSpPr/>
          <p:nvPr/>
        </p:nvCxnSpPr>
        <p:spPr>
          <a:xfrm>
            <a:off x="2012305" y="866754"/>
            <a:ext cx="0" cy="4339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559012-7291-4511-AD7C-495F621F699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324908" y="1743167"/>
            <a:ext cx="740057" cy="894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EC0B9-D13D-49DF-B6B7-1C49A3D6FB42}"/>
              </a:ext>
            </a:extLst>
          </p:cNvPr>
          <p:cNvCxnSpPr>
            <a:cxnSpLocks/>
          </p:cNvCxnSpPr>
          <p:nvPr/>
        </p:nvCxnSpPr>
        <p:spPr>
          <a:xfrm flipV="1">
            <a:off x="3431337" y="1752109"/>
            <a:ext cx="2809999" cy="83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ECA9BE2-2242-4BD5-B702-678345C9C7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6958554" y="1705625"/>
            <a:ext cx="1622810" cy="421066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7F2A8E-D68B-4FFC-B240-C1A2829F0430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9190964" y="2590808"/>
            <a:ext cx="1" cy="9330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799BF-85AA-43CE-AF8F-34DBF70F09CE}"/>
              </a:ext>
            </a:extLst>
          </p:cNvPr>
          <p:cNvCxnSpPr>
            <a:cxnSpLocks/>
          </p:cNvCxnSpPr>
          <p:nvPr/>
        </p:nvCxnSpPr>
        <p:spPr>
          <a:xfrm flipH="1">
            <a:off x="4622672" y="1781986"/>
            <a:ext cx="6229" cy="73713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9A56BF8-9A96-4AEE-B99B-F66707A375B8}"/>
              </a:ext>
            </a:extLst>
          </p:cNvPr>
          <p:cNvCxnSpPr>
            <a:cxnSpLocks/>
            <a:stCxn id="77" idx="2"/>
            <a:endCxn id="62" idx="0"/>
          </p:cNvCxnSpPr>
          <p:nvPr/>
        </p:nvCxnSpPr>
        <p:spPr>
          <a:xfrm flipH="1">
            <a:off x="4663720" y="3585794"/>
            <a:ext cx="9009" cy="3355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8015340-F123-4241-AA1D-14B468B362E0}"/>
              </a:ext>
            </a:extLst>
          </p:cNvPr>
          <p:cNvCxnSpPr>
            <a:cxnSpLocks/>
          </p:cNvCxnSpPr>
          <p:nvPr/>
        </p:nvCxnSpPr>
        <p:spPr>
          <a:xfrm flipH="1">
            <a:off x="4662444" y="4942786"/>
            <a:ext cx="9646" cy="5150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DA6C16C-95A4-401B-B43A-61D3B6F00279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5265756" y="5342803"/>
            <a:ext cx="3925207" cy="511686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30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Rhishabh Hattarki</dc:creator>
  <cp:lastModifiedBy>Rhishabh Hattarki</cp:lastModifiedBy>
  <cp:revision>6</cp:revision>
  <dcterms:created xsi:type="dcterms:W3CDTF">2020-02-20T12:15:24Z</dcterms:created>
  <dcterms:modified xsi:type="dcterms:W3CDTF">2020-02-20T13:02:53Z</dcterms:modified>
</cp:coreProperties>
</file>