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8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2F455-4CB6-473D-A74B-0D02CC7D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8F8E11-2EE6-4E87-ABEB-C8A115EE9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E93840-4305-4637-A2DA-556DA7D7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9D0FA2-1176-446F-8B7C-DEDB2807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7D39B-7C15-462D-BAE3-8CA691D2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439C5-F846-4F49-AF29-FB13166C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8B3B97-2F4A-4253-9FCE-14FF5289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987D3-9BBA-4350-B79B-DCFB9B51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99DC2-AC24-446E-9E8D-F1B3831E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5353DD-6C7F-4286-9CA1-4E870AA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24638F-B051-44F4-8965-218DCCBC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330BDA-BCD5-459B-A69E-7971371A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49290-7380-4901-9422-2E6134C8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124A46-6E40-499B-B281-FF8C8744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59CE5-995C-4894-B179-893B9453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82C1C-9CE0-4779-8631-845859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96D7D-40DE-4C30-A861-35223637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94390C-4CE2-4BE7-A889-D62E163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12AA8-C8BD-49F7-B464-CC2E40F3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DD0233-8333-41C6-B4B7-1E83392F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7639F-C5FC-4FD8-B747-316FB842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70354D-AE74-42C2-9483-D97F09AE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D27FF2-E0BE-4C60-968C-4F04717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42F551-2460-4301-88CE-069A5221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8225DC-F4E3-4C71-BB40-27FB66C8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28673-A039-4E04-A5B3-60409838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EB662-D8E0-4CBC-8400-D28626F96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EB847-4102-4E97-B83A-4FE315EC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E81C6E-6A91-48E7-8D3A-212330B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095351-C55B-41E1-A6F5-C380E94B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F7AE99-ACFE-4995-A2F6-2C0940A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2DE6A-D4E1-4FC9-8486-23099D92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9E0EF2-B457-4673-904A-076BD617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273FC7-AD2C-4774-8E07-1661CF94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C86CDE-530C-4329-A70A-F234E25B8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BB5927-63B4-4C08-A8DA-B55E6E740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0EFB9E-305C-4353-B3D6-7C3FF70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14130CA-CC32-498A-AAB0-E7891AA8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19CB9F-79A3-476D-ADF0-A983499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9D1E0-04DB-4663-B10E-E0D4692D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4E0014-F7E6-49AD-8B2D-C6143CC4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3EB535-B9BC-427F-9C72-014ED25D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87B987-9F8D-49BA-8F04-8F0FB1A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00CA49A-9616-4360-B5EC-CEBE5FBB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8129C5-718D-41C1-B95A-BAF16E23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F5C6B8-6F9D-4626-B1DB-BA2A5D0E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95411-A9C5-47D9-9C87-B4E42F93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72F7A-9712-42FB-929E-3E920DF8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D6C7B5-A380-4DDD-BF4F-90D5D63B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7FBE5C-490B-4BB9-916C-9A69661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0F5EE3-23E9-434D-80F8-3722073A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947548-A9E3-438F-9791-33A7DFDD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3293F-57FD-474B-A10E-232864FF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65C972-91E4-43C7-9C21-E89D7F66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4E240A-3D9A-4902-B718-66195107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8652A7-5E83-42CF-BF6C-F612A200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9AF245-69B6-4BDD-9EEA-76099C01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78393D-667F-4BB7-B3EE-A380A5D7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39FE6C-3207-4E5C-9378-3942F71E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2BE01-CFCE-4816-ACA3-CF10ED33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429039-02FD-4777-A874-64C363C4D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1F47-FE12-4BB7-A648-36B1381049D2}" type="datetimeFigureOut">
              <a:rPr lang="en-US" smtClean="0"/>
              <a:t>26/01/20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EB9163-FA7E-4DD7-949B-4B859828D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215BF4-785F-444A-9F02-E13D6878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Virus:Users:virus:Desktop:Real%20Time.docx!OLE_LINK1" TargetMode="External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F6BED-DB26-4FFD-88B7-D75CD1328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72732C-0B8B-4D7A-8F0D-9486DA5B5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1816C-1B00-4CD1-AF93-4B1B9DE3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pPr algn="ctr"/>
            <a:r>
              <a:rPr lang="en-US" dirty="0"/>
              <a:t>IoT node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EFC186-BBE6-4577-8963-A7A143AD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65922" y="5137651"/>
            <a:ext cx="1670101" cy="157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6A2A63-91CE-4C23-A489-59C93EA0F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5233" r="47787" b="5319"/>
          <a:stretch/>
        </p:blipFill>
        <p:spPr>
          <a:xfrm rot="10800000">
            <a:off x="8442104" y="1853126"/>
            <a:ext cx="1269476" cy="2530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970134-B92F-41EE-A302-E72A51DE4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2" t="2646" r="33656" b="9855"/>
          <a:stretch/>
        </p:blipFill>
        <p:spPr>
          <a:xfrm>
            <a:off x="3169256" y="1348033"/>
            <a:ext cx="2480419" cy="341250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E783AE20-16C8-42FA-97A5-F7A6C418C323}"/>
              </a:ext>
            </a:extLst>
          </p:cNvPr>
          <p:cNvCxnSpPr>
            <a:cxnSpLocks/>
          </p:cNvCxnSpPr>
          <p:nvPr/>
        </p:nvCxnSpPr>
        <p:spPr>
          <a:xfrm flipV="1">
            <a:off x="5505253" y="2526384"/>
            <a:ext cx="3044858" cy="32051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2BAAE6EB-325A-422E-AB46-B8A14DDBBA06}"/>
              </a:ext>
            </a:extLst>
          </p:cNvPr>
          <p:cNvCxnSpPr>
            <a:cxnSpLocks/>
          </p:cNvCxnSpPr>
          <p:nvPr/>
        </p:nvCxnSpPr>
        <p:spPr>
          <a:xfrm flipV="1">
            <a:off x="5505253" y="2733774"/>
            <a:ext cx="3044858" cy="1649691"/>
          </a:xfrm>
          <a:prstGeom prst="bentConnector3">
            <a:avLst>
              <a:gd name="adj1" fmla="val 695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7C3F749F-A8E6-4992-8FE4-99529B44ECD1}"/>
              </a:ext>
            </a:extLst>
          </p:cNvPr>
          <p:cNvCxnSpPr>
            <a:cxnSpLocks/>
          </p:cNvCxnSpPr>
          <p:nvPr/>
        </p:nvCxnSpPr>
        <p:spPr>
          <a:xfrm>
            <a:off x="3348232" y="3601082"/>
            <a:ext cx="3307092" cy="2196403"/>
          </a:xfrm>
          <a:prstGeom prst="bentConnector3">
            <a:avLst>
              <a:gd name="adj1" fmla="val -266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449A4BCF-8DDA-43EB-8E5E-407A07ABF89A}"/>
              </a:ext>
            </a:extLst>
          </p:cNvPr>
          <p:cNvCxnSpPr>
            <a:cxnSpLocks/>
          </p:cNvCxnSpPr>
          <p:nvPr/>
        </p:nvCxnSpPr>
        <p:spPr>
          <a:xfrm>
            <a:off x="3348232" y="3351230"/>
            <a:ext cx="3727526" cy="2208607"/>
          </a:xfrm>
          <a:prstGeom prst="bentConnector3">
            <a:avLst>
              <a:gd name="adj1" fmla="val -1094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A76D622-E035-478B-95E6-66E2E61D86AF}"/>
              </a:ext>
            </a:extLst>
          </p:cNvPr>
          <p:cNvCxnSpPr/>
          <p:nvPr/>
        </p:nvCxnSpPr>
        <p:spPr>
          <a:xfrm>
            <a:off x="7090461" y="5526627"/>
            <a:ext cx="0" cy="2708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E138C3D6-78FB-467F-A9FF-A5714171FE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66306" y="3471521"/>
            <a:ext cx="2059754" cy="1819176"/>
          </a:xfrm>
          <a:prstGeom prst="bentConnector3">
            <a:avLst>
              <a:gd name="adj1" fmla="val -308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860300D3-0CFE-4BE9-AE83-E3C9CA60E07A}"/>
              </a:ext>
            </a:extLst>
          </p:cNvPr>
          <p:cNvCxnSpPr/>
          <p:nvPr/>
        </p:nvCxnSpPr>
        <p:spPr>
          <a:xfrm>
            <a:off x="5486593" y="3414733"/>
            <a:ext cx="2499079" cy="1632476"/>
          </a:xfrm>
          <a:prstGeom prst="bentConnector3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2112A4DA-9768-4031-B366-6BE7A84DA395}"/>
              </a:ext>
            </a:extLst>
          </p:cNvPr>
          <p:cNvCxnSpPr>
            <a:cxnSpLocks/>
          </p:cNvCxnSpPr>
          <p:nvPr/>
        </p:nvCxnSpPr>
        <p:spPr>
          <a:xfrm flipV="1">
            <a:off x="7336002" y="5050852"/>
            <a:ext cx="649670" cy="564194"/>
          </a:xfrm>
          <a:prstGeom prst="bentConnector3">
            <a:avLst>
              <a:gd name="adj1" fmla="val 99334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08691"/>
              </p:ext>
            </p:extLst>
          </p:nvPr>
        </p:nvGraphicFramePr>
        <p:xfrm>
          <a:off x="3152775" y="93663"/>
          <a:ext cx="6034088" cy="682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880100" imgH="6654800" progId="Word.Document.12">
                  <p:link updateAutomatic="1"/>
                </p:oleObj>
              </mc:Choice>
              <mc:Fallback>
                <p:oleObj name="Document" r:id="rId3" imgW="5880100" imgH="6654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775" y="93663"/>
                        <a:ext cx="6034088" cy="682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5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52" y="336207"/>
            <a:ext cx="10055852" cy="958812"/>
          </a:xfrm>
        </p:spPr>
        <p:txBody>
          <a:bodyPr/>
          <a:lstStyle/>
          <a:p>
            <a:pPr algn="ctr"/>
            <a:r>
              <a:rPr lang="en-US" dirty="0" smtClean="0"/>
              <a:t>Creation of Dataset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7919"/>
              </p:ext>
            </p:extLst>
          </p:nvPr>
        </p:nvGraphicFramePr>
        <p:xfrm>
          <a:off x="1145428" y="1892720"/>
          <a:ext cx="9499616" cy="43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8"/>
                <a:gridCol w="4749808"/>
              </a:tblGrid>
              <a:tr h="3659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5940">
                <a:tc>
                  <a:txBody>
                    <a:bodyPr/>
                    <a:lstStyle/>
                    <a:p>
                      <a:r>
                        <a:rPr lang="fr-FR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ime duration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connection</a:t>
                      </a:r>
                      <a:endParaRPr lang="en-US" dirty="0"/>
                    </a:p>
                  </a:txBody>
                  <a:tcPr/>
                </a:tc>
              </a:tr>
              <a:tr h="6403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Dst_host_count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connections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having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same</a:t>
                      </a:r>
                    </a:p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host IP address</a:t>
                      </a:r>
                      <a:endParaRPr lang="en-US" dirty="0"/>
                    </a:p>
                  </a:txBody>
                  <a:tcPr/>
                </a:tc>
              </a:tr>
              <a:tr h="914850">
                <a:tc>
                  <a:txBody>
                    <a:bodyPr/>
                    <a:lstStyle/>
                    <a:p>
                      <a:r>
                        <a:rPr lang="de-DE" dirty="0" smtClean="0"/>
                        <a:t>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source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destination 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addresses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port numbers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are equal </a:t>
                      </a:r>
                      <a:r>
                        <a:rPr lang="en-US" dirty="0" err="1" smtClean="0"/>
                        <a:t>then,this</a:t>
                      </a:r>
                      <a:r>
                        <a:rPr lang="en-US" dirty="0" smtClean="0"/>
                        <a:t> variable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takes value 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else 0</a:t>
                      </a:r>
                      <a:endParaRPr lang="en-US" dirty="0"/>
                    </a:p>
                  </a:txBody>
                  <a:tcPr/>
                </a:tc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etwork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 used</a:t>
                      </a:r>
                      <a:endParaRPr lang="en-US" dirty="0"/>
                    </a:p>
                  </a:txBody>
                  <a:tcPr/>
                </a:tc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connection 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Normal 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Address Code</a:t>
                      </a:r>
                      <a:endParaRPr lang="en-US" dirty="0"/>
                    </a:p>
                  </a:txBody>
                  <a:tcPr/>
                </a:tc>
              </a:tr>
              <a:tr h="640395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the current time of an event that is recorded by a computer.</a:t>
                      </a:r>
                    </a:p>
                  </a:txBody>
                  <a:tcPr/>
                </a:tc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Address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5103" y="1382184"/>
            <a:ext cx="4108614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Attributes are listed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20270" y="1805556"/>
            <a:ext cx="3311791" cy="98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1127" y="3959771"/>
            <a:ext cx="3237089" cy="77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1727" y="3947319"/>
            <a:ext cx="3050334" cy="759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80671" y="3922416"/>
            <a:ext cx="3025434" cy="759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2589672" y="2789272"/>
            <a:ext cx="3386494" cy="1170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 flipV="1">
            <a:off x="4258018" y="4327109"/>
            <a:ext cx="323709" cy="6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7632061" y="4302205"/>
            <a:ext cx="348610" cy="2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9474" y="2116859"/>
            <a:ext cx="29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ML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42129" y="4084292"/>
            <a:ext cx="253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the Module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19737" y="4146554"/>
            <a:ext cx="252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Preprocessing of Dataset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6031" y="4159004"/>
            <a:ext cx="268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of the module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92</Words>
  <Application>Microsoft Macintosh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Virus:Users:virus:Desktop:Real Time.docx!OLE_LINK1</vt:lpstr>
      <vt:lpstr>PowerPoint Presentation</vt:lpstr>
      <vt:lpstr>IoT node connections</vt:lpstr>
      <vt:lpstr>PowerPoint Presentation</vt:lpstr>
      <vt:lpstr>Creation of Dataset </vt:lpstr>
      <vt:lpstr>ML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Rhishabh Hattarki</dc:creator>
  <cp:lastModifiedBy>Virus Dixit</cp:lastModifiedBy>
  <cp:revision>12</cp:revision>
  <dcterms:created xsi:type="dcterms:W3CDTF">2020-01-26T11:15:54Z</dcterms:created>
  <dcterms:modified xsi:type="dcterms:W3CDTF">2020-01-26T12:51:24Z</dcterms:modified>
</cp:coreProperties>
</file>