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F455-4CB6-473D-A74B-0D02CC7D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F8E11-2EE6-4E87-ABEB-C8A115EE9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3840-4305-4637-A2DA-556DA7D7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0FA2-1176-446F-8B7C-DEDB2807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D39B-7C15-462D-BAE3-8CA691D2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39C5-F846-4F49-AF29-FB13166C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3B97-2F4A-4253-9FCE-14FF5289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87D3-9BBA-4350-B79B-DCFB9B51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9DC2-AC24-446E-9E8D-F1B3831E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53DD-6C7F-4286-9CA1-4E870AA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4638F-B051-44F4-8965-218DCCBC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30BDA-BCD5-459B-A69E-7971371A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9290-7380-4901-9422-2E6134C8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4A46-6E40-499B-B281-FF8C8744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CE5-995C-4894-B179-893B9453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2C1C-9CE0-4779-8631-84585933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D7D-40DE-4C30-A861-35223637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390C-4CE2-4BE7-A889-D62E163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2AA8-C8BD-49F7-B464-CC2E40F3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0233-8333-41C6-B4B7-1E83392F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639F-C5FC-4FD8-B747-316FB842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54D-AE74-42C2-9483-D97F09AE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7FF2-E0BE-4C60-968C-4F04717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F551-2460-4301-88CE-069A5221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25DC-F4E3-4C71-BB40-27FB66C8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8673-A039-4E04-A5B3-60409838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B662-D8E0-4CBC-8400-D28626F9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B847-4102-4E97-B83A-4FE315EC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81C6E-6A91-48E7-8D3A-212330B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5351-C55B-41E1-A6F5-C380E94B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AE99-ACFE-4995-A2F6-2C0940A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DE6A-D4E1-4FC9-8486-23099D9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E0EF2-B457-4673-904A-076BD617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73FC7-AD2C-4774-8E07-1661CF94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86CDE-530C-4329-A70A-F234E25B8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B5927-63B4-4C08-A8DA-B55E6E740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FB9E-305C-4353-B3D6-7C3FF70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30CA-CC32-498A-AAB0-E7891AA8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9CB9F-79A3-476D-ADF0-A983499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D1E0-04DB-4663-B10E-E0D4692D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0014-F7E6-49AD-8B2D-C6143CC4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EB535-B9BC-427F-9C72-014ED25D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7B987-9F8D-49BA-8F04-8F0FB1A9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A49A-9616-4360-B5EC-CEBE5FBB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129C5-718D-41C1-B95A-BAF16E2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C6B8-6F9D-4626-B1DB-BA2A5D0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411-A9C5-47D9-9C87-B4E42F93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2F7A-9712-42FB-929E-3E920DF8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6C7B5-A380-4DDD-BF4F-90D5D63B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BE5C-490B-4BB9-916C-9A69661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5EE3-23E9-434D-80F8-3722073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7548-A9E3-438F-9791-33A7DFDD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293F-57FD-474B-A10E-232864FF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5C972-91E4-43C7-9C21-E89D7F66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240A-3D9A-4902-B718-66195107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652A7-5E83-42CF-BF6C-F612A200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F245-69B6-4BDD-9EEA-76099C01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393D-667F-4BB7-B3EE-A380A5D7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9FE6C-3207-4E5C-9378-3942F71E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BE01-CFCE-4816-ACA3-CF10ED33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9039-02FD-4777-A874-64C363C4D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1F47-FE12-4BB7-A648-36B1381049D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9163-FA7E-4DD7-949B-4B859828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5BF4-785F-444A-9F02-E13D6878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CD40-F6A2-4ABD-A08C-51371CBE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rct=j&amp;q=&amp;esrc=s&amp;source=images&amp;cd=&amp;ved=2ahUKEwj969_2nqHnAhWwyzgGHRtWCIoQjRx6BAgBEAQ&amp;url=https%3A%2F%2Ficon-icons.com%2Ficon%2Fwireshark%2F113218&amp;psig=AOvVaw0ispI-8j1s7uXB7CPLmGbY&amp;ust=158012725529692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Virus:Users:virus:Desktop:Real%20Time.docx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E810-4A08-4A5C-9893-2B1E67CD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46" y="1355174"/>
            <a:ext cx="10588434" cy="10626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Anomaly Based Intrusion Detection System in IoT Networks using Random Forest 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D2F6B-5295-43A0-A5E4-FFF24B1F5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93" y="3218523"/>
            <a:ext cx="6912796" cy="31974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Project By – 			 Under guidance of-</a:t>
            </a:r>
          </a:p>
          <a:p>
            <a:pPr algn="l"/>
            <a:r>
              <a:rPr lang="en-US" sz="1600" dirty="0"/>
              <a:t>Shruti </a:t>
            </a:r>
            <a:r>
              <a:rPr lang="en-US" sz="1600" dirty="0" err="1"/>
              <a:t>Houji</a:t>
            </a:r>
            <a:r>
              <a:rPr lang="en-US" sz="1600" dirty="0"/>
              <a:t> (71707035C)	    		Prof. M. R. </a:t>
            </a:r>
            <a:r>
              <a:rPr lang="en-US" sz="1600" dirty="0" err="1"/>
              <a:t>Dhage</a:t>
            </a:r>
            <a:endParaRPr lang="en-US" sz="1600" dirty="0"/>
          </a:p>
          <a:p>
            <a:pPr algn="l"/>
            <a:r>
              <a:rPr lang="en-US" sz="1600" dirty="0"/>
              <a:t>Rhishabh Hattarki  (71707027B)</a:t>
            </a:r>
          </a:p>
          <a:p>
            <a:pPr algn="l"/>
            <a:r>
              <a:rPr lang="en-US" sz="1600" dirty="0"/>
              <a:t>Sahil Dixit (71706924K)</a:t>
            </a:r>
          </a:p>
          <a:p>
            <a:pPr algn="l"/>
            <a:r>
              <a:rPr lang="en-US" sz="1600" dirty="0" err="1"/>
              <a:t>Sanika</a:t>
            </a:r>
            <a:r>
              <a:rPr lang="en-US" sz="1600" dirty="0"/>
              <a:t> Patil (71707451L)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EE7145-05C0-4FFF-9AF0-E0236525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E00B-4DA2-4018-823A-A4FBD784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pPr algn="ctr"/>
            <a:r>
              <a:rPr lang="en-US" dirty="0"/>
              <a:t>Architecture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17EAE6-642C-4846-9353-476DAC56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6985" r="60989" b="51697"/>
          <a:stretch/>
        </p:blipFill>
        <p:spPr>
          <a:xfrm>
            <a:off x="1847651" y="1897307"/>
            <a:ext cx="2121031" cy="1998483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62DCB-0DC8-4B2B-8E08-9907C334DF46}"/>
              </a:ext>
            </a:extLst>
          </p:cNvPr>
          <p:cNvCxnSpPr>
            <a:stCxn id="4" idx="3"/>
          </p:cNvCxnSpPr>
          <p:nvPr/>
        </p:nvCxnSpPr>
        <p:spPr>
          <a:xfrm>
            <a:off x="3968682" y="2896549"/>
            <a:ext cx="1423449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F991CE28-11CC-42FB-A008-26A667BB21EA}"/>
              </a:ext>
            </a:extLst>
          </p:cNvPr>
          <p:cNvSpPr/>
          <p:nvPr/>
        </p:nvSpPr>
        <p:spPr>
          <a:xfrm>
            <a:off x="5392130" y="2231631"/>
            <a:ext cx="697583" cy="11877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BF671-B509-4AD6-BE8C-80BF623571AA}"/>
              </a:ext>
            </a:extLst>
          </p:cNvPr>
          <p:cNvCxnSpPr/>
          <p:nvPr/>
        </p:nvCxnSpPr>
        <p:spPr>
          <a:xfrm>
            <a:off x="4680406" y="2904715"/>
            <a:ext cx="0" cy="192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wireshark logo">
            <a:hlinkClick r:id="rId3"/>
            <a:extLst>
              <a:ext uri="{FF2B5EF4-FFF2-40B4-BE49-F238E27FC236}">
                <a16:creationId xmlns:a16="http://schemas.microsoft.com/office/drawing/2014/main" id="{8FDF6344-84B9-45A1-9FD8-0E83CABC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19" y="4826523"/>
            <a:ext cx="713373" cy="7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B4BE9D-8B88-4318-9FDD-673549D8C2C8}"/>
              </a:ext>
            </a:extLst>
          </p:cNvPr>
          <p:cNvCxnSpPr>
            <a:stCxn id="1026" idx="3"/>
          </p:cNvCxnSpPr>
          <p:nvPr/>
        </p:nvCxnSpPr>
        <p:spPr>
          <a:xfrm flipV="1">
            <a:off x="5037092" y="5183209"/>
            <a:ext cx="17407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B5C6BAD-2876-4832-B01D-698EB5A24F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4" t="721" r="20104" b="2387"/>
          <a:stretch/>
        </p:blipFill>
        <p:spPr>
          <a:xfrm>
            <a:off x="9045016" y="3541437"/>
            <a:ext cx="1178351" cy="8790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1CF900-52FE-43A6-9B9A-1EEA78693FAB}"/>
              </a:ext>
            </a:extLst>
          </p:cNvPr>
          <p:cNvSpPr/>
          <p:nvPr/>
        </p:nvSpPr>
        <p:spPr>
          <a:xfrm>
            <a:off x="6763357" y="4783231"/>
            <a:ext cx="801266" cy="75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135ABB8-F156-4FDB-9A20-ECEA55F924E1}"/>
              </a:ext>
            </a:extLst>
          </p:cNvPr>
          <p:cNvCxnSpPr>
            <a:cxnSpLocks/>
          </p:cNvCxnSpPr>
          <p:nvPr/>
        </p:nvCxnSpPr>
        <p:spPr>
          <a:xfrm rot="5400000">
            <a:off x="8242228" y="3780201"/>
            <a:ext cx="741121" cy="2069569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3436DF4-39B3-4F26-9A1B-32A7546BAF80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7163990" y="3980939"/>
            <a:ext cx="1881026" cy="802291"/>
          </a:xfrm>
          <a:prstGeom prst="curved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78C643-AAFE-4F86-B07C-FEC43C312C37}"/>
              </a:ext>
            </a:extLst>
          </p:cNvPr>
          <p:cNvSpPr txBox="1"/>
          <p:nvPr/>
        </p:nvSpPr>
        <p:spPr>
          <a:xfrm>
            <a:off x="2270074" y="1522933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50A42-5638-4538-830D-D8D1788BA4EB}"/>
              </a:ext>
            </a:extLst>
          </p:cNvPr>
          <p:cNvSpPr txBox="1"/>
          <p:nvPr/>
        </p:nvSpPr>
        <p:spPr>
          <a:xfrm>
            <a:off x="5102829" y="1837988"/>
            <a:ext cx="15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4BDFC-E004-4E8F-A4CE-830EE99C5158}"/>
              </a:ext>
            </a:extLst>
          </p:cNvPr>
          <p:cNvSpPr txBox="1"/>
          <p:nvPr/>
        </p:nvSpPr>
        <p:spPr>
          <a:xfrm>
            <a:off x="4031105" y="5533165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</a:t>
            </a:r>
            <a:r>
              <a:rPr lang="en-US" dirty="0" err="1"/>
              <a:t>analyser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BFAD0-73F6-4D82-A157-A65A9AA97668}"/>
              </a:ext>
            </a:extLst>
          </p:cNvPr>
          <p:cNvSpPr txBox="1"/>
          <p:nvPr/>
        </p:nvSpPr>
        <p:spPr>
          <a:xfrm>
            <a:off x="9647573" y="3152746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FE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73FA4-2532-48E5-8000-5B3025585A5B}"/>
              </a:ext>
            </a:extLst>
          </p:cNvPr>
          <p:cNvSpPr txBox="1"/>
          <p:nvPr/>
        </p:nvSpPr>
        <p:spPr>
          <a:xfrm>
            <a:off x="6196338" y="5717831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 BE – ml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47775-4880-4370-84AF-1C461277F951}"/>
              </a:ext>
            </a:extLst>
          </p:cNvPr>
          <p:cNvSpPr txBox="1"/>
          <p:nvPr/>
        </p:nvSpPr>
        <p:spPr>
          <a:xfrm>
            <a:off x="5335487" y="4813877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67644-8A03-4740-AD92-FD622BCCB8D2}"/>
              </a:ext>
            </a:extLst>
          </p:cNvPr>
          <p:cNvSpPr txBox="1"/>
          <p:nvPr/>
        </p:nvSpPr>
        <p:spPr>
          <a:xfrm>
            <a:off x="6898375" y="3409548"/>
            <a:ext cx="180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–</a:t>
            </a:r>
          </a:p>
          <a:p>
            <a:r>
              <a:rPr lang="en-US" dirty="0"/>
              <a:t>normal/anomaly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D855D04-0043-46FB-9026-4851EA570A7C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rot="16200000" flipV="1">
            <a:off x="7460396" y="1367640"/>
            <a:ext cx="803115" cy="3544479"/>
          </a:xfrm>
          <a:prstGeom prst="curved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E31DCF-B131-48E3-942A-25EC28ADF76D}"/>
              </a:ext>
            </a:extLst>
          </p:cNvPr>
          <p:cNvSpPr txBox="1"/>
          <p:nvPr/>
        </p:nvSpPr>
        <p:spPr>
          <a:xfrm>
            <a:off x="7270479" y="2465988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for dashboard</a:t>
            </a:r>
          </a:p>
        </p:txBody>
      </p:sp>
    </p:spTree>
    <p:extLst>
      <p:ext uri="{BB962C8B-B14F-4D97-AF65-F5344CB8AC3E}">
        <p14:creationId xmlns:p14="http://schemas.microsoft.com/office/powerpoint/2010/main" val="292770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16C-1B00-4CD1-AF93-4B1B9DE3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pPr algn="ctr"/>
            <a:r>
              <a:rPr lang="en-US" dirty="0"/>
              <a:t>IoT node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FC186-BBE6-4577-8963-A7A143AD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65922" y="5137651"/>
            <a:ext cx="1670101" cy="157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A2A63-91CE-4C23-A489-59C93EA0F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5233" r="47787" b="5319"/>
          <a:stretch/>
        </p:blipFill>
        <p:spPr>
          <a:xfrm rot="10800000">
            <a:off x="8442104" y="1853126"/>
            <a:ext cx="1269476" cy="2530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134-B92F-41EE-A302-E72A51DE4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2" t="2646" r="33656" b="9855"/>
          <a:stretch/>
        </p:blipFill>
        <p:spPr>
          <a:xfrm>
            <a:off x="3169256" y="1348033"/>
            <a:ext cx="2480419" cy="341250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3AE20-16C8-42FA-97A5-F7A6C418C323}"/>
              </a:ext>
            </a:extLst>
          </p:cNvPr>
          <p:cNvCxnSpPr>
            <a:cxnSpLocks/>
          </p:cNvCxnSpPr>
          <p:nvPr/>
        </p:nvCxnSpPr>
        <p:spPr>
          <a:xfrm flipV="1">
            <a:off x="5505253" y="2526384"/>
            <a:ext cx="3044858" cy="32051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AAE6EB-325A-422E-AB46-B8A14DDBBA06}"/>
              </a:ext>
            </a:extLst>
          </p:cNvPr>
          <p:cNvCxnSpPr>
            <a:cxnSpLocks/>
          </p:cNvCxnSpPr>
          <p:nvPr/>
        </p:nvCxnSpPr>
        <p:spPr>
          <a:xfrm flipV="1">
            <a:off x="5486593" y="3723588"/>
            <a:ext cx="3063518" cy="5467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F749F-A8E6-4992-8FE4-99529B44ECD1}"/>
              </a:ext>
            </a:extLst>
          </p:cNvPr>
          <p:cNvCxnSpPr>
            <a:cxnSpLocks/>
          </p:cNvCxnSpPr>
          <p:nvPr/>
        </p:nvCxnSpPr>
        <p:spPr>
          <a:xfrm>
            <a:off x="3348232" y="3601082"/>
            <a:ext cx="3307092" cy="2196403"/>
          </a:xfrm>
          <a:prstGeom prst="bentConnector3">
            <a:avLst>
              <a:gd name="adj1" fmla="val -266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9A4BCF-8DDA-43EB-8E5E-407A07ABF89A}"/>
              </a:ext>
            </a:extLst>
          </p:cNvPr>
          <p:cNvCxnSpPr>
            <a:cxnSpLocks/>
          </p:cNvCxnSpPr>
          <p:nvPr/>
        </p:nvCxnSpPr>
        <p:spPr>
          <a:xfrm>
            <a:off x="3348232" y="3351230"/>
            <a:ext cx="3727526" cy="2208607"/>
          </a:xfrm>
          <a:prstGeom prst="bentConnector3">
            <a:avLst>
              <a:gd name="adj1" fmla="val -1094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76D622-E035-478B-95E6-66E2E61D86AF}"/>
              </a:ext>
            </a:extLst>
          </p:cNvPr>
          <p:cNvCxnSpPr/>
          <p:nvPr/>
        </p:nvCxnSpPr>
        <p:spPr>
          <a:xfrm>
            <a:off x="7090461" y="5526627"/>
            <a:ext cx="0" cy="2708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138C3D6-78FB-467F-A9FF-A5714171FE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6306" y="3471521"/>
            <a:ext cx="2059754" cy="1819176"/>
          </a:xfrm>
          <a:prstGeom prst="bentConnector3">
            <a:avLst>
              <a:gd name="adj1" fmla="val -308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0300D3-0CFE-4BE9-AE83-E3C9CA60E07A}"/>
              </a:ext>
            </a:extLst>
          </p:cNvPr>
          <p:cNvCxnSpPr/>
          <p:nvPr/>
        </p:nvCxnSpPr>
        <p:spPr>
          <a:xfrm>
            <a:off x="5486593" y="3414733"/>
            <a:ext cx="2499079" cy="1632476"/>
          </a:xfrm>
          <a:prstGeom prst="bentConnector3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12A4DA-9768-4031-B366-6BE7A84DA395}"/>
              </a:ext>
            </a:extLst>
          </p:cNvPr>
          <p:cNvCxnSpPr>
            <a:cxnSpLocks/>
          </p:cNvCxnSpPr>
          <p:nvPr/>
        </p:nvCxnSpPr>
        <p:spPr>
          <a:xfrm flipV="1">
            <a:off x="7336002" y="5050852"/>
            <a:ext cx="649670" cy="564194"/>
          </a:xfrm>
          <a:prstGeom prst="bentConnector3">
            <a:avLst>
              <a:gd name="adj1" fmla="val 9933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434" y="2141764"/>
            <a:ext cx="3472422" cy="197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31604" y="22265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Login 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3718" y="4559305"/>
            <a:ext cx="3462203" cy="222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85564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1544" y="2620003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Admin User ID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Admin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Admin Login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Change Password 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Home Button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8788" y="3003916"/>
            <a:ext cx="3168353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860815" y="31309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Password Page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1740" y="3556333"/>
            <a:ext cx="313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Old username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Old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New password text field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Change Button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8634" y="494116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Header-NIDS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Navigation bar-</a:t>
            </a:r>
          </a:p>
          <a:p>
            <a:r>
              <a:rPr lang="en-IN" dirty="0">
                <a:solidFill>
                  <a:schemeClr val="bg1"/>
                </a:solidFill>
              </a:rPr>
              <a:t>         Dashboard</a:t>
            </a:r>
          </a:p>
          <a:p>
            <a:r>
              <a:rPr lang="en-IN" dirty="0">
                <a:solidFill>
                  <a:schemeClr val="bg1"/>
                </a:solidFill>
              </a:rPr>
              <a:t>         Log Viewer</a:t>
            </a:r>
          </a:p>
          <a:p>
            <a:r>
              <a:rPr lang="en-IN" dirty="0">
                <a:solidFill>
                  <a:schemeClr val="bg1"/>
                </a:solidFill>
              </a:rPr>
              <a:t>          Analysis</a:t>
            </a:r>
          </a:p>
          <a:p>
            <a:r>
              <a:rPr lang="en-IN" dirty="0">
                <a:solidFill>
                  <a:schemeClr val="bg1"/>
                </a:solidFill>
              </a:rPr>
              <a:t>         Notification Alert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36" name="Straight Connector 35"/>
          <p:cNvCxnSpPr>
            <a:stCxn id="17" idx="1"/>
          </p:cNvCxnSpPr>
          <p:nvPr/>
        </p:nvCxnSpPr>
        <p:spPr>
          <a:xfrm>
            <a:off x="6608787" y="422805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32103" y="3429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23793" y="188640"/>
            <a:ext cx="30963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943873" y="230446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 Page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1840" y="599778"/>
            <a:ext cx="2060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Mobile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Email 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Password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4223792" y="836712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1"/>
          </p:cNvCxnSpPr>
          <p:nvPr/>
        </p:nvCxnSpPr>
        <p:spPr>
          <a:xfrm>
            <a:off x="4223792" y="9087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1"/>
            <a:endCxn id="4" idx="0"/>
          </p:cNvCxnSpPr>
          <p:nvPr/>
        </p:nvCxnSpPr>
        <p:spPr>
          <a:xfrm rot="10800000" flipV="1">
            <a:off x="3625645" y="980728"/>
            <a:ext cx="598148" cy="1161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2"/>
            <a:endCxn id="12" idx="0"/>
          </p:cNvCxnSpPr>
          <p:nvPr/>
        </p:nvCxnSpPr>
        <p:spPr>
          <a:xfrm>
            <a:off x="3625645" y="4120040"/>
            <a:ext cx="19174" cy="439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75921" y="2348880"/>
            <a:ext cx="2113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489303" y="2348880"/>
            <a:ext cx="0" cy="65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5921" y="3717032"/>
            <a:ext cx="12328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52775" y="93663"/>
          <a:ext cx="6034088" cy="682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880100" imgH="6654800" progId="Word.Document.12">
                  <p:link updateAutomatic="1"/>
                </p:oleObj>
              </mc:Choice>
              <mc:Fallback>
                <p:oleObj name="Document" r:id="rId3" imgW="5880100" imgH="6654800" progId="Word.Documen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775" y="93663"/>
                        <a:ext cx="6034088" cy="682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52" y="336207"/>
            <a:ext cx="10055852" cy="958812"/>
          </a:xfrm>
        </p:spPr>
        <p:txBody>
          <a:bodyPr/>
          <a:lstStyle/>
          <a:p>
            <a:pPr algn="ctr"/>
            <a:r>
              <a:rPr lang="en-US" dirty="0"/>
              <a:t>Creation of Dataset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5428" y="1892720"/>
          <a:ext cx="9499616" cy="43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40">
                <a:tc>
                  <a:txBody>
                    <a:bodyPr/>
                    <a:lstStyle/>
                    <a:p>
                      <a:r>
                        <a:rPr lang="fr-FR" dirty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T</a:t>
                      </a:r>
                      <a:r>
                        <a:rPr lang="en-US" dirty="0"/>
                        <a:t>ime duration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of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r>
                        <a:rPr lang="en-US" dirty="0" err="1"/>
                        <a:t>Dst_host_count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connections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having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same</a:t>
                      </a:r>
                    </a:p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50">
                <a:tc>
                  <a:txBody>
                    <a:bodyPr/>
                    <a:lstStyle/>
                    <a:p>
                      <a:r>
                        <a:rPr lang="de-DE" dirty="0"/>
                        <a:t>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source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destination IP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addresses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port numbers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are equal </a:t>
                      </a:r>
                      <a:r>
                        <a:rPr lang="en-US" dirty="0" err="1"/>
                        <a:t>then,this</a:t>
                      </a:r>
                      <a:r>
                        <a:rPr lang="en-US" dirty="0"/>
                        <a:t> variable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takes value 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else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etwork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service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connection –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Normal 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err="1"/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r>
                        <a:rPr lang="en-US" baseline="0" dirty="0"/>
                        <a:t> Address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395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the current time of an event that is recorded by a computer.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40">
                <a:tc>
                  <a:txBody>
                    <a:bodyPr/>
                    <a:lstStyle/>
                    <a:p>
                      <a:r>
                        <a:rPr lang="en-US" dirty="0" err="1"/>
                        <a:t>Destination_id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r>
                        <a:rPr lang="en-US" baseline="0" dirty="0"/>
                        <a:t> Address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5103" y="1382184"/>
            <a:ext cx="4108614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Attributes are listed below:</a:t>
            </a:r>
          </a:p>
        </p:txBody>
      </p:sp>
    </p:spTree>
    <p:extLst>
      <p:ext uri="{BB962C8B-B14F-4D97-AF65-F5344CB8AC3E}">
        <p14:creationId xmlns:p14="http://schemas.microsoft.com/office/powerpoint/2010/main" val="411615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0270" y="1805556"/>
            <a:ext cx="3311791" cy="98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1127" y="3959771"/>
            <a:ext cx="3237089" cy="77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1727" y="3947319"/>
            <a:ext cx="3050334" cy="759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0671" y="3922416"/>
            <a:ext cx="3025434" cy="7595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2589672" y="2789272"/>
            <a:ext cx="3386494" cy="1170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 flipV="1">
            <a:off x="4258018" y="4327109"/>
            <a:ext cx="323709" cy="6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7632061" y="4302205"/>
            <a:ext cx="348610" cy="2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9474" y="2116859"/>
            <a:ext cx="29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42129" y="4084292"/>
            <a:ext cx="253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the Module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19737" y="4146554"/>
            <a:ext cx="252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Preprocessing of Dataset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6031" y="4159004"/>
            <a:ext cx="268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of the module </a:t>
            </a:r>
          </a:p>
        </p:txBody>
      </p:sp>
    </p:spTree>
    <p:extLst>
      <p:ext uri="{BB962C8B-B14F-4D97-AF65-F5344CB8AC3E}">
        <p14:creationId xmlns:p14="http://schemas.microsoft.com/office/powerpoint/2010/main" val="324525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Virus:Users:virus:Desktop:Real%20Time.docx!OLE_LINK1</vt:lpstr>
      <vt:lpstr>Anomaly Based Intrusion Detection System in IoT Networks using Random Forest   REVIEW 3</vt:lpstr>
      <vt:lpstr>Architecture Diagram</vt:lpstr>
      <vt:lpstr>IoT node connections</vt:lpstr>
      <vt:lpstr>PowerPoint Presentation</vt:lpstr>
      <vt:lpstr>PowerPoint Presentation</vt:lpstr>
      <vt:lpstr>Creation of Dataset </vt:lpstr>
      <vt:lpstr>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Rhishabh Hattarki</dc:creator>
  <cp:lastModifiedBy>Rhishabh Hattarki</cp:lastModifiedBy>
  <cp:revision>13</cp:revision>
  <dcterms:created xsi:type="dcterms:W3CDTF">2020-01-26T11:15:54Z</dcterms:created>
  <dcterms:modified xsi:type="dcterms:W3CDTF">2020-01-29T02:07:31Z</dcterms:modified>
</cp:coreProperties>
</file>