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8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0C8D5-DEC7-4128-BD5B-F3778B70D5EF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ED90D-F2EB-4729-9607-D19C3853D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97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3883-BDC4-4D68-BB09-1C605161229D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1ABB-2CF9-4C7A-9C19-DACD29389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73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3883-BDC4-4D68-BB09-1C605161229D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1ABB-2CF9-4C7A-9C19-DACD29389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81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3883-BDC4-4D68-BB09-1C605161229D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1ABB-2CF9-4C7A-9C19-DACD29389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30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3883-BDC4-4D68-BB09-1C605161229D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1ABB-2CF9-4C7A-9C19-DACD29389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34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3883-BDC4-4D68-BB09-1C605161229D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1ABB-2CF9-4C7A-9C19-DACD29389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05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3883-BDC4-4D68-BB09-1C605161229D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1ABB-2CF9-4C7A-9C19-DACD29389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84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3883-BDC4-4D68-BB09-1C605161229D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1ABB-2CF9-4C7A-9C19-DACD29389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09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3883-BDC4-4D68-BB09-1C605161229D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1ABB-2CF9-4C7A-9C19-DACD29389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69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3883-BDC4-4D68-BB09-1C605161229D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1ABB-2CF9-4C7A-9C19-DACD29389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89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3883-BDC4-4D68-BB09-1C605161229D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1ABB-2CF9-4C7A-9C19-DACD29389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98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3883-BDC4-4D68-BB09-1C605161229D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1ABB-2CF9-4C7A-9C19-DACD29389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64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03883-BDC4-4D68-BB09-1C605161229D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51ABB-2CF9-4C7A-9C19-DACD29389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6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434" y="2141764"/>
            <a:ext cx="3472422" cy="197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007604" y="22265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Server Login Page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89717" y="4559304"/>
            <a:ext cx="3462203" cy="222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331640" y="46531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Home Page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4" y="2620003"/>
            <a:ext cx="482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Admin User ID text field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Admin Password text field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Admin Login Button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Change Password Button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Home Button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84787" y="3003916"/>
            <a:ext cx="3168353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5336815" y="313090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Change Password Page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207740" y="3556333"/>
            <a:ext cx="3131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Old username text field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Old password text field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New username text field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New password text field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Change Button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634" y="4941168"/>
            <a:ext cx="3312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Header-NIDS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Navigation bar-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         Dashboard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         Log Viewer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          Analysis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         Notification Alert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cxnSp>
        <p:nvCxnSpPr>
          <p:cNvPr id="36" name="Straight Connector 35"/>
          <p:cNvCxnSpPr>
            <a:stCxn id="17" idx="1"/>
          </p:cNvCxnSpPr>
          <p:nvPr/>
        </p:nvCxnSpPr>
        <p:spPr>
          <a:xfrm>
            <a:off x="5084787" y="422805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508103" y="34290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699793" y="188640"/>
            <a:ext cx="309634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/>
          <p:cNvSpPr txBox="1"/>
          <p:nvPr/>
        </p:nvSpPr>
        <p:spPr>
          <a:xfrm>
            <a:off x="3419872" y="230446"/>
            <a:ext cx="223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Register Page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3047839" y="599778"/>
            <a:ext cx="2060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Username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Mobile Number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Email Id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Password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  <p:cxnSp>
        <p:nvCxnSpPr>
          <p:cNvPr id="49" name="Elbow Connector 48"/>
          <p:cNvCxnSpPr/>
          <p:nvPr/>
        </p:nvCxnSpPr>
        <p:spPr>
          <a:xfrm>
            <a:off x="2699792" y="836712"/>
            <a:ext cx="914400" cy="914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1"/>
          </p:cNvCxnSpPr>
          <p:nvPr/>
        </p:nvCxnSpPr>
        <p:spPr>
          <a:xfrm>
            <a:off x="2699792" y="90872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43" idx="1"/>
            <a:endCxn id="4" idx="0"/>
          </p:cNvCxnSpPr>
          <p:nvPr/>
        </p:nvCxnSpPr>
        <p:spPr>
          <a:xfrm rot="10800000" flipV="1">
            <a:off x="2101645" y="980728"/>
            <a:ext cx="598148" cy="11610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" idx="2"/>
            <a:endCxn id="12" idx="0"/>
          </p:cNvCxnSpPr>
          <p:nvPr/>
        </p:nvCxnSpPr>
        <p:spPr>
          <a:xfrm>
            <a:off x="2101645" y="4120040"/>
            <a:ext cx="19174" cy="439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51920" y="2348880"/>
            <a:ext cx="2113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965303" y="2348880"/>
            <a:ext cx="0" cy="655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3851920" y="3717032"/>
            <a:ext cx="12328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82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64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7</cp:revision>
  <dcterms:created xsi:type="dcterms:W3CDTF">2020-01-26T11:28:46Z</dcterms:created>
  <dcterms:modified xsi:type="dcterms:W3CDTF">2020-01-26T12:41:58Z</dcterms:modified>
</cp:coreProperties>
</file>