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ABC2-2006-4E05-8911-680A8F2B9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5CE0-436C-4B83-9642-96B8D5824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0A26-8963-4B16-B16E-CDC1A38C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EF26-DDEC-488E-8FDE-87D5763F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A700-001C-413C-9A55-A077AE1E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D93-DD2D-4DC8-80B1-0DB26797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F0097-DAD9-462B-BC58-ADAB1866D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5D7E-293A-4D01-832A-810F64F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AD7C-6F17-4EC3-A7B2-992037A4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F416-FACA-4B90-85E5-6EA4BA7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DC3CD-BEFD-499B-9DC0-F81E869C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DCB6-FDA6-4232-9DFB-1BE769C2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0B0A-B259-4460-878F-2930984C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31A4-4127-4DCB-B3E5-957E9EEC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3F64-DBCE-4794-B931-CDD2C94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6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457A-F814-4E4E-BC57-3E2E5644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1DE9-2028-40CF-9D4F-A29B5C9B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BAEE-54CC-406E-B77A-CB31CCF2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9367-91CD-4051-BBAB-5F7A7F3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02B9-80C4-4B11-B7EA-07D0A672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38D-7224-4F82-B77B-9FA018FE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3484-5B08-412B-90F9-A9CF6CD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928E-3102-4C22-BA1C-6F0A99B8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3C6C-4E19-48D5-9950-520CDBC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DC38-C95F-4D19-BD42-C71DB2A9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00DA-7E7E-4486-BEF3-4ED0341E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1550-970E-4454-8FF2-BC1096E6B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3AABC-4917-4011-ABC1-874E5E2F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CC2FD-1D93-4B3C-9281-A666D27C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642ED-B581-4BA6-BF1E-8245FBFA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A7916-5734-44AC-96A1-68E2E67C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715D-17B9-4D1D-9337-E3160881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8835-8804-4298-9300-BEAA065D4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3980-8C8E-4519-B619-243064BEA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00F51-CAEF-474D-A11D-A7370F28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1CBF-5380-4FD5-9137-C7FA6A9E0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A5988-7D41-4814-8110-A572FD44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1908B-9ED9-408A-A7EF-F289BD94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C67CA-4E39-4A4A-93F0-A540E311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3BF-DCD7-44F1-9DCE-3F888740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53948-42E2-4C39-B639-41E04374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E8274-B94A-40FB-8568-7FC3798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52DE2-21A0-41C5-B541-8E3F595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E0AE0-519F-4783-AAD5-EE79637C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3B628-E481-4977-9CF9-84CB860E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A3B6-1A63-43F0-A4A1-107981C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BB76-19CC-4FF8-BB18-98A6EF65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3448-7272-420E-A9C2-ACE2CBF4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B20F-9821-472A-91E9-0FBE8764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060F-168D-4227-B92D-59CE91A6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13FE-BF8C-4253-B188-18546B40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A74E-EC18-49E3-9935-DC9705DD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BAA1-4694-4875-9DF9-4AFA04EE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6F5B9-F9F2-404C-83DA-C21F82F74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61360-9ABA-4341-81EC-2F026422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2AD1-898E-4F65-9B99-8FCC4C8E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E0CA-8851-4104-A353-3C9FA6B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9051-A6AA-4174-B753-6F80E574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AF56C-B38D-41DF-9064-BC05B91A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5543-B8AC-4438-8CE6-B0FDAB88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7779-F310-4C90-8C2E-55E795610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02-479F-455E-B01B-A404160E686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9BD2-F37C-41C9-8AFB-926FFD300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E535-6908-4605-AA47-F1BF2DF71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C0CA-D1C6-46AA-85D6-6993A9E2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6825-A345-43B1-A16C-CC8477F87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based Intrusion detection system for IoT Network using </a:t>
            </a:r>
            <a:r>
              <a:rPr lang="en-US"/>
              <a:t>Random Forest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118C9-FF0C-4450-A9D4-8EE3D4C86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By – 					</a:t>
            </a:r>
            <a:r>
              <a:rPr lang="en-US"/>
              <a:t>	  Under </a:t>
            </a:r>
            <a:r>
              <a:rPr lang="en-US" dirty="0"/>
              <a:t>guidance of-</a:t>
            </a:r>
          </a:p>
          <a:p>
            <a:pPr algn="l"/>
            <a:r>
              <a:rPr lang="en-US" dirty="0"/>
              <a:t>Shruti </a:t>
            </a:r>
            <a:r>
              <a:rPr lang="en-US" dirty="0" err="1"/>
              <a:t>Houji</a:t>
            </a:r>
            <a:r>
              <a:rPr lang="en-US" dirty="0"/>
              <a:t> (405203)					      Prof. M. R. </a:t>
            </a:r>
            <a:r>
              <a:rPr lang="en-US" dirty="0" err="1"/>
              <a:t>Dhage</a:t>
            </a:r>
            <a:endParaRPr lang="en-US" dirty="0"/>
          </a:p>
          <a:p>
            <a:pPr algn="l"/>
            <a:r>
              <a:rPr lang="en-US" dirty="0"/>
              <a:t>Rhishabh Hattarki  (405204)</a:t>
            </a:r>
          </a:p>
          <a:p>
            <a:pPr algn="l"/>
            <a:r>
              <a:rPr lang="en-US" dirty="0"/>
              <a:t>Sahil Dixit (405205)</a:t>
            </a:r>
          </a:p>
          <a:p>
            <a:pPr algn="l"/>
            <a:r>
              <a:rPr lang="en-US" dirty="0" err="1"/>
              <a:t>Sanika</a:t>
            </a:r>
            <a:r>
              <a:rPr lang="en-US" dirty="0"/>
              <a:t> Patil (405206)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634493A5-4B81-462E-8DA7-9B5339981997}"/>
              </a:ext>
            </a:extLst>
          </p:cNvPr>
          <p:cNvSpPr txBox="1"/>
          <p:nvPr/>
        </p:nvSpPr>
        <p:spPr>
          <a:xfrm>
            <a:off x="3215640" y="18360"/>
            <a:ext cx="5328360" cy="100764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dirty="0">
                <a:solidFill>
                  <a:srgbClr val="000000"/>
                </a:solidFill>
                <a:latin typeface="Constantia"/>
              </a:rPr>
              <a:t>Idea Matrix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4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"/>
          <p:cNvGraphicFramePr/>
          <p:nvPr>
            <p:extLst>
              <p:ext uri="{D42A27DB-BD31-4B8C-83A1-F6EECF244321}">
                <p14:modId xmlns:p14="http://schemas.microsoft.com/office/powerpoint/2010/main" val="1353888943"/>
              </p:ext>
            </p:extLst>
          </p:nvPr>
        </p:nvGraphicFramePr>
        <p:xfrm>
          <a:off x="2089211" y="748620"/>
          <a:ext cx="7848360" cy="5374080"/>
        </p:xfrm>
        <a:graphic>
          <a:graphicData uri="http://schemas.openxmlformats.org/drawingml/2006/table">
            <a:tbl>
              <a:tblPr/>
              <a:tblGrid>
                <a:gridCol w="18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onstantia"/>
                        </a:rPr>
                        <a:t>I</a:t>
                      </a: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nstantia"/>
                        </a:rPr>
                        <a:t>IDEA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Parameter Affected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     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        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 Increase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It increases Network security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/>
                        <a:t>It increases network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Network security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Network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Improve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/>
                        <a:t>It improves zero day attack detection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Improves IoT security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Improves awareness of user about network intrusions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Unknown attacks</a:t>
                      </a:r>
                      <a:endParaRPr lang="en-US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IoT security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User awareness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tantia"/>
                        </a:rPr>
                        <a:t>Ignore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It ignores the normal behavior in the network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Normal behavior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TextShape 2"/>
          <p:cNvSpPr txBox="1"/>
          <p:nvPr/>
        </p:nvSpPr>
        <p:spPr>
          <a:xfrm>
            <a:off x="9448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6B7317-34C6-468F-AA2F-31E8AE65FD01}" type="slidenum">
              <a:rPr lang="en-US" sz="1200">
                <a:solidFill>
                  <a:srgbClr val="035C75"/>
                </a:solidFill>
                <a:latin typeface="Constanti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DCC73B-6F62-49E6-A353-7D6D9719C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17556"/>
              </p:ext>
            </p:extLst>
          </p:nvPr>
        </p:nvGraphicFramePr>
        <p:xfrm>
          <a:off x="2089211" y="748620"/>
          <a:ext cx="7848360" cy="5360760"/>
        </p:xfrm>
        <a:graphic>
          <a:graphicData uri="http://schemas.openxmlformats.org/drawingml/2006/table">
            <a:tbl>
              <a:tblPr/>
              <a:tblGrid>
                <a:gridCol w="18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onstantia"/>
                        </a:rPr>
                        <a:t>I</a:t>
                      </a: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nstantia"/>
                        </a:rPr>
                        <a:t>IDEA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Parameter Affected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Deliver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It delivers efficient intrusion detection system for IoT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IoT security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Document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/>
                        <a:t>Documentation of the project for researchers to understand and improve on the project in the future.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Project documentation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Decrease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It decreases efforts taken to create signatures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Effort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4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487A0-8FC0-4307-9317-03041E320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519380"/>
              </p:ext>
            </p:extLst>
          </p:nvPr>
        </p:nvGraphicFramePr>
        <p:xfrm>
          <a:off x="2089211" y="748620"/>
          <a:ext cx="7848360" cy="5661720"/>
        </p:xfrm>
        <a:graphic>
          <a:graphicData uri="http://schemas.openxmlformats.org/drawingml/2006/table">
            <a:tbl>
              <a:tblPr/>
              <a:tblGrid>
                <a:gridCol w="18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onstantia"/>
                        </a:rPr>
                        <a:t>I</a:t>
                      </a: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nstantia"/>
                        </a:rPr>
                        <a:t>IDEA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Parameter Affected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Educate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Educate project members with – security concepts, machine learning, MySQL, Wireshark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/>
                        <a:t>Educate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Project members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Evaluate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/>
                        <a:t>Continuously monitor network traffic for intrusions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/>
                        <a:t>Evaluate packets to determine if there is an intrusion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None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Network traffic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Packets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Experiment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Experiment on different types of attacks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Experiment on different types of ML models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Attacks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ML models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0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957ED-8C84-450C-92EB-D32DF241F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626263"/>
              </p:ext>
            </p:extLst>
          </p:nvPr>
        </p:nvGraphicFramePr>
        <p:xfrm>
          <a:off x="2089211" y="748620"/>
          <a:ext cx="7848360" cy="5551200"/>
        </p:xfrm>
        <a:graphic>
          <a:graphicData uri="http://schemas.openxmlformats.org/drawingml/2006/table">
            <a:tbl>
              <a:tblPr/>
              <a:tblGrid>
                <a:gridCol w="18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onstantia"/>
                        </a:rPr>
                        <a:t>I</a:t>
                      </a: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1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nstantia"/>
                        </a:rPr>
                        <a:t>IDEA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Parameter Affected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Accelerate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It increases the processing speed by using a separate device instead of the IoT device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Processing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Analysis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/>
                        <a:t>It analyses detected anomalies to determine what type of attack it 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Category of attack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            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Advertise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Advertise about IoT security and need of an IDS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Create a GitHub page, which will include code, documentation and process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Security awareness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nstantia"/>
                        </a:rPr>
                        <a:t>GitHub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49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Constantia</vt:lpstr>
      <vt:lpstr>Office Theme</vt:lpstr>
      <vt:lpstr>Anomaly based Intrusion detection system for IoT Network using Random Forest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Rhishabh Hattarki</dc:creator>
  <cp:lastModifiedBy>Rhishabh Hattarki</cp:lastModifiedBy>
  <cp:revision>14</cp:revision>
  <dcterms:created xsi:type="dcterms:W3CDTF">2019-09-25T05:11:27Z</dcterms:created>
  <dcterms:modified xsi:type="dcterms:W3CDTF">2019-09-25T16:20:56Z</dcterms:modified>
</cp:coreProperties>
</file>