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2F62-F864-40FE-9432-7D41D07E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20C88-1B70-4CB3-A47B-1E3613BE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89CC-B785-41EA-B209-781CFF86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5DA6-A17D-454A-9FE7-FA943A0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7246-E38C-4652-BD56-4A5EFF7E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5B01-7153-4079-8F8C-2A632B22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AB6AF-FD3A-4496-BC11-4793F894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339B-32B3-49BB-9DCA-F55560E7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1538-B17A-4285-8E80-AC431AAC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FDEB-E39F-4593-8E43-D45579DD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DFC88-EF01-4A68-A3F7-C0B3A2D33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108D-9DFE-457C-A34F-6C115879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F9BE-1DA6-4508-B66A-4E2F37B0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C0BB-D126-4CB6-93DC-686E3058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330C-F91E-4E89-8A1A-9995B611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1A77-B4FA-4399-BB06-9ABE7254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70DE-CF8C-4EDB-9A40-A2C487E9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456E-7DA2-434C-BB44-E6D908CC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DCFF-0E9C-4E2B-AD61-F510D8B8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3EA0-1623-46AD-ACE4-93A1E95F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0A25-CEAC-4B9E-9EE1-EC436ACA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EBFB-66FA-4CCB-9153-9391C443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70F7-F943-48E5-9550-0270C68E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9A5A-9A57-4F07-8530-89053AE7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0EC-0501-4918-84C2-ED8BA1BA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58A6-0427-4D72-9C20-537DFCC2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864F-4D9E-4554-8D8C-9999A268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93117-3F2B-4C80-A02E-E3062AA5F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5D32-7A39-4B44-B52A-8C5D6A07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F50A-06EA-470C-9D63-D210F8E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DE779-20BC-4060-A583-9235D359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2C6E-02FE-4921-B14E-333F0C85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5091-3EC2-4D57-BB9A-E702C4C5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1B93-50A3-4F07-B7F0-223685D4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03CC2-63E8-44CA-B3DB-E8B5115D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30956-DEA8-40BE-A76D-962FB7167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A57C4-356D-47A8-9AE5-BC7E0B34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7FF3A-0CEA-46F8-A54D-B506C949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0E5AE-311D-43FA-BB0E-93D4658A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F611-614B-4CDB-827D-452BE202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AA6DC-770D-43E8-8237-889B72EB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19288-1FAB-4345-8FB7-158489F2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565AD-7782-44D5-BBAB-21777ED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2FABF-E760-4E4E-A8FC-51164C21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B2849-0CA5-4768-AE3E-8A85F594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4CCC-8429-4C04-848F-D49D11B1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537A-BB15-4C56-820E-2655851F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292A-A37A-450F-B709-67205E5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8AAD-CE27-4830-8825-EA5C7F83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C7FA6-99ED-4495-B23F-42FDEA2C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7A98-5DC4-4D08-9A32-8041CEA1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89F54-BD09-476C-8644-461C0617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6AA0-1B6A-4A91-9202-A6E1A20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719F9-06DB-448D-9128-300C99F5E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6438D-B8C7-4955-A42E-80640CD2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DBA14-D651-4467-B74F-9A5ECA75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EE176-9C94-4210-A65A-C7348F25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2264-7FED-45DF-8E9B-0A597B4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D27E3-788E-448A-94E4-A1077A15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02A63-3DF5-4CF0-AE5B-EB15A371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A21E-B7C9-47E4-B30F-18D24ECB0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F776-AAC9-40EB-89D9-9EEED5E5B27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F9C5-5BDE-4DBE-B7BC-BA9A82104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5C16-BA7E-4087-89DD-79D7061E3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C11C-3146-4691-892E-08756ACD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E30-5385-4F1B-A027-058B150F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milestones and 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A7DEC-6EFD-47BB-88E7-01BB989B1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" y="1097406"/>
            <a:ext cx="11785332" cy="5294063"/>
          </a:xfrm>
        </p:spPr>
      </p:pic>
    </p:spTree>
    <p:extLst>
      <p:ext uri="{BB962C8B-B14F-4D97-AF65-F5344CB8AC3E}">
        <p14:creationId xmlns:p14="http://schemas.microsoft.com/office/powerpoint/2010/main" val="373725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1F60-014C-4BF1-B75D-B87015B1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8217-6137-47D1-B83D-A96B40D0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r>
              <a:rPr lang="en-US" b="1" dirty="0"/>
              <a:t>Schedule risks </a:t>
            </a:r>
            <a:r>
              <a:rPr lang="en-US" dirty="0"/>
              <a:t>– starting too slow (not finishing in time), rushing too fast (sacrificing on quality which will further create more issues)</a:t>
            </a:r>
          </a:p>
          <a:p>
            <a:r>
              <a:rPr lang="en-US" b="1" dirty="0"/>
              <a:t>Budget risks </a:t>
            </a:r>
            <a:r>
              <a:rPr lang="en-US" dirty="0"/>
              <a:t>– hardware failure, extra hardware required (adapters, cables, controllers)</a:t>
            </a:r>
          </a:p>
          <a:p>
            <a:r>
              <a:rPr lang="en-US" b="1" dirty="0"/>
              <a:t>Technical risks </a:t>
            </a:r>
            <a:r>
              <a:rPr lang="en-US" dirty="0"/>
              <a:t>– bugs, bad code structure, connectivity issues, lack of commenting/documentation, lack of technical knowledge</a:t>
            </a:r>
          </a:p>
          <a:p>
            <a:r>
              <a:rPr lang="en-US" b="1" dirty="0"/>
              <a:t>Management risks </a:t>
            </a:r>
            <a:r>
              <a:rPr lang="en-US" dirty="0"/>
              <a:t>– lack of coordination, improper task assignment</a:t>
            </a:r>
          </a:p>
          <a:p>
            <a:r>
              <a:rPr lang="en-US" b="1" dirty="0"/>
              <a:t>External risks </a:t>
            </a:r>
            <a:r>
              <a:rPr lang="en-US" dirty="0"/>
              <a:t>– Exams, submissions, unavoidable events, health issues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CE90-461A-45A7-941D-D59AAD1E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Prioritization and Backup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7968-F77A-43C4-99C0-1C716D41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1 – Create software ready – model creation, testing with DS2OS</a:t>
            </a:r>
          </a:p>
          <a:p>
            <a:r>
              <a:rPr lang="en-US" dirty="0"/>
              <a:t>Plan 2 – Test with created model</a:t>
            </a:r>
          </a:p>
          <a:p>
            <a:r>
              <a:rPr lang="en-US" dirty="0">
                <a:solidFill>
                  <a:srgbClr val="FF0000"/>
                </a:solidFill>
              </a:rPr>
              <a:t>Backup</a:t>
            </a:r>
            <a:r>
              <a:rPr lang="en-US" dirty="0"/>
              <a:t> – Create own dataset </a:t>
            </a:r>
          </a:p>
          <a:p>
            <a:r>
              <a:rPr lang="en-US" dirty="0"/>
              <a:t>Plan 3 – Use 2 nodes with separate computer for processing</a:t>
            </a:r>
          </a:p>
          <a:p>
            <a:r>
              <a:rPr lang="en-US" dirty="0">
                <a:solidFill>
                  <a:srgbClr val="FF0000"/>
                </a:solidFill>
              </a:rPr>
              <a:t>Backup</a:t>
            </a:r>
            <a:r>
              <a:rPr lang="en-US" dirty="0"/>
              <a:t> – Use only 1 node</a:t>
            </a:r>
          </a:p>
          <a:p>
            <a:r>
              <a:rPr lang="en-US" dirty="0"/>
              <a:t>Plan 4 – Use Zigbee with adapter</a:t>
            </a:r>
          </a:p>
          <a:p>
            <a:r>
              <a:rPr lang="en-US" dirty="0">
                <a:solidFill>
                  <a:srgbClr val="FF0000"/>
                </a:solidFill>
              </a:rPr>
              <a:t>Backup</a:t>
            </a:r>
            <a:r>
              <a:rPr lang="en-US" dirty="0"/>
              <a:t> – Get raspberry pi with </a:t>
            </a:r>
            <a:r>
              <a:rPr lang="en-US" dirty="0" err="1"/>
              <a:t>wifi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9680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milestones and timeline</vt:lpstr>
      <vt:lpstr>Project Risks</vt:lpstr>
      <vt:lpstr>Risk Prioritization and Backup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Rhishabh Hattarki</dc:creator>
  <cp:lastModifiedBy>Rhishabh Hattarki</cp:lastModifiedBy>
  <cp:revision>6</cp:revision>
  <dcterms:created xsi:type="dcterms:W3CDTF">2019-09-30T06:45:52Z</dcterms:created>
  <dcterms:modified xsi:type="dcterms:W3CDTF">2019-09-30T08:21:06Z</dcterms:modified>
</cp:coreProperties>
</file>