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304C-70AA-7744-99CF-0C54F9F66B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A74C5B-72E6-9244-B1D6-C79952DAE4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9B78E8-DB81-8547-8878-EB0273F24DF8}"/>
              </a:ext>
            </a:extLst>
          </p:cNvPr>
          <p:cNvSpPr>
            <a:spLocks noGrp="1"/>
          </p:cNvSpPr>
          <p:nvPr>
            <p:ph type="dt" sz="half" idx="10"/>
          </p:nvPr>
        </p:nvSpPr>
        <p:spPr/>
        <p:txBody>
          <a:bodyPr/>
          <a:lstStyle/>
          <a:p>
            <a:fld id="{5A8CA9C0-E3D1-9343-8FBB-26C2CE8F5445}" type="datetimeFigureOut">
              <a:rPr lang="en-US" smtClean="0"/>
              <a:t>9/30/2019</a:t>
            </a:fld>
            <a:endParaRPr lang="en-US"/>
          </a:p>
        </p:txBody>
      </p:sp>
      <p:sp>
        <p:nvSpPr>
          <p:cNvPr id="5" name="Footer Placeholder 4">
            <a:extLst>
              <a:ext uri="{FF2B5EF4-FFF2-40B4-BE49-F238E27FC236}">
                <a16:creationId xmlns:a16="http://schemas.microsoft.com/office/drawing/2014/main" id="{1300339B-4A2A-6A48-8A68-8F7E7C309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022D0-F879-1340-BC4C-47201C9C3451}"/>
              </a:ext>
            </a:extLst>
          </p:cNvPr>
          <p:cNvSpPr>
            <a:spLocks noGrp="1"/>
          </p:cNvSpPr>
          <p:nvPr>
            <p:ph type="sldNum" sz="quarter" idx="12"/>
          </p:nvPr>
        </p:nvSpPr>
        <p:spPr/>
        <p:txBody>
          <a:bodyPr/>
          <a:lstStyle/>
          <a:p>
            <a:fld id="{B48EC252-14CE-D542-89FE-B721B668C30F}" type="slidenum">
              <a:rPr lang="en-US" smtClean="0"/>
              <a:t>‹#›</a:t>
            </a:fld>
            <a:endParaRPr lang="en-US"/>
          </a:p>
        </p:txBody>
      </p:sp>
    </p:spTree>
    <p:extLst>
      <p:ext uri="{BB962C8B-B14F-4D97-AF65-F5344CB8AC3E}">
        <p14:creationId xmlns:p14="http://schemas.microsoft.com/office/powerpoint/2010/main" val="137399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0D12-7D48-EC48-A35B-E6765095D6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E58AFF-D0D5-1042-9EAA-8E04D9A47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EC83B-6FD9-A24A-889F-FBAC2B55D302}"/>
              </a:ext>
            </a:extLst>
          </p:cNvPr>
          <p:cNvSpPr>
            <a:spLocks noGrp="1"/>
          </p:cNvSpPr>
          <p:nvPr>
            <p:ph type="dt" sz="half" idx="10"/>
          </p:nvPr>
        </p:nvSpPr>
        <p:spPr/>
        <p:txBody>
          <a:bodyPr/>
          <a:lstStyle/>
          <a:p>
            <a:fld id="{5A8CA9C0-E3D1-9343-8FBB-26C2CE8F5445}" type="datetimeFigureOut">
              <a:rPr lang="en-US" smtClean="0"/>
              <a:t>9/30/2019</a:t>
            </a:fld>
            <a:endParaRPr lang="en-US"/>
          </a:p>
        </p:txBody>
      </p:sp>
      <p:sp>
        <p:nvSpPr>
          <p:cNvPr id="5" name="Footer Placeholder 4">
            <a:extLst>
              <a:ext uri="{FF2B5EF4-FFF2-40B4-BE49-F238E27FC236}">
                <a16:creationId xmlns:a16="http://schemas.microsoft.com/office/drawing/2014/main" id="{24F9ABC2-BC36-2D4F-A8C3-B4C75C174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437CA-2F8F-2244-B451-5ACD31948A43}"/>
              </a:ext>
            </a:extLst>
          </p:cNvPr>
          <p:cNvSpPr>
            <a:spLocks noGrp="1"/>
          </p:cNvSpPr>
          <p:nvPr>
            <p:ph type="sldNum" sz="quarter" idx="12"/>
          </p:nvPr>
        </p:nvSpPr>
        <p:spPr/>
        <p:txBody>
          <a:bodyPr/>
          <a:lstStyle/>
          <a:p>
            <a:fld id="{B48EC252-14CE-D542-89FE-B721B668C30F}" type="slidenum">
              <a:rPr lang="en-US" smtClean="0"/>
              <a:t>‹#›</a:t>
            </a:fld>
            <a:endParaRPr lang="en-US"/>
          </a:p>
        </p:txBody>
      </p:sp>
    </p:spTree>
    <p:extLst>
      <p:ext uri="{BB962C8B-B14F-4D97-AF65-F5344CB8AC3E}">
        <p14:creationId xmlns:p14="http://schemas.microsoft.com/office/powerpoint/2010/main" val="374387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878EA-864F-D141-831B-3E3A475588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09D2DE-E19E-E74D-A503-A5B22C60DF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A2F01-E1CC-044B-9291-E420D1D46458}"/>
              </a:ext>
            </a:extLst>
          </p:cNvPr>
          <p:cNvSpPr>
            <a:spLocks noGrp="1"/>
          </p:cNvSpPr>
          <p:nvPr>
            <p:ph type="dt" sz="half" idx="10"/>
          </p:nvPr>
        </p:nvSpPr>
        <p:spPr/>
        <p:txBody>
          <a:bodyPr/>
          <a:lstStyle/>
          <a:p>
            <a:fld id="{5A8CA9C0-E3D1-9343-8FBB-26C2CE8F5445}" type="datetimeFigureOut">
              <a:rPr lang="en-US" smtClean="0"/>
              <a:t>9/30/2019</a:t>
            </a:fld>
            <a:endParaRPr lang="en-US"/>
          </a:p>
        </p:txBody>
      </p:sp>
      <p:sp>
        <p:nvSpPr>
          <p:cNvPr id="5" name="Footer Placeholder 4">
            <a:extLst>
              <a:ext uri="{FF2B5EF4-FFF2-40B4-BE49-F238E27FC236}">
                <a16:creationId xmlns:a16="http://schemas.microsoft.com/office/drawing/2014/main" id="{3322BED5-229A-B946-8638-CFACA6475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9607E-4368-6C46-B294-C0DDA5EF4852}"/>
              </a:ext>
            </a:extLst>
          </p:cNvPr>
          <p:cNvSpPr>
            <a:spLocks noGrp="1"/>
          </p:cNvSpPr>
          <p:nvPr>
            <p:ph type="sldNum" sz="quarter" idx="12"/>
          </p:nvPr>
        </p:nvSpPr>
        <p:spPr/>
        <p:txBody>
          <a:bodyPr/>
          <a:lstStyle/>
          <a:p>
            <a:fld id="{B48EC252-14CE-D542-89FE-B721B668C30F}" type="slidenum">
              <a:rPr lang="en-US" smtClean="0"/>
              <a:t>‹#›</a:t>
            </a:fld>
            <a:endParaRPr lang="en-US"/>
          </a:p>
        </p:txBody>
      </p:sp>
    </p:spTree>
    <p:extLst>
      <p:ext uri="{BB962C8B-B14F-4D97-AF65-F5344CB8AC3E}">
        <p14:creationId xmlns:p14="http://schemas.microsoft.com/office/powerpoint/2010/main" val="896764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FCA1-9CC7-1449-9E16-FC964968A3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BA4A44-A7AB-B549-AD52-4A4111DFB7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EBEC1-9783-604E-96D0-6C9BCD51B1E5}"/>
              </a:ext>
            </a:extLst>
          </p:cNvPr>
          <p:cNvSpPr>
            <a:spLocks noGrp="1"/>
          </p:cNvSpPr>
          <p:nvPr>
            <p:ph type="dt" sz="half" idx="10"/>
          </p:nvPr>
        </p:nvSpPr>
        <p:spPr/>
        <p:txBody>
          <a:bodyPr/>
          <a:lstStyle/>
          <a:p>
            <a:fld id="{5A8CA9C0-E3D1-9343-8FBB-26C2CE8F5445}" type="datetimeFigureOut">
              <a:rPr lang="en-US" smtClean="0"/>
              <a:t>9/30/2019</a:t>
            </a:fld>
            <a:endParaRPr lang="en-US"/>
          </a:p>
        </p:txBody>
      </p:sp>
      <p:sp>
        <p:nvSpPr>
          <p:cNvPr id="5" name="Footer Placeholder 4">
            <a:extLst>
              <a:ext uri="{FF2B5EF4-FFF2-40B4-BE49-F238E27FC236}">
                <a16:creationId xmlns:a16="http://schemas.microsoft.com/office/drawing/2014/main" id="{554B5899-6298-454A-8349-3B1E0F189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7F294-D1F4-904B-8181-86890BDCE41A}"/>
              </a:ext>
            </a:extLst>
          </p:cNvPr>
          <p:cNvSpPr>
            <a:spLocks noGrp="1"/>
          </p:cNvSpPr>
          <p:nvPr>
            <p:ph type="sldNum" sz="quarter" idx="12"/>
          </p:nvPr>
        </p:nvSpPr>
        <p:spPr/>
        <p:txBody>
          <a:bodyPr/>
          <a:lstStyle/>
          <a:p>
            <a:fld id="{B48EC252-14CE-D542-89FE-B721B668C30F}" type="slidenum">
              <a:rPr lang="en-US" smtClean="0"/>
              <a:t>‹#›</a:t>
            </a:fld>
            <a:endParaRPr lang="en-US"/>
          </a:p>
        </p:txBody>
      </p:sp>
    </p:spTree>
    <p:extLst>
      <p:ext uri="{BB962C8B-B14F-4D97-AF65-F5344CB8AC3E}">
        <p14:creationId xmlns:p14="http://schemas.microsoft.com/office/powerpoint/2010/main" val="85821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E600-5703-4E48-A6B0-989AE275F0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C13325-0916-5A40-990E-C978BF4542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6DCD83-8AB2-B144-A61A-FBB60198C6AA}"/>
              </a:ext>
            </a:extLst>
          </p:cNvPr>
          <p:cNvSpPr>
            <a:spLocks noGrp="1"/>
          </p:cNvSpPr>
          <p:nvPr>
            <p:ph type="dt" sz="half" idx="10"/>
          </p:nvPr>
        </p:nvSpPr>
        <p:spPr/>
        <p:txBody>
          <a:bodyPr/>
          <a:lstStyle/>
          <a:p>
            <a:fld id="{5A8CA9C0-E3D1-9343-8FBB-26C2CE8F5445}" type="datetimeFigureOut">
              <a:rPr lang="en-US" smtClean="0"/>
              <a:t>9/30/2019</a:t>
            </a:fld>
            <a:endParaRPr lang="en-US"/>
          </a:p>
        </p:txBody>
      </p:sp>
      <p:sp>
        <p:nvSpPr>
          <p:cNvPr id="5" name="Footer Placeholder 4">
            <a:extLst>
              <a:ext uri="{FF2B5EF4-FFF2-40B4-BE49-F238E27FC236}">
                <a16:creationId xmlns:a16="http://schemas.microsoft.com/office/drawing/2014/main" id="{C7A634A4-F4AE-B14A-BA96-069AFAE52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9EB39-01C1-E94D-BED1-2D3A211A018D}"/>
              </a:ext>
            </a:extLst>
          </p:cNvPr>
          <p:cNvSpPr>
            <a:spLocks noGrp="1"/>
          </p:cNvSpPr>
          <p:nvPr>
            <p:ph type="sldNum" sz="quarter" idx="12"/>
          </p:nvPr>
        </p:nvSpPr>
        <p:spPr/>
        <p:txBody>
          <a:bodyPr/>
          <a:lstStyle/>
          <a:p>
            <a:fld id="{B48EC252-14CE-D542-89FE-B721B668C30F}" type="slidenum">
              <a:rPr lang="en-US" smtClean="0"/>
              <a:t>‹#›</a:t>
            </a:fld>
            <a:endParaRPr lang="en-US"/>
          </a:p>
        </p:txBody>
      </p:sp>
    </p:spTree>
    <p:extLst>
      <p:ext uri="{BB962C8B-B14F-4D97-AF65-F5344CB8AC3E}">
        <p14:creationId xmlns:p14="http://schemas.microsoft.com/office/powerpoint/2010/main" val="383471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B814-6459-B342-B235-777F0A5799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FE4D8B-702F-784C-9651-9994879F9A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A852D8-0E56-6247-A3E4-9038035F8F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4F3046-96A2-0941-8332-DD2DFA27A082}"/>
              </a:ext>
            </a:extLst>
          </p:cNvPr>
          <p:cNvSpPr>
            <a:spLocks noGrp="1"/>
          </p:cNvSpPr>
          <p:nvPr>
            <p:ph type="dt" sz="half" idx="10"/>
          </p:nvPr>
        </p:nvSpPr>
        <p:spPr/>
        <p:txBody>
          <a:bodyPr/>
          <a:lstStyle/>
          <a:p>
            <a:fld id="{5A8CA9C0-E3D1-9343-8FBB-26C2CE8F5445}" type="datetimeFigureOut">
              <a:rPr lang="en-US" smtClean="0"/>
              <a:t>9/30/2019</a:t>
            </a:fld>
            <a:endParaRPr lang="en-US"/>
          </a:p>
        </p:txBody>
      </p:sp>
      <p:sp>
        <p:nvSpPr>
          <p:cNvPr id="6" name="Footer Placeholder 5">
            <a:extLst>
              <a:ext uri="{FF2B5EF4-FFF2-40B4-BE49-F238E27FC236}">
                <a16:creationId xmlns:a16="http://schemas.microsoft.com/office/drawing/2014/main" id="{FA07AC6D-93C5-4F4C-9270-3F9BA332A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1BC0B-2305-424B-A0F8-552F1A35010F}"/>
              </a:ext>
            </a:extLst>
          </p:cNvPr>
          <p:cNvSpPr>
            <a:spLocks noGrp="1"/>
          </p:cNvSpPr>
          <p:nvPr>
            <p:ph type="sldNum" sz="quarter" idx="12"/>
          </p:nvPr>
        </p:nvSpPr>
        <p:spPr/>
        <p:txBody>
          <a:bodyPr/>
          <a:lstStyle/>
          <a:p>
            <a:fld id="{B48EC252-14CE-D542-89FE-B721B668C30F}" type="slidenum">
              <a:rPr lang="en-US" smtClean="0"/>
              <a:t>‹#›</a:t>
            </a:fld>
            <a:endParaRPr lang="en-US"/>
          </a:p>
        </p:txBody>
      </p:sp>
    </p:spTree>
    <p:extLst>
      <p:ext uri="{BB962C8B-B14F-4D97-AF65-F5344CB8AC3E}">
        <p14:creationId xmlns:p14="http://schemas.microsoft.com/office/powerpoint/2010/main" val="268758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76DF-3C70-AF4E-B778-CC29918309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9D095C-A273-9942-8CD8-7D678622BA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771597-B2A9-9C49-A7D4-1CC9AE3BD1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485BC9-E90A-1644-AEFE-037D28E745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1512A0-CD02-2C46-9600-1314C8DBAB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86923-B14F-A445-B1E7-84A8DBE58AD8}"/>
              </a:ext>
            </a:extLst>
          </p:cNvPr>
          <p:cNvSpPr>
            <a:spLocks noGrp="1"/>
          </p:cNvSpPr>
          <p:nvPr>
            <p:ph type="dt" sz="half" idx="10"/>
          </p:nvPr>
        </p:nvSpPr>
        <p:spPr/>
        <p:txBody>
          <a:bodyPr/>
          <a:lstStyle/>
          <a:p>
            <a:fld id="{5A8CA9C0-E3D1-9343-8FBB-26C2CE8F5445}" type="datetimeFigureOut">
              <a:rPr lang="en-US" smtClean="0"/>
              <a:t>9/30/2019</a:t>
            </a:fld>
            <a:endParaRPr lang="en-US"/>
          </a:p>
        </p:txBody>
      </p:sp>
      <p:sp>
        <p:nvSpPr>
          <p:cNvPr id="8" name="Footer Placeholder 7">
            <a:extLst>
              <a:ext uri="{FF2B5EF4-FFF2-40B4-BE49-F238E27FC236}">
                <a16:creationId xmlns:a16="http://schemas.microsoft.com/office/drawing/2014/main" id="{DF3045CA-6721-884D-8113-C700B7734A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5B4138-50CC-A04A-9FA4-7F2479E8FFB9}"/>
              </a:ext>
            </a:extLst>
          </p:cNvPr>
          <p:cNvSpPr>
            <a:spLocks noGrp="1"/>
          </p:cNvSpPr>
          <p:nvPr>
            <p:ph type="sldNum" sz="quarter" idx="12"/>
          </p:nvPr>
        </p:nvSpPr>
        <p:spPr/>
        <p:txBody>
          <a:bodyPr/>
          <a:lstStyle/>
          <a:p>
            <a:fld id="{B48EC252-14CE-D542-89FE-B721B668C30F}" type="slidenum">
              <a:rPr lang="en-US" smtClean="0"/>
              <a:t>‹#›</a:t>
            </a:fld>
            <a:endParaRPr lang="en-US"/>
          </a:p>
        </p:txBody>
      </p:sp>
    </p:spTree>
    <p:extLst>
      <p:ext uri="{BB962C8B-B14F-4D97-AF65-F5344CB8AC3E}">
        <p14:creationId xmlns:p14="http://schemas.microsoft.com/office/powerpoint/2010/main" val="23772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B286-2675-7B4B-A533-18112F4CC5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822E7D-7DDD-B442-AC29-CBDE5DF927AE}"/>
              </a:ext>
            </a:extLst>
          </p:cNvPr>
          <p:cNvSpPr>
            <a:spLocks noGrp="1"/>
          </p:cNvSpPr>
          <p:nvPr>
            <p:ph type="dt" sz="half" idx="10"/>
          </p:nvPr>
        </p:nvSpPr>
        <p:spPr/>
        <p:txBody>
          <a:bodyPr/>
          <a:lstStyle/>
          <a:p>
            <a:fld id="{5A8CA9C0-E3D1-9343-8FBB-26C2CE8F5445}" type="datetimeFigureOut">
              <a:rPr lang="en-US" smtClean="0"/>
              <a:t>9/30/2019</a:t>
            </a:fld>
            <a:endParaRPr lang="en-US"/>
          </a:p>
        </p:txBody>
      </p:sp>
      <p:sp>
        <p:nvSpPr>
          <p:cNvPr id="4" name="Footer Placeholder 3">
            <a:extLst>
              <a:ext uri="{FF2B5EF4-FFF2-40B4-BE49-F238E27FC236}">
                <a16:creationId xmlns:a16="http://schemas.microsoft.com/office/drawing/2014/main" id="{8B0915B1-77B1-934C-8B74-BF8919113D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9CEBAC-4C20-7541-B83C-88585DE58581}"/>
              </a:ext>
            </a:extLst>
          </p:cNvPr>
          <p:cNvSpPr>
            <a:spLocks noGrp="1"/>
          </p:cNvSpPr>
          <p:nvPr>
            <p:ph type="sldNum" sz="quarter" idx="12"/>
          </p:nvPr>
        </p:nvSpPr>
        <p:spPr/>
        <p:txBody>
          <a:bodyPr/>
          <a:lstStyle/>
          <a:p>
            <a:fld id="{B48EC252-14CE-D542-89FE-B721B668C30F}" type="slidenum">
              <a:rPr lang="en-US" smtClean="0"/>
              <a:t>‹#›</a:t>
            </a:fld>
            <a:endParaRPr lang="en-US"/>
          </a:p>
        </p:txBody>
      </p:sp>
    </p:spTree>
    <p:extLst>
      <p:ext uri="{BB962C8B-B14F-4D97-AF65-F5344CB8AC3E}">
        <p14:creationId xmlns:p14="http://schemas.microsoft.com/office/powerpoint/2010/main" val="2741748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506EF-0C0E-6F40-BF1B-BFEAA62844C0}"/>
              </a:ext>
            </a:extLst>
          </p:cNvPr>
          <p:cNvSpPr>
            <a:spLocks noGrp="1"/>
          </p:cNvSpPr>
          <p:nvPr>
            <p:ph type="dt" sz="half" idx="10"/>
          </p:nvPr>
        </p:nvSpPr>
        <p:spPr/>
        <p:txBody>
          <a:bodyPr/>
          <a:lstStyle/>
          <a:p>
            <a:fld id="{5A8CA9C0-E3D1-9343-8FBB-26C2CE8F5445}" type="datetimeFigureOut">
              <a:rPr lang="en-US" smtClean="0"/>
              <a:t>9/30/2019</a:t>
            </a:fld>
            <a:endParaRPr lang="en-US"/>
          </a:p>
        </p:txBody>
      </p:sp>
      <p:sp>
        <p:nvSpPr>
          <p:cNvPr id="3" name="Footer Placeholder 2">
            <a:extLst>
              <a:ext uri="{FF2B5EF4-FFF2-40B4-BE49-F238E27FC236}">
                <a16:creationId xmlns:a16="http://schemas.microsoft.com/office/drawing/2014/main" id="{B0941E10-6C8F-AF45-9BA5-58AF3135F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9A8A9E-2F64-8446-8209-7FDD18F50318}"/>
              </a:ext>
            </a:extLst>
          </p:cNvPr>
          <p:cNvSpPr>
            <a:spLocks noGrp="1"/>
          </p:cNvSpPr>
          <p:nvPr>
            <p:ph type="sldNum" sz="quarter" idx="12"/>
          </p:nvPr>
        </p:nvSpPr>
        <p:spPr/>
        <p:txBody>
          <a:bodyPr/>
          <a:lstStyle/>
          <a:p>
            <a:fld id="{B48EC252-14CE-D542-89FE-B721B668C30F}" type="slidenum">
              <a:rPr lang="en-US" smtClean="0"/>
              <a:t>‹#›</a:t>
            </a:fld>
            <a:endParaRPr lang="en-US"/>
          </a:p>
        </p:txBody>
      </p:sp>
    </p:spTree>
    <p:extLst>
      <p:ext uri="{BB962C8B-B14F-4D97-AF65-F5344CB8AC3E}">
        <p14:creationId xmlns:p14="http://schemas.microsoft.com/office/powerpoint/2010/main" val="274458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41C5-5F51-E34B-AF0E-149403781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D9013F-F9B9-5C4C-9B16-A718B9402A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2BAEF6-2A31-E04F-ADC5-2408ED5B3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96E09-2C0C-7C4A-8880-B26F58CE50FA}"/>
              </a:ext>
            </a:extLst>
          </p:cNvPr>
          <p:cNvSpPr>
            <a:spLocks noGrp="1"/>
          </p:cNvSpPr>
          <p:nvPr>
            <p:ph type="dt" sz="half" idx="10"/>
          </p:nvPr>
        </p:nvSpPr>
        <p:spPr/>
        <p:txBody>
          <a:bodyPr/>
          <a:lstStyle/>
          <a:p>
            <a:fld id="{5A8CA9C0-E3D1-9343-8FBB-26C2CE8F5445}" type="datetimeFigureOut">
              <a:rPr lang="en-US" smtClean="0"/>
              <a:t>9/30/2019</a:t>
            </a:fld>
            <a:endParaRPr lang="en-US"/>
          </a:p>
        </p:txBody>
      </p:sp>
      <p:sp>
        <p:nvSpPr>
          <p:cNvPr id="6" name="Footer Placeholder 5">
            <a:extLst>
              <a:ext uri="{FF2B5EF4-FFF2-40B4-BE49-F238E27FC236}">
                <a16:creationId xmlns:a16="http://schemas.microsoft.com/office/drawing/2014/main" id="{46CC514D-574C-9744-8C34-05843013F0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E613D5-33F3-354F-9054-0B029A059797}"/>
              </a:ext>
            </a:extLst>
          </p:cNvPr>
          <p:cNvSpPr>
            <a:spLocks noGrp="1"/>
          </p:cNvSpPr>
          <p:nvPr>
            <p:ph type="sldNum" sz="quarter" idx="12"/>
          </p:nvPr>
        </p:nvSpPr>
        <p:spPr/>
        <p:txBody>
          <a:bodyPr/>
          <a:lstStyle/>
          <a:p>
            <a:fld id="{B48EC252-14CE-D542-89FE-B721B668C30F}" type="slidenum">
              <a:rPr lang="en-US" smtClean="0"/>
              <a:t>‹#›</a:t>
            </a:fld>
            <a:endParaRPr lang="en-US"/>
          </a:p>
        </p:txBody>
      </p:sp>
    </p:spTree>
    <p:extLst>
      <p:ext uri="{BB962C8B-B14F-4D97-AF65-F5344CB8AC3E}">
        <p14:creationId xmlns:p14="http://schemas.microsoft.com/office/powerpoint/2010/main" val="24508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2D2D-91BC-AB43-9947-2576AA4C5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C45880-3050-554B-A01B-B1F30B791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95D851-EF2F-BE43-ACA4-5D2F8994B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F864C-2D89-304D-86B3-F8B777FF8CA2}"/>
              </a:ext>
            </a:extLst>
          </p:cNvPr>
          <p:cNvSpPr>
            <a:spLocks noGrp="1"/>
          </p:cNvSpPr>
          <p:nvPr>
            <p:ph type="dt" sz="half" idx="10"/>
          </p:nvPr>
        </p:nvSpPr>
        <p:spPr/>
        <p:txBody>
          <a:bodyPr/>
          <a:lstStyle/>
          <a:p>
            <a:fld id="{5A8CA9C0-E3D1-9343-8FBB-26C2CE8F5445}" type="datetimeFigureOut">
              <a:rPr lang="en-US" smtClean="0"/>
              <a:t>9/30/2019</a:t>
            </a:fld>
            <a:endParaRPr lang="en-US"/>
          </a:p>
        </p:txBody>
      </p:sp>
      <p:sp>
        <p:nvSpPr>
          <p:cNvPr id="6" name="Footer Placeholder 5">
            <a:extLst>
              <a:ext uri="{FF2B5EF4-FFF2-40B4-BE49-F238E27FC236}">
                <a16:creationId xmlns:a16="http://schemas.microsoft.com/office/drawing/2014/main" id="{B746B13D-980F-9842-8EF5-C91B3CB0C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6EF0C-19A5-004B-8CBF-BB91B244C15C}"/>
              </a:ext>
            </a:extLst>
          </p:cNvPr>
          <p:cNvSpPr>
            <a:spLocks noGrp="1"/>
          </p:cNvSpPr>
          <p:nvPr>
            <p:ph type="sldNum" sz="quarter" idx="12"/>
          </p:nvPr>
        </p:nvSpPr>
        <p:spPr/>
        <p:txBody>
          <a:bodyPr/>
          <a:lstStyle/>
          <a:p>
            <a:fld id="{B48EC252-14CE-D542-89FE-B721B668C30F}" type="slidenum">
              <a:rPr lang="en-US" smtClean="0"/>
              <a:t>‹#›</a:t>
            </a:fld>
            <a:endParaRPr lang="en-US"/>
          </a:p>
        </p:txBody>
      </p:sp>
    </p:spTree>
    <p:extLst>
      <p:ext uri="{BB962C8B-B14F-4D97-AF65-F5344CB8AC3E}">
        <p14:creationId xmlns:p14="http://schemas.microsoft.com/office/powerpoint/2010/main" val="375167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FF1B3-DA56-B941-9B91-C9AEDE6EA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659E36-08A0-AB49-9CF6-FA69B3798F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A0E1A-CB17-6241-A71C-3D78EC9C3C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CA9C0-E3D1-9343-8FBB-26C2CE8F5445}" type="datetimeFigureOut">
              <a:rPr lang="en-US" smtClean="0"/>
              <a:t>9/30/2019</a:t>
            </a:fld>
            <a:endParaRPr lang="en-US"/>
          </a:p>
        </p:txBody>
      </p:sp>
      <p:sp>
        <p:nvSpPr>
          <p:cNvPr id="5" name="Footer Placeholder 4">
            <a:extLst>
              <a:ext uri="{FF2B5EF4-FFF2-40B4-BE49-F238E27FC236}">
                <a16:creationId xmlns:a16="http://schemas.microsoft.com/office/drawing/2014/main" id="{2D6A5CB7-9BEC-B844-AA30-5910875FE3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7033AB-5F84-924E-A3B2-5C5CC251A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EC252-14CE-D542-89FE-B721B668C30F}" type="slidenum">
              <a:rPr lang="en-US" smtClean="0"/>
              <a:t>‹#›</a:t>
            </a:fld>
            <a:endParaRPr lang="en-US"/>
          </a:p>
        </p:txBody>
      </p:sp>
    </p:spTree>
    <p:extLst>
      <p:ext uri="{BB962C8B-B14F-4D97-AF65-F5344CB8AC3E}">
        <p14:creationId xmlns:p14="http://schemas.microsoft.com/office/powerpoint/2010/main" val="352536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67A0-57C8-384C-881F-B3028AC21EA6}"/>
              </a:ext>
            </a:extLst>
          </p:cNvPr>
          <p:cNvSpPr>
            <a:spLocks noGrp="1"/>
          </p:cNvSpPr>
          <p:nvPr>
            <p:ph type="ctrTitle"/>
          </p:nvPr>
        </p:nvSpPr>
        <p:spPr>
          <a:xfrm>
            <a:off x="1524000" y="1122363"/>
            <a:ext cx="9144000" cy="939702"/>
          </a:xfrm>
        </p:spPr>
        <p:txBody>
          <a:bodyPr/>
          <a:lstStyle/>
          <a:p>
            <a:r>
              <a:rPr lang="en-IN" dirty="0"/>
              <a:t>Scope</a:t>
            </a:r>
            <a:endParaRPr lang="en-US" dirty="0"/>
          </a:p>
        </p:txBody>
      </p:sp>
      <p:sp>
        <p:nvSpPr>
          <p:cNvPr id="3" name="Subtitle 2">
            <a:extLst>
              <a:ext uri="{FF2B5EF4-FFF2-40B4-BE49-F238E27FC236}">
                <a16:creationId xmlns:a16="http://schemas.microsoft.com/office/drawing/2014/main" id="{4B7EE1A2-E175-4E4A-826B-AF8B8D0E27D1}"/>
              </a:ext>
            </a:extLst>
          </p:cNvPr>
          <p:cNvSpPr>
            <a:spLocks noGrp="1"/>
          </p:cNvSpPr>
          <p:nvPr>
            <p:ph type="subTitle" idx="1"/>
          </p:nvPr>
        </p:nvSpPr>
        <p:spPr>
          <a:xfrm>
            <a:off x="1524000" y="2472596"/>
            <a:ext cx="9144000" cy="1655762"/>
          </a:xfrm>
        </p:spPr>
        <p:txBody>
          <a:bodyPr>
            <a:noAutofit/>
          </a:bodyPr>
          <a:lstStyle/>
          <a:p>
            <a:r>
              <a:rPr lang="en-US" sz="2000" dirty="0">
                <a:effectLst/>
                <a:ea typeface="Times New Roman" panose="02020603050405020304" pitchFamily="18" charset="0"/>
                <a:cs typeface="Times New Roman" panose="02020603050405020304" pitchFamily="18" charset="0"/>
              </a:rPr>
              <a:t>The product can be used in any IOT network for the purpose of the security. Since use of IOT devices is increasing, day by day, in all fields and sector, there is an increasing need for security mechanisms designed specifically for IOT devices or networks. The main function of the IDS system is to detect anomalous behavior that can be caused by the attacks. So it can be deployed anywhere where we need security measures in place to protect IOT </a:t>
            </a:r>
            <a:r>
              <a:rPr lang="en-US" sz="2000" dirty="0" err="1">
                <a:effectLst/>
                <a:ea typeface="Times New Roman" panose="02020603050405020304" pitchFamily="18" charset="0"/>
                <a:cs typeface="Times New Roman" panose="02020603050405020304" pitchFamily="18" charset="0"/>
              </a:rPr>
              <a:t>devic</a:t>
            </a:r>
            <a:r>
              <a:rPr lang="en-IN" sz="2000" dirty="0">
                <a:effectLst/>
                <a:ea typeface="Times New Roman" panose="02020603050405020304" pitchFamily="18" charset="0"/>
                <a:cs typeface="Times New Roman" panose="02020603050405020304" pitchFamily="18" charset="0"/>
              </a:rPr>
              <a:t>e.</a:t>
            </a:r>
            <a:endParaRPr lang="en-US" sz="2000" dirty="0"/>
          </a:p>
        </p:txBody>
      </p:sp>
    </p:spTree>
    <p:extLst>
      <p:ext uri="{BB962C8B-B14F-4D97-AF65-F5344CB8AC3E}">
        <p14:creationId xmlns:p14="http://schemas.microsoft.com/office/powerpoint/2010/main" val="41635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9F55-0D70-4347-9A99-6CDACD3D27F6}"/>
              </a:ext>
            </a:extLst>
          </p:cNvPr>
          <p:cNvSpPr>
            <a:spLocks noGrp="1"/>
          </p:cNvSpPr>
          <p:nvPr>
            <p:ph type="title"/>
          </p:nvPr>
        </p:nvSpPr>
        <p:spPr>
          <a:xfrm>
            <a:off x="673061" y="747771"/>
            <a:ext cx="10515600" cy="1325563"/>
          </a:xfrm>
        </p:spPr>
        <p:txBody>
          <a:bodyPr/>
          <a:lstStyle/>
          <a:p>
            <a:r>
              <a:rPr lang="en-IN">
                <a:solidFill>
                  <a:srgbClr val="000000"/>
                </a:solidFill>
                <a:latin typeface="Arial" panose="020B0604020202020204" pitchFamily="34" charset="0"/>
              </a:rPr>
              <a:t>P</a:t>
            </a:r>
            <a:r>
              <a:rPr lang="en-IN" b="0" i="0">
                <a:solidFill>
                  <a:srgbClr val="000000"/>
                </a:solidFill>
                <a:effectLst/>
                <a:latin typeface="Arial" panose="020B0604020202020204" pitchFamily="34" charset="0"/>
              </a:rPr>
              <a:t>roblem statement defining scope</a:t>
            </a:r>
            <a:endParaRPr lang="en-US"/>
          </a:p>
        </p:txBody>
      </p:sp>
      <p:sp>
        <p:nvSpPr>
          <p:cNvPr id="3" name="Content Placeholder 2">
            <a:extLst>
              <a:ext uri="{FF2B5EF4-FFF2-40B4-BE49-F238E27FC236}">
                <a16:creationId xmlns:a16="http://schemas.microsoft.com/office/drawing/2014/main" id="{2CECD1F3-44A1-2740-A640-65F716938D2E}"/>
              </a:ext>
            </a:extLst>
          </p:cNvPr>
          <p:cNvSpPr>
            <a:spLocks noGrp="1"/>
          </p:cNvSpPr>
          <p:nvPr>
            <p:ph idx="1"/>
          </p:nvPr>
        </p:nvSpPr>
        <p:spPr>
          <a:xfrm>
            <a:off x="838200" y="2073334"/>
            <a:ext cx="10515600" cy="4351338"/>
          </a:xfrm>
        </p:spPr>
        <p:txBody>
          <a:bodyPr/>
          <a:lstStyle/>
          <a:p>
            <a:r>
              <a:rPr lang="en-US"/>
              <a:t>To design and implement an anomaly Based Intrusion Detection System in IoT Networks using Random Forest which will passively monitor the IoT network traffic and alerts the user for any intrusion detected.</a:t>
            </a:r>
          </a:p>
        </p:txBody>
      </p:sp>
    </p:spTree>
    <p:extLst>
      <p:ext uri="{BB962C8B-B14F-4D97-AF65-F5344CB8AC3E}">
        <p14:creationId xmlns:p14="http://schemas.microsoft.com/office/powerpoint/2010/main" val="266480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3BB7-3AD7-1249-8ECD-8B024F6BE064}"/>
              </a:ext>
            </a:extLst>
          </p:cNvPr>
          <p:cNvSpPr>
            <a:spLocks noGrp="1"/>
          </p:cNvSpPr>
          <p:nvPr>
            <p:ph type="title"/>
          </p:nvPr>
        </p:nvSpPr>
        <p:spPr/>
        <p:txBody>
          <a:bodyPr/>
          <a:lstStyle/>
          <a:p>
            <a:r>
              <a:rPr lang="en-IN">
                <a:solidFill>
                  <a:srgbClr val="000000"/>
                </a:solidFill>
                <a:latin typeface="Arial" panose="020B0604020202020204" pitchFamily="34" charset="0"/>
              </a:rPr>
              <a:t>R</a:t>
            </a:r>
            <a:r>
              <a:rPr lang="en-IN" b="0" i="0">
                <a:solidFill>
                  <a:srgbClr val="000000"/>
                </a:solidFill>
                <a:effectLst/>
                <a:latin typeface="Arial" panose="020B0604020202020204" pitchFamily="34" charset="0"/>
              </a:rPr>
              <a:t>equirements fitting into hardware</a:t>
            </a:r>
            <a:endParaRPr lang="en-US"/>
          </a:p>
        </p:txBody>
      </p:sp>
      <p:sp>
        <p:nvSpPr>
          <p:cNvPr id="3" name="Content Placeholder 2">
            <a:extLst>
              <a:ext uri="{FF2B5EF4-FFF2-40B4-BE49-F238E27FC236}">
                <a16:creationId xmlns:a16="http://schemas.microsoft.com/office/drawing/2014/main" id="{8494562C-8F03-1745-BEC2-B95CFCBD2BE2}"/>
              </a:ext>
            </a:extLst>
          </p:cNvPr>
          <p:cNvSpPr>
            <a:spLocks noGrp="1"/>
          </p:cNvSpPr>
          <p:nvPr>
            <p:ph idx="1"/>
          </p:nvPr>
        </p:nvSpPr>
        <p:spPr/>
        <p:txBody>
          <a:bodyPr/>
          <a:lstStyle/>
          <a:p>
            <a:r>
              <a:rPr lang="en-US" sz="1800">
                <a:effectLst/>
                <a:latin typeface="Times"/>
                <a:ea typeface="Times New Roman" panose="02020603050405020304" pitchFamily="18" charset="0"/>
                <a:cs typeface="Times New Roman" panose="02020603050405020304" pitchFamily="18" charset="0"/>
              </a:rPr>
              <a:t>IOT nodes are embedded with Arduino microcontroller which uses Zigbee protocol</a:t>
            </a:r>
            <a:r>
              <a:rPr lang="en-IN" sz="1800">
                <a:effectLst/>
                <a:latin typeface="Times"/>
                <a:ea typeface="Times New Roman" panose="02020603050405020304" pitchFamily="18" charset="0"/>
                <a:cs typeface="Times New Roman" panose="02020603050405020304" pitchFamily="18" charset="0"/>
              </a:rPr>
              <a:t> for communication</a:t>
            </a:r>
            <a:r>
              <a:rPr lang="en-US" sz="1800">
                <a:effectLst/>
                <a:latin typeface="Times"/>
                <a:ea typeface="Times New Roman" panose="02020603050405020304" pitchFamily="18" charset="0"/>
                <a:cs typeface="Times New Roman" panose="02020603050405020304" pitchFamily="18" charset="0"/>
              </a:rPr>
              <a:t> </a:t>
            </a:r>
            <a:r>
              <a:rPr lang="en-IN" sz="1800">
                <a:effectLst/>
                <a:latin typeface="Times"/>
                <a:ea typeface="Times New Roman" panose="02020603050405020304" pitchFamily="18" charset="0"/>
                <a:cs typeface="Times New Roman" panose="02020603050405020304" pitchFamily="18" charset="0"/>
              </a:rPr>
              <a:t>.</a:t>
            </a:r>
          </a:p>
          <a:p>
            <a:r>
              <a:rPr lang="en-IN" sz="1800">
                <a:latin typeface="Times"/>
                <a:cs typeface="Times New Roman" panose="02020603050405020304" pitchFamily="18" charset="0"/>
              </a:rPr>
              <a:t>ZigBee Adaptor.</a:t>
            </a:r>
          </a:p>
          <a:p>
            <a:r>
              <a:rPr lang="en-IN" sz="1800">
                <a:latin typeface="Times"/>
                <a:cs typeface="Times New Roman" panose="02020603050405020304" pitchFamily="18" charset="0"/>
              </a:rPr>
              <a:t>Ultraviolet sensor.</a:t>
            </a:r>
            <a:endParaRPr lang="en-US"/>
          </a:p>
        </p:txBody>
      </p:sp>
    </p:spTree>
    <p:extLst>
      <p:ext uri="{BB962C8B-B14F-4D97-AF65-F5344CB8AC3E}">
        <p14:creationId xmlns:p14="http://schemas.microsoft.com/office/powerpoint/2010/main" val="1145191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vt:lpstr>
      <vt:lpstr>Office Theme</vt:lpstr>
      <vt:lpstr>Scope</vt:lpstr>
      <vt:lpstr>Problem statement defining scope</vt:lpstr>
      <vt:lpstr>Requirements fitting into hardware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dc:title>
  <dc:creator>919762503815</dc:creator>
  <cp:lastModifiedBy>Rhishabh Hattarki</cp:lastModifiedBy>
  <cp:revision>6</cp:revision>
  <dcterms:created xsi:type="dcterms:W3CDTF">2019-09-29T04:14:11Z</dcterms:created>
  <dcterms:modified xsi:type="dcterms:W3CDTF">2019-09-30T09:54:37Z</dcterms:modified>
</cp:coreProperties>
</file>