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1E67F05-9879-42D8-91C7-334024D41583}" type="datetimeFigureOut">
              <a:rPr lang="en-IN" smtClean="0"/>
              <a:t>29-09-2019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8A600-8834-4DA2-933F-30D0AA0F8CB6}" type="slidenum">
              <a:rPr lang="en-IN" smtClean="0"/>
              <a:t>‹#›</a:t>
            </a:fld>
            <a:endParaRPr lang="en-IN"/>
          </a:p>
        </p:txBody>
      </p:sp>
    </p:spTree>
    <p:extLst>
      <p:ext uri="{BB962C8B-B14F-4D97-AF65-F5344CB8AC3E}">
        <p14:creationId xmlns:p14="http://schemas.microsoft.com/office/powerpoint/2010/main" val="84662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1E67F05-9879-42D8-91C7-334024D41583}" type="datetimeFigureOut">
              <a:rPr lang="en-IN" smtClean="0"/>
              <a:t>29-09-2019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8A600-8834-4DA2-933F-30D0AA0F8CB6}" type="slidenum">
              <a:rPr lang="en-IN" smtClean="0"/>
              <a:t>‹#›</a:t>
            </a:fld>
            <a:endParaRPr lang="en-IN"/>
          </a:p>
        </p:txBody>
      </p:sp>
    </p:spTree>
    <p:extLst>
      <p:ext uri="{BB962C8B-B14F-4D97-AF65-F5344CB8AC3E}">
        <p14:creationId xmlns:p14="http://schemas.microsoft.com/office/powerpoint/2010/main" val="3015922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1E67F05-9879-42D8-91C7-334024D41583}" type="datetimeFigureOut">
              <a:rPr lang="en-IN" smtClean="0"/>
              <a:t>29-09-2019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8A600-8834-4DA2-933F-30D0AA0F8CB6}" type="slidenum">
              <a:rPr lang="en-IN" smtClean="0"/>
              <a:t>‹#›</a:t>
            </a:fld>
            <a:endParaRPr lang="en-IN"/>
          </a:p>
        </p:txBody>
      </p:sp>
    </p:spTree>
    <p:extLst>
      <p:ext uri="{BB962C8B-B14F-4D97-AF65-F5344CB8AC3E}">
        <p14:creationId xmlns:p14="http://schemas.microsoft.com/office/powerpoint/2010/main" val="1155414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1E67F05-9879-42D8-91C7-334024D41583}" type="datetimeFigureOut">
              <a:rPr lang="en-IN" smtClean="0"/>
              <a:t>29-09-2019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8A600-8834-4DA2-933F-30D0AA0F8CB6}" type="slidenum">
              <a:rPr lang="en-IN" smtClean="0"/>
              <a:t>‹#›</a:t>
            </a:fld>
            <a:endParaRPr lang="en-IN"/>
          </a:p>
        </p:txBody>
      </p:sp>
    </p:spTree>
    <p:extLst>
      <p:ext uri="{BB962C8B-B14F-4D97-AF65-F5344CB8AC3E}">
        <p14:creationId xmlns:p14="http://schemas.microsoft.com/office/powerpoint/2010/main" val="3470523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E67F05-9879-42D8-91C7-334024D41583}" type="datetimeFigureOut">
              <a:rPr lang="en-IN" smtClean="0"/>
              <a:t>29-09-2019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8A600-8834-4DA2-933F-30D0AA0F8CB6}" type="slidenum">
              <a:rPr lang="en-IN" smtClean="0"/>
              <a:t>‹#›</a:t>
            </a:fld>
            <a:endParaRPr lang="en-IN"/>
          </a:p>
        </p:txBody>
      </p:sp>
    </p:spTree>
    <p:extLst>
      <p:ext uri="{BB962C8B-B14F-4D97-AF65-F5344CB8AC3E}">
        <p14:creationId xmlns:p14="http://schemas.microsoft.com/office/powerpoint/2010/main" val="3857257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1E67F05-9879-42D8-91C7-334024D41583}" type="datetimeFigureOut">
              <a:rPr lang="en-IN" smtClean="0"/>
              <a:t>29-09-2019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C8A600-8834-4DA2-933F-30D0AA0F8CB6}" type="slidenum">
              <a:rPr lang="en-IN" smtClean="0"/>
              <a:t>‹#›</a:t>
            </a:fld>
            <a:endParaRPr lang="en-IN"/>
          </a:p>
        </p:txBody>
      </p:sp>
    </p:spTree>
    <p:extLst>
      <p:ext uri="{BB962C8B-B14F-4D97-AF65-F5344CB8AC3E}">
        <p14:creationId xmlns:p14="http://schemas.microsoft.com/office/powerpoint/2010/main" val="1518869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1E67F05-9879-42D8-91C7-334024D41583}" type="datetimeFigureOut">
              <a:rPr lang="en-IN" smtClean="0"/>
              <a:t>29-09-2019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C8A600-8834-4DA2-933F-30D0AA0F8CB6}" type="slidenum">
              <a:rPr lang="en-IN" smtClean="0"/>
              <a:t>‹#›</a:t>
            </a:fld>
            <a:endParaRPr lang="en-IN"/>
          </a:p>
        </p:txBody>
      </p:sp>
    </p:spTree>
    <p:extLst>
      <p:ext uri="{BB962C8B-B14F-4D97-AF65-F5344CB8AC3E}">
        <p14:creationId xmlns:p14="http://schemas.microsoft.com/office/powerpoint/2010/main" val="561248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1E67F05-9879-42D8-91C7-334024D41583}" type="datetimeFigureOut">
              <a:rPr lang="en-IN" smtClean="0"/>
              <a:t>29-09-2019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C8A600-8834-4DA2-933F-30D0AA0F8CB6}" type="slidenum">
              <a:rPr lang="en-IN" smtClean="0"/>
              <a:t>‹#›</a:t>
            </a:fld>
            <a:endParaRPr lang="en-IN"/>
          </a:p>
        </p:txBody>
      </p:sp>
    </p:spTree>
    <p:extLst>
      <p:ext uri="{BB962C8B-B14F-4D97-AF65-F5344CB8AC3E}">
        <p14:creationId xmlns:p14="http://schemas.microsoft.com/office/powerpoint/2010/main" val="4083793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E67F05-9879-42D8-91C7-334024D41583}" type="datetimeFigureOut">
              <a:rPr lang="en-IN" smtClean="0"/>
              <a:t>29-09-2019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C8A600-8834-4DA2-933F-30D0AA0F8CB6}" type="slidenum">
              <a:rPr lang="en-IN" smtClean="0"/>
              <a:t>‹#›</a:t>
            </a:fld>
            <a:endParaRPr lang="en-IN"/>
          </a:p>
        </p:txBody>
      </p:sp>
    </p:spTree>
    <p:extLst>
      <p:ext uri="{BB962C8B-B14F-4D97-AF65-F5344CB8AC3E}">
        <p14:creationId xmlns:p14="http://schemas.microsoft.com/office/powerpoint/2010/main" val="1475742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1E67F05-9879-42D8-91C7-334024D41583}" type="datetimeFigureOut">
              <a:rPr lang="en-IN" smtClean="0"/>
              <a:t>29-09-2019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C8A600-8834-4DA2-933F-30D0AA0F8CB6}" type="slidenum">
              <a:rPr lang="en-IN" smtClean="0"/>
              <a:t>‹#›</a:t>
            </a:fld>
            <a:endParaRPr lang="en-IN"/>
          </a:p>
        </p:txBody>
      </p:sp>
    </p:spTree>
    <p:extLst>
      <p:ext uri="{BB962C8B-B14F-4D97-AF65-F5344CB8AC3E}">
        <p14:creationId xmlns:p14="http://schemas.microsoft.com/office/powerpoint/2010/main" val="57498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1E67F05-9879-42D8-91C7-334024D41583}" type="datetimeFigureOut">
              <a:rPr lang="en-IN" smtClean="0"/>
              <a:t>29-09-2019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C8A600-8834-4DA2-933F-30D0AA0F8CB6}" type="slidenum">
              <a:rPr lang="en-IN" smtClean="0"/>
              <a:t>‹#›</a:t>
            </a:fld>
            <a:endParaRPr lang="en-IN"/>
          </a:p>
        </p:txBody>
      </p:sp>
    </p:spTree>
    <p:extLst>
      <p:ext uri="{BB962C8B-B14F-4D97-AF65-F5344CB8AC3E}">
        <p14:creationId xmlns:p14="http://schemas.microsoft.com/office/powerpoint/2010/main" val="24165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E67F05-9879-42D8-91C7-334024D41583}" type="datetimeFigureOut">
              <a:rPr lang="en-IN" smtClean="0"/>
              <a:t>29-09-2019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8A600-8834-4DA2-933F-30D0AA0F8CB6}" type="slidenum">
              <a:rPr lang="en-IN" smtClean="0"/>
              <a:t>‹#›</a:t>
            </a:fld>
            <a:endParaRPr lang="en-IN"/>
          </a:p>
        </p:txBody>
      </p:sp>
    </p:spTree>
    <p:extLst>
      <p:ext uri="{BB962C8B-B14F-4D97-AF65-F5344CB8AC3E}">
        <p14:creationId xmlns:p14="http://schemas.microsoft.com/office/powerpoint/2010/main" val="169636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MOTIVATION</a:t>
            </a:r>
            <a:endParaRPr lang="en-IN" dirty="0"/>
          </a:p>
        </p:txBody>
      </p:sp>
      <p:sp>
        <p:nvSpPr>
          <p:cNvPr id="3" name="Content Placeholder 2"/>
          <p:cNvSpPr>
            <a:spLocks noGrp="1"/>
          </p:cNvSpPr>
          <p:nvPr>
            <p:ph idx="1"/>
          </p:nvPr>
        </p:nvSpPr>
        <p:spPr/>
        <p:txBody>
          <a:bodyPr/>
          <a:lstStyle/>
          <a:p>
            <a:r>
              <a:rPr lang="en-US" dirty="0"/>
              <a:t>IOT devices are becoming pervasive. Several vulnerabilities in IOT present the need for IOT security. The main motivation of this project is to build an intrusion detection system for an IOT network, keeping in mind the low computational power of IOT devices. An anomaly based system will further give it power to recognize zero-day attacks and distinguish between normal and anomalous behavior. Thus, this machine learning based model can accurately identify and notify the user of an attack. </a:t>
            </a:r>
            <a:endParaRPr lang="en-IN" dirty="0"/>
          </a:p>
        </p:txBody>
      </p:sp>
    </p:spTree>
    <p:extLst>
      <p:ext uri="{BB962C8B-B14F-4D97-AF65-F5344CB8AC3E}">
        <p14:creationId xmlns:p14="http://schemas.microsoft.com/office/powerpoint/2010/main" val="2558048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PROJECT’S VIEWPOINT</a:t>
            </a:r>
            <a:endParaRPr lang="en-IN" dirty="0"/>
          </a:p>
        </p:txBody>
      </p:sp>
      <p:sp>
        <p:nvSpPr>
          <p:cNvPr id="3" name="Content Placeholder 2"/>
          <p:cNvSpPr>
            <a:spLocks noGrp="1"/>
          </p:cNvSpPr>
          <p:nvPr>
            <p:ph idx="1"/>
          </p:nvPr>
        </p:nvSpPr>
        <p:spPr/>
        <p:txBody>
          <a:bodyPr/>
          <a:lstStyle/>
          <a:p>
            <a:r>
              <a:rPr lang="en-US" dirty="0"/>
              <a:t>The system, if developed correctly should be able to detect the intrusions on the IOT network, including zero-day attacks. </a:t>
            </a:r>
          </a:p>
          <a:p>
            <a:r>
              <a:rPr lang="en-US" dirty="0"/>
              <a:t>This mechanism adds an extra layer to the network security of the overall organization where the devices are deployed. </a:t>
            </a:r>
          </a:p>
          <a:p>
            <a:pPr marL="0" indent="0">
              <a:buNone/>
            </a:pPr>
            <a:endParaRPr lang="en-IN" dirty="0"/>
          </a:p>
        </p:txBody>
      </p:sp>
    </p:spTree>
    <p:extLst>
      <p:ext uri="{BB962C8B-B14F-4D97-AF65-F5344CB8AC3E}">
        <p14:creationId xmlns:p14="http://schemas.microsoft.com/office/powerpoint/2010/main" val="7527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PROJECT’S END USER</a:t>
            </a:r>
            <a:endParaRPr lang="en-IN" dirty="0"/>
          </a:p>
        </p:txBody>
      </p:sp>
      <p:sp>
        <p:nvSpPr>
          <p:cNvPr id="3" name="Content Placeholder 2"/>
          <p:cNvSpPr>
            <a:spLocks noGrp="1"/>
          </p:cNvSpPr>
          <p:nvPr>
            <p:ph idx="1"/>
          </p:nvPr>
        </p:nvSpPr>
        <p:spPr/>
        <p:txBody>
          <a:bodyPr/>
          <a:lstStyle/>
          <a:p>
            <a:r>
              <a:rPr lang="en-US" dirty="0"/>
              <a:t>Any location have a network of IOT devices is susceptible to intrusive attacks. All such networks are the end users of this intrusion detection system. For example:</a:t>
            </a:r>
          </a:p>
          <a:p>
            <a:pPr lvl="1"/>
            <a:r>
              <a:rPr lang="en-US" sz="2600" dirty="0"/>
              <a:t>Factories and companies employing a network of IOT devices. </a:t>
            </a:r>
          </a:p>
          <a:p>
            <a:pPr lvl="2"/>
            <a:r>
              <a:rPr lang="en-US" sz="2400" dirty="0"/>
              <a:t>These IOT networks are usually larger and require high level of security.</a:t>
            </a:r>
          </a:p>
          <a:p>
            <a:pPr lvl="1"/>
            <a:r>
              <a:rPr lang="en-US" sz="2600" dirty="0"/>
              <a:t>Residential complexes/ habitants employing IOT network</a:t>
            </a:r>
          </a:p>
          <a:p>
            <a:pPr lvl="2"/>
            <a:r>
              <a:rPr lang="en-US" sz="2400" dirty="0"/>
              <a:t>With increasing usage of smart homes and residential complexes using IOT devices like CCTVs, fire alarm, smoke detectors etc. , it is crucial to have a good security system for these networks </a:t>
            </a:r>
          </a:p>
        </p:txBody>
      </p:sp>
    </p:spTree>
    <p:extLst>
      <p:ext uri="{BB962C8B-B14F-4D97-AF65-F5344CB8AC3E}">
        <p14:creationId xmlns:p14="http://schemas.microsoft.com/office/powerpoint/2010/main" val="1912410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229</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       MOTIVATION</vt:lpstr>
      <vt:lpstr>                 PROJECT’S VIEWPOINT</vt:lpstr>
      <vt:lpstr>               PROJECT’S END USER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MOTIVATION</dc:title>
  <dc:creator>DELL</dc:creator>
  <cp:lastModifiedBy>DELL</cp:lastModifiedBy>
  <cp:revision>18</cp:revision>
  <dcterms:created xsi:type="dcterms:W3CDTF">2019-09-29T14:24:46Z</dcterms:created>
  <dcterms:modified xsi:type="dcterms:W3CDTF">2019-09-29T18:11:03Z</dcterms:modified>
</cp:coreProperties>
</file>