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9" r:id="rId5"/>
    <p:sldId id="293" r:id="rId6"/>
    <p:sldId id="261" r:id="rId7"/>
    <p:sldId id="263" r:id="rId8"/>
    <p:sldId id="290" r:id="rId9"/>
    <p:sldId id="265" r:id="rId10"/>
    <p:sldId id="267" r:id="rId11"/>
    <p:sldId id="292" r:id="rId12"/>
    <p:sldId id="268" r:id="rId13"/>
    <p:sldId id="269" r:id="rId14"/>
    <p:sldId id="270" r:id="rId15"/>
    <p:sldId id="271"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5.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1.svg"/><Relationship Id="rId4" Type="http://schemas.openxmlformats.org/officeDocument/2006/relationships/image" Target="../media/image46.svg"/><Relationship Id="rId9" Type="http://schemas.openxmlformats.org/officeDocument/2006/relationships/image" Target="../media/image41.png"/></Relationships>
</file>

<file path=ppt/diagrams/_rels/data6.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5" Type="http://schemas.openxmlformats.org/officeDocument/2006/relationships/image" Target="../media/image56.png"/><Relationship Id="rId10" Type="http://schemas.openxmlformats.org/officeDocument/2006/relationships/image" Target="../media/image61.svg"/><Relationship Id="rId4" Type="http://schemas.openxmlformats.org/officeDocument/2006/relationships/image" Target="../media/image55.svg"/><Relationship Id="rId9" Type="http://schemas.openxmlformats.org/officeDocument/2006/relationships/image" Target="../media/image60.png"/></Relationships>
</file>

<file path=ppt/diagrams/_rels/data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svg"/><Relationship Id="rId1" Type="http://schemas.openxmlformats.org/officeDocument/2006/relationships/image" Target="../media/image64.png"/><Relationship Id="rId6" Type="http://schemas.openxmlformats.org/officeDocument/2006/relationships/image" Target="../media/image69.svg"/><Relationship Id="rId5" Type="http://schemas.openxmlformats.org/officeDocument/2006/relationships/image" Target="../media/image68.png"/><Relationship Id="rId4" Type="http://schemas.openxmlformats.org/officeDocument/2006/relationships/image" Target="../media/image6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16.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5.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1.svg"/><Relationship Id="rId4" Type="http://schemas.openxmlformats.org/officeDocument/2006/relationships/image" Target="../media/image46.svg"/><Relationship Id="rId9" Type="http://schemas.openxmlformats.org/officeDocument/2006/relationships/image" Target="../media/image41.png"/></Relationships>
</file>

<file path=ppt/diagrams/_rels/drawing6.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5" Type="http://schemas.openxmlformats.org/officeDocument/2006/relationships/image" Target="../media/image56.png"/><Relationship Id="rId10" Type="http://schemas.openxmlformats.org/officeDocument/2006/relationships/image" Target="../media/image61.svg"/><Relationship Id="rId4" Type="http://schemas.openxmlformats.org/officeDocument/2006/relationships/image" Target="../media/image55.svg"/><Relationship Id="rId9" Type="http://schemas.openxmlformats.org/officeDocument/2006/relationships/image" Target="../media/image60.png"/></Relationships>
</file>

<file path=ppt/diagrams/_rels/drawing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svg"/><Relationship Id="rId1" Type="http://schemas.openxmlformats.org/officeDocument/2006/relationships/image" Target="../media/image64.png"/><Relationship Id="rId6" Type="http://schemas.openxmlformats.org/officeDocument/2006/relationships/image" Target="../media/image69.svg"/><Relationship Id="rId5" Type="http://schemas.openxmlformats.org/officeDocument/2006/relationships/image" Target="../media/image68.png"/><Relationship Id="rId4" Type="http://schemas.openxmlformats.org/officeDocument/2006/relationships/image" Target="../media/image6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95C4DA-111B-460A-9F07-225FF778EDF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DB78C94-3EF1-4C8C-8CF2-6553E2855B81}">
      <dgm:prSet/>
      <dgm:spPr/>
      <dgm:t>
        <a:bodyPr/>
        <a:lstStyle/>
        <a:p>
          <a:pPr>
            <a:defRPr cap="all"/>
          </a:pPr>
          <a:r>
            <a:rPr lang="en-US"/>
            <a:t>IOT devices are becoming pervasive. </a:t>
          </a:r>
        </a:p>
      </dgm:t>
    </dgm:pt>
    <dgm:pt modelId="{D0328195-964E-4C5D-8064-420F45C59516}" type="parTrans" cxnId="{580A1B27-0E03-40A8-B53B-79C7D25C743A}">
      <dgm:prSet/>
      <dgm:spPr/>
      <dgm:t>
        <a:bodyPr/>
        <a:lstStyle/>
        <a:p>
          <a:endParaRPr lang="en-US"/>
        </a:p>
      </dgm:t>
    </dgm:pt>
    <dgm:pt modelId="{88B999F7-4921-4FDC-B220-1BF2D214CC5A}" type="sibTrans" cxnId="{580A1B27-0E03-40A8-B53B-79C7D25C743A}">
      <dgm:prSet/>
      <dgm:spPr/>
      <dgm:t>
        <a:bodyPr/>
        <a:lstStyle/>
        <a:p>
          <a:endParaRPr lang="en-US"/>
        </a:p>
      </dgm:t>
    </dgm:pt>
    <dgm:pt modelId="{A4487FAD-653E-45D1-BBA6-A85204E06EA0}">
      <dgm:prSet/>
      <dgm:spPr/>
      <dgm:t>
        <a:bodyPr/>
        <a:lstStyle/>
        <a:p>
          <a:pPr>
            <a:defRPr cap="all"/>
          </a:pPr>
          <a:r>
            <a:rPr lang="en-US"/>
            <a:t>Several vulnerabilities in IOT present the need for IOT security. </a:t>
          </a:r>
        </a:p>
      </dgm:t>
    </dgm:pt>
    <dgm:pt modelId="{F21F334E-50FB-4AE0-8ECD-F37ED88F9B87}" type="parTrans" cxnId="{2AB0C092-872E-41C6-B8FA-D7C885EADC85}">
      <dgm:prSet/>
      <dgm:spPr/>
      <dgm:t>
        <a:bodyPr/>
        <a:lstStyle/>
        <a:p>
          <a:endParaRPr lang="en-US"/>
        </a:p>
      </dgm:t>
    </dgm:pt>
    <dgm:pt modelId="{1FC19C32-F06E-4BAA-B38B-D0FED242B1CE}" type="sibTrans" cxnId="{2AB0C092-872E-41C6-B8FA-D7C885EADC85}">
      <dgm:prSet/>
      <dgm:spPr/>
      <dgm:t>
        <a:bodyPr/>
        <a:lstStyle/>
        <a:p>
          <a:endParaRPr lang="en-US"/>
        </a:p>
      </dgm:t>
    </dgm:pt>
    <dgm:pt modelId="{CC705929-A442-4753-A69D-861CDA8D234D}">
      <dgm:prSet/>
      <dgm:spPr/>
      <dgm:t>
        <a:bodyPr/>
        <a:lstStyle/>
        <a:p>
          <a:pPr>
            <a:defRPr cap="all"/>
          </a:pPr>
          <a:r>
            <a:rPr lang="en-US"/>
            <a:t>Build an intrusion detection system for an IOT network</a:t>
          </a:r>
        </a:p>
      </dgm:t>
    </dgm:pt>
    <dgm:pt modelId="{A4D71040-F2D9-4339-B178-DDF028F4D5CF}" type="parTrans" cxnId="{34491978-A2D8-4EA4-BA5F-A7776A6C8E59}">
      <dgm:prSet/>
      <dgm:spPr/>
      <dgm:t>
        <a:bodyPr/>
        <a:lstStyle/>
        <a:p>
          <a:endParaRPr lang="en-US"/>
        </a:p>
      </dgm:t>
    </dgm:pt>
    <dgm:pt modelId="{A759C78F-0D09-48CF-AEC5-6978B36E60CF}" type="sibTrans" cxnId="{34491978-A2D8-4EA4-BA5F-A7776A6C8E59}">
      <dgm:prSet/>
      <dgm:spPr/>
      <dgm:t>
        <a:bodyPr/>
        <a:lstStyle/>
        <a:p>
          <a:endParaRPr lang="en-US"/>
        </a:p>
      </dgm:t>
    </dgm:pt>
    <dgm:pt modelId="{07D1A1F2-0BAE-4D27-889E-7995EF952C37}">
      <dgm:prSet/>
      <dgm:spPr/>
      <dgm:t>
        <a:bodyPr/>
        <a:lstStyle/>
        <a:p>
          <a:pPr>
            <a:defRPr cap="all"/>
          </a:pPr>
          <a:r>
            <a:rPr lang="en-US"/>
            <a:t>Keeping in mind the low computational power of IOT devices. </a:t>
          </a:r>
        </a:p>
      </dgm:t>
    </dgm:pt>
    <dgm:pt modelId="{FF9AA12F-CCE4-4B5D-BA27-FED1077DFE86}" type="parTrans" cxnId="{F7B03262-8531-418F-BECD-864E44711D37}">
      <dgm:prSet/>
      <dgm:spPr/>
      <dgm:t>
        <a:bodyPr/>
        <a:lstStyle/>
        <a:p>
          <a:endParaRPr lang="en-US"/>
        </a:p>
      </dgm:t>
    </dgm:pt>
    <dgm:pt modelId="{7A99D08C-8D89-4FF0-BE55-D1321F13E9B6}" type="sibTrans" cxnId="{F7B03262-8531-418F-BECD-864E44711D37}">
      <dgm:prSet/>
      <dgm:spPr/>
      <dgm:t>
        <a:bodyPr/>
        <a:lstStyle/>
        <a:p>
          <a:endParaRPr lang="en-US"/>
        </a:p>
      </dgm:t>
    </dgm:pt>
    <dgm:pt modelId="{EE72905C-13FB-4960-A8A0-DD0253E3C4A9}">
      <dgm:prSet/>
      <dgm:spPr/>
      <dgm:t>
        <a:bodyPr/>
        <a:lstStyle/>
        <a:p>
          <a:pPr>
            <a:defRPr cap="all"/>
          </a:pPr>
          <a:r>
            <a:rPr lang="en-US"/>
            <a:t>Recognize zero-day attacks and distinguish between normal and anomalous behavior</a:t>
          </a:r>
        </a:p>
      </dgm:t>
    </dgm:pt>
    <dgm:pt modelId="{20949038-2BEC-4051-9344-0D72550392AD}" type="parTrans" cxnId="{26A3579D-E1E1-4A64-8401-C03910D3D85E}">
      <dgm:prSet/>
      <dgm:spPr/>
      <dgm:t>
        <a:bodyPr/>
        <a:lstStyle/>
        <a:p>
          <a:endParaRPr lang="en-US"/>
        </a:p>
      </dgm:t>
    </dgm:pt>
    <dgm:pt modelId="{A4402DE7-BD6B-4DC6-91C8-7A6CA9F5ABE0}" type="sibTrans" cxnId="{26A3579D-E1E1-4A64-8401-C03910D3D85E}">
      <dgm:prSet/>
      <dgm:spPr/>
      <dgm:t>
        <a:bodyPr/>
        <a:lstStyle/>
        <a:p>
          <a:endParaRPr lang="en-US"/>
        </a:p>
      </dgm:t>
    </dgm:pt>
    <dgm:pt modelId="{60DF8CEC-B844-46ED-A91C-5B0052FF1E26}">
      <dgm:prSet/>
      <dgm:spPr/>
      <dgm:t>
        <a:bodyPr/>
        <a:lstStyle/>
        <a:p>
          <a:pPr>
            <a:defRPr cap="all"/>
          </a:pPr>
          <a:r>
            <a:rPr lang="en-US"/>
            <a:t>Accurately identify and notify the user of an attack. </a:t>
          </a:r>
        </a:p>
      </dgm:t>
    </dgm:pt>
    <dgm:pt modelId="{AD7D4A0F-8D56-465D-B328-353931E62D15}" type="parTrans" cxnId="{D0560E94-92B9-4F8B-AF45-0DCA92D379F6}">
      <dgm:prSet/>
      <dgm:spPr/>
      <dgm:t>
        <a:bodyPr/>
        <a:lstStyle/>
        <a:p>
          <a:endParaRPr lang="en-US"/>
        </a:p>
      </dgm:t>
    </dgm:pt>
    <dgm:pt modelId="{CA83B598-B05E-4458-B16F-672D9268FD5E}" type="sibTrans" cxnId="{D0560E94-92B9-4F8B-AF45-0DCA92D379F6}">
      <dgm:prSet/>
      <dgm:spPr/>
      <dgm:t>
        <a:bodyPr/>
        <a:lstStyle/>
        <a:p>
          <a:endParaRPr lang="en-US"/>
        </a:p>
      </dgm:t>
    </dgm:pt>
    <dgm:pt modelId="{4DE58CA1-C46D-4454-B1AD-900478EAAA23}" type="pres">
      <dgm:prSet presAssocID="{8195C4DA-111B-460A-9F07-225FF778EDFB}" presName="root" presStyleCnt="0">
        <dgm:presLayoutVars>
          <dgm:dir/>
          <dgm:resizeHandles val="exact"/>
        </dgm:presLayoutVars>
      </dgm:prSet>
      <dgm:spPr/>
    </dgm:pt>
    <dgm:pt modelId="{F9180ABC-8772-438C-819E-6E9F72F27254}" type="pres">
      <dgm:prSet presAssocID="{8DB78C94-3EF1-4C8C-8CF2-6553E2855B81}" presName="compNode" presStyleCnt="0"/>
      <dgm:spPr/>
    </dgm:pt>
    <dgm:pt modelId="{15F0E77D-7151-4CA7-9EE2-75E980EC2DF4}" type="pres">
      <dgm:prSet presAssocID="{8DB78C94-3EF1-4C8C-8CF2-6553E2855B81}" presName="iconBgRect" presStyleLbl="bgShp" presStyleIdx="0" presStyleCnt="6"/>
      <dgm:spPr/>
    </dgm:pt>
    <dgm:pt modelId="{BB56E826-C6C4-4760-AFF5-0AEF6B29E416}" type="pres">
      <dgm:prSet presAssocID="{8DB78C94-3EF1-4C8C-8CF2-6553E2855B8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mart Phone"/>
        </a:ext>
      </dgm:extLst>
    </dgm:pt>
    <dgm:pt modelId="{7299C64B-634E-4B36-97C4-A726367DB6BF}" type="pres">
      <dgm:prSet presAssocID="{8DB78C94-3EF1-4C8C-8CF2-6553E2855B81}" presName="spaceRect" presStyleCnt="0"/>
      <dgm:spPr/>
    </dgm:pt>
    <dgm:pt modelId="{69D5D4C2-88EC-4FD7-9A79-8445E3649D3F}" type="pres">
      <dgm:prSet presAssocID="{8DB78C94-3EF1-4C8C-8CF2-6553E2855B81}" presName="textRect" presStyleLbl="revTx" presStyleIdx="0" presStyleCnt="6">
        <dgm:presLayoutVars>
          <dgm:chMax val="1"/>
          <dgm:chPref val="1"/>
        </dgm:presLayoutVars>
      </dgm:prSet>
      <dgm:spPr/>
    </dgm:pt>
    <dgm:pt modelId="{B7AC58F4-4C67-4519-AC6B-E495F0D62836}" type="pres">
      <dgm:prSet presAssocID="{88B999F7-4921-4FDC-B220-1BF2D214CC5A}" presName="sibTrans" presStyleCnt="0"/>
      <dgm:spPr/>
    </dgm:pt>
    <dgm:pt modelId="{D5199596-CD14-42E0-92EF-6B1CC9B29BB4}" type="pres">
      <dgm:prSet presAssocID="{A4487FAD-653E-45D1-BBA6-A85204E06EA0}" presName="compNode" presStyleCnt="0"/>
      <dgm:spPr/>
    </dgm:pt>
    <dgm:pt modelId="{0412EA1B-B600-4C01-AB7B-1BD4710DB5EF}" type="pres">
      <dgm:prSet presAssocID="{A4487FAD-653E-45D1-BBA6-A85204E06EA0}" presName="iconBgRect" presStyleLbl="bgShp" presStyleIdx="1" presStyleCnt="6"/>
      <dgm:spPr/>
    </dgm:pt>
    <dgm:pt modelId="{80F18C72-BB26-443F-84BC-EA538A7A45F5}" type="pres">
      <dgm:prSet presAssocID="{A4487FAD-653E-45D1-BBA6-A85204E06EA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anger"/>
        </a:ext>
      </dgm:extLst>
    </dgm:pt>
    <dgm:pt modelId="{83F9E9A9-901B-4D7A-9470-BAA82F5F7580}" type="pres">
      <dgm:prSet presAssocID="{A4487FAD-653E-45D1-BBA6-A85204E06EA0}" presName="spaceRect" presStyleCnt="0"/>
      <dgm:spPr/>
    </dgm:pt>
    <dgm:pt modelId="{63C78C3C-77F5-48D3-A22A-BE55BB681B96}" type="pres">
      <dgm:prSet presAssocID="{A4487FAD-653E-45D1-BBA6-A85204E06EA0}" presName="textRect" presStyleLbl="revTx" presStyleIdx="1" presStyleCnt="6">
        <dgm:presLayoutVars>
          <dgm:chMax val="1"/>
          <dgm:chPref val="1"/>
        </dgm:presLayoutVars>
      </dgm:prSet>
      <dgm:spPr/>
    </dgm:pt>
    <dgm:pt modelId="{7B84497A-5B13-4053-8457-C9CDD7CF9FAA}" type="pres">
      <dgm:prSet presAssocID="{1FC19C32-F06E-4BAA-B38B-D0FED242B1CE}" presName="sibTrans" presStyleCnt="0"/>
      <dgm:spPr/>
    </dgm:pt>
    <dgm:pt modelId="{BB12990F-3904-4D16-AC3C-8FD3E94E2CBF}" type="pres">
      <dgm:prSet presAssocID="{CC705929-A442-4753-A69D-861CDA8D234D}" presName="compNode" presStyleCnt="0"/>
      <dgm:spPr/>
    </dgm:pt>
    <dgm:pt modelId="{337862BB-42D1-4FAA-9258-E83460E085AD}" type="pres">
      <dgm:prSet presAssocID="{CC705929-A442-4753-A69D-861CDA8D234D}" presName="iconBgRect" presStyleLbl="bgShp" presStyleIdx="2" presStyleCnt="6"/>
      <dgm:spPr/>
    </dgm:pt>
    <dgm:pt modelId="{75A44CD3-3DD2-4CED-A938-C79FF05F1A3C}" type="pres">
      <dgm:prSet presAssocID="{CC705929-A442-4753-A69D-861CDA8D234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curity Camera Sign"/>
        </a:ext>
      </dgm:extLst>
    </dgm:pt>
    <dgm:pt modelId="{FD1C68F9-0B43-48CE-AA6A-E45459F2D520}" type="pres">
      <dgm:prSet presAssocID="{CC705929-A442-4753-A69D-861CDA8D234D}" presName="spaceRect" presStyleCnt="0"/>
      <dgm:spPr/>
    </dgm:pt>
    <dgm:pt modelId="{761C0F6B-47C9-49E7-8432-F4FAFC13AA52}" type="pres">
      <dgm:prSet presAssocID="{CC705929-A442-4753-A69D-861CDA8D234D}" presName="textRect" presStyleLbl="revTx" presStyleIdx="2" presStyleCnt="6">
        <dgm:presLayoutVars>
          <dgm:chMax val="1"/>
          <dgm:chPref val="1"/>
        </dgm:presLayoutVars>
      </dgm:prSet>
      <dgm:spPr/>
    </dgm:pt>
    <dgm:pt modelId="{ECB2E318-92A5-448F-960F-3D389ACA597E}" type="pres">
      <dgm:prSet presAssocID="{A759C78F-0D09-48CF-AEC5-6978B36E60CF}" presName="sibTrans" presStyleCnt="0"/>
      <dgm:spPr/>
    </dgm:pt>
    <dgm:pt modelId="{60058C6F-B708-44B8-B69C-3B099DA65575}" type="pres">
      <dgm:prSet presAssocID="{07D1A1F2-0BAE-4D27-889E-7995EF952C37}" presName="compNode" presStyleCnt="0"/>
      <dgm:spPr/>
    </dgm:pt>
    <dgm:pt modelId="{CFCA1D2E-09A2-4D73-95E7-770C59C1CB22}" type="pres">
      <dgm:prSet presAssocID="{07D1A1F2-0BAE-4D27-889E-7995EF952C37}" presName="iconBgRect" presStyleLbl="bgShp" presStyleIdx="3" presStyleCnt="6"/>
      <dgm:spPr/>
    </dgm:pt>
    <dgm:pt modelId="{9CBB420C-3836-443E-BF9B-3932C14622AD}" type="pres">
      <dgm:prSet presAssocID="{07D1A1F2-0BAE-4D27-889E-7995EF952C3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3A082863-323F-4DE4-AD29-95DF79312CC2}" type="pres">
      <dgm:prSet presAssocID="{07D1A1F2-0BAE-4D27-889E-7995EF952C37}" presName="spaceRect" presStyleCnt="0"/>
      <dgm:spPr/>
    </dgm:pt>
    <dgm:pt modelId="{7B83708D-D148-444B-8BE3-E07142C111BE}" type="pres">
      <dgm:prSet presAssocID="{07D1A1F2-0BAE-4D27-889E-7995EF952C37}" presName="textRect" presStyleLbl="revTx" presStyleIdx="3" presStyleCnt="6">
        <dgm:presLayoutVars>
          <dgm:chMax val="1"/>
          <dgm:chPref val="1"/>
        </dgm:presLayoutVars>
      </dgm:prSet>
      <dgm:spPr/>
    </dgm:pt>
    <dgm:pt modelId="{D7DB0893-E4CF-4BC9-BD7E-2B2D09A43CCA}" type="pres">
      <dgm:prSet presAssocID="{7A99D08C-8D89-4FF0-BE55-D1321F13E9B6}" presName="sibTrans" presStyleCnt="0"/>
      <dgm:spPr/>
    </dgm:pt>
    <dgm:pt modelId="{AFD258A3-FB8B-4890-BDC9-10A23B386918}" type="pres">
      <dgm:prSet presAssocID="{EE72905C-13FB-4960-A8A0-DD0253E3C4A9}" presName="compNode" presStyleCnt="0"/>
      <dgm:spPr/>
    </dgm:pt>
    <dgm:pt modelId="{2E5E5EEC-C7ED-4948-862B-2642F8E737B1}" type="pres">
      <dgm:prSet presAssocID="{EE72905C-13FB-4960-A8A0-DD0253E3C4A9}" presName="iconBgRect" presStyleLbl="bgShp" presStyleIdx="4" presStyleCnt="6"/>
      <dgm:spPr/>
    </dgm:pt>
    <dgm:pt modelId="{26AF3229-AF4E-49D0-81EF-7B9576B2FAF3}" type="pres">
      <dgm:prSet presAssocID="{EE72905C-13FB-4960-A8A0-DD0253E3C4A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xclamation Mark"/>
        </a:ext>
      </dgm:extLst>
    </dgm:pt>
    <dgm:pt modelId="{D0703A87-CF4E-41D3-A8A5-FA2FFDDA4ECD}" type="pres">
      <dgm:prSet presAssocID="{EE72905C-13FB-4960-A8A0-DD0253E3C4A9}" presName="spaceRect" presStyleCnt="0"/>
      <dgm:spPr/>
    </dgm:pt>
    <dgm:pt modelId="{ECEDB11C-9D05-4AD5-8611-A38750D4A67A}" type="pres">
      <dgm:prSet presAssocID="{EE72905C-13FB-4960-A8A0-DD0253E3C4A9}" presName="textRect" presStyleLbl="revTx" presStyleIdx="4" presStyleCnt="6">
        <dgm:presLayoutVars>
          <dgm:chMax val="1"/>
          <dgm:chPref val="1"/>
        </dgm:presLayoutVars>
      </dgm:prSet>
      <dgm:spPr/>
    </dgm:pt>
    <dgm:pt modelId="{1C5866A9-384E-4271-91A6-60C6893FC8BB}" type="pres">
      <dgm:prSet presAssocID="{A4402DE7-BD6B-4DC6-91C8-7A6CA9F5ABE0}" presName="sibTrans" presStyleCnt="0"/>
      <dgm:spPr/>
    </dgm:pt>
    <dgm:pt modelId="{5B1189A5-452C-4FAC-A5B2-239551E5D83E}" type="pres">
      <dgm:prSet presAssocID="{60DF8CEC-B844-46ED-A91C-5B0052FF1E26}" presName="compNode" presStyleCnt="0"/>
      <dgm:spPr/>
    </dgm:pt>
    <dgm:pt modelId="{4FE5D520-2B9F-41DA-AE06-9388E00B569A}" type="pres">
      <dgm:prSet presAssocID="{60DF8CEC-B844-46ED-A91C-5B0052FF1E26}" presName="iconBgRect" presStyleLbl="bgShp" presStyleIdx="5" presStyleCnt="6"/>
      <dgm:spPr/>
    </dgm:pt>
    <dgm:pt modelId="{2E11C6CD-EFD9-44F5-95CE-EF167A9C0975}" type="pres">
      <dgm:prSet presAssocID="{60DF8CEC-B844-46ED-A91C-5B0052FF1E2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arget Audience"/>
        </a:ext>
      </dgm:extLst>
    </dgm:pt>
    <dgm:pt modelId="{19D364D6-D707-49EA-9916-6D0907D53D80}" type="pres">
      <dgm:prSet presAssocID="{60DF8CEC-B844-46ED-A91C-5B0052FF1E26}" presName="spaceRect" presStyleCnt="0"/>
      <dgm:spPr/>
    </dgm:pt>
    <dgm:pt modelId="{6D3E37F5-669F-4C2A-82A1-1877E9C3DE9B}" type="pres">
      <dgm:prSet presAssocID="{60DF8CEC-B844-46ED-A91C-5B0052FF1E26}" presName="textRect" presStyleLbl="revTx" presStyleIdx="5" presStyleCnt="6">
        <dgm:presLayoutVars>
          <dgm:chMax val="1"/>
          <dgm:chPref val="1"/>
        </dgm:presLayoutVars>
      </dgm:prSet>
      <dgm:spPr/>
    </dgm:pt>
  </dgm:ptLst>
  <dgm:cxnLst>
    <dgm:cxn modelId="{580A1B27-0E03-40A8-B53B-79C7D25C743A}" srcId="{8195C4DA-111B-460A-9F07-225FF778EDFB}" destId="{8DB78C94-3EF1-4C8C-8CF2-6553E2855B81}" srcOrd="0" destOrd="0" parTransId="{D0328195-964E-4C5D-8064-420F45C59516}" sibTransId="{88B999F7-4921-4FDC-B220-1BF2D214CC5A}"/>
    <dgm:cxn modelId="{BF42D52A-411C-4C7C-83C2-299FDF17458F}" type="presOf" srcId="{8195C4DA-111B-460A-9F07-225FF778EDFB}" destId="{4DE58CA1-C46D-4454-B1AD-900478EAAA23}" srcOrd="0" destOrd="0" presId="urn:microsoft.com/office/officeart/2018/5/layout/IconCircleLabelList"/>
    <dgm:cxn modelId="{A04EB72D-6C60-47B4-8115-B787EBF56010}" type="presOf" srcId="{CC705929-A442-4753-A69D-861CDA8D234D}" destId="{761C0F6B-47C9-49E7-8432-F4FAFC13AA52}" srcOrd="0" destOrd="0" presId="urn:microsoft.com/office/officeart/2018/5/layout/IconCircleLabelList"/>
    <dgm:cxn modelId="{F7B03262-8531-418F-BECD-864E44711D37}" srcId="{8195C4DA-111B-460A-9F07-225FF778EDFB}" destId="{07D1A1F2-0BAE-4D27-889E-7995EF952C37}" srcOrd="3" destOrd="0" parTransId="{FF9AA12F-CCE4-4B5D-BA27-FED1077DFE86}" sibTransId="{7A99D08C-8D89-4FF0-BE55-D1321F13E9B6}"/>
    <dgm:cxn modelId="{34491978-A2D8-4EA4-BA5F-A7776A6C8E59}" srcId="{8195C4DA-111B-460A-9F07-225FF778EDFB}" destId="{CC705929-A442-4753-A69D-861CDA8D234D}" srcOrd="2" destOrd="0" parTransId="{A4D71040-F2D9-4339-B178-DDF028F4D5CF}" sibTransId="{A759C78F-0D09-48CF-AEC5-6978B36E60CF}"/>
    <dgm:cxn modelId="{4B1D7786-AE23-40F9-9661-584FE54A771B}" type="presOf" srcId="{8DB78C94-3EF1-4C8C-8CF2-6553E2855B81}" destId="{69D5D4C2-88EC-4FD7-9A79-8445E3649D3F}" srcOrd="0" destOrd="0" presId="urn:microsoft.com/office/officeart/2018/5/layout/IconCircleLabelList"/>
    <dgm:cxn modelId="{2AB0C092-872E-41C6-B8FA-D7C885EADC85}" srcId="{8195C4DA-111B-460A-9F07-225FF778EDFB}" destId="{A4487FAD-653E-45D1-BBA6-A85204E06EA0}" srcOrd="1" destOrd="0" parTransId="{F21F334E-50FB-4AE0-8ECD-F37ED88F9B87}" sibTransId="{1FC19C32-F06E-4BAA-B38B-D0FED242B1CE}"/>
    <dgm:cxn modelId="{D0560E94-92B9-4F8B-AF45-0DCA92D379F6}" srcId="{8195C4DA-111B-460A-9F07-225FF778EDFB}" destId="{60DF8CEC-B844-46ED-A91C-5B0052FF1E26}" srcOrd="5" destOrd="0" parTransId="{AD7D4A0F-8D56-465D-B328-353931E62D15}" sibTransId="{CA83B598-B05E-4458-B16F-672D9268FD5E}"/>
    <dgm:cxn modelId="{26A3579D-E1E1-4A64-8401-C03910D3D85E}" srcId="{8195C4DA-111B-460A-9F07-225FF778EDFB}" destId="{EE72905C-13FB-4960-A8A0-DD0253E3C4A9}" srcOrd="4" destOrd="0" parTransId="{20949038-2BEC-4051-9344-0D72550392AD}" sibTransId="{A4402DE7-BD6B-4DC6-91C8-7A6CA9F5ABE0}"/>
    <dgm:cxn modelId="{C595649F-9903-4390-9CC9-D4274A4A9122}" type="presOf" srcId="{A4487FAD-653E-45D1-BBA6-A85204E06EA0}" destId="{63C78C3C-77F5-48D3-A22A-BE55BB681B96}" srcOrd="0" destOrd="0" presId="urn:microsoft.com/office/officeart/2018/5/layout/IconCircleLabelList"/>
    <dgm:cxn modelId="{AAB86CB4-4DEA-43D8-A100-6CB724633DB4}" type="presOf" srcId="{EE72905C-13FB-4960-A8A0-DD0253E3C4A9}" destId="{ECEDB11C-9D05-4AD5-8611-A38750D4A67A}" srcOrd="0" destOrd="0" presId="urn:microsoft.com/office/officeart/2018/5/layout/IconCircleLabelList"/>
    <dgm:cxn modelId="{A06C35BD-67CF-4541-A671-F3D183D225FA}" type="presOf" srcId="{60DF8CEC-B844-46ED-A91C-5B0052FF1E26}" destId="{6D3E37F5-669F-4C2A-82A1-1877E9C3DE9B}" srcOrd="0" destOrd="0" presId="urn:microsoft.com/office/officeart/2018/5/layout/IconCircleLabelList"/>
    <dgm:cxn modelId="{F35641D1-2851-40DD-B3AB-2F084A95F051}" type="presOf" srcId="{07D1A1F2-0BAE-4D27-889E-7995EF952C37}" destId="{7B83708D-D148-444B-8BE3-E07142C111BE}" srcOrd="0" destOrd="0" presId="urn:microsoft.com/office/officeart/2018/5/layout/IconCircleLabelList"/>
    <dgm:cxn modelId="{A0E04A59-2074-4046-ADA4-AAA73C5C5E54}" type="presParOf" srcId="{4DE58CA1-C46D-4454-B1AD-900478EAAA23}" destId="{F9180ABC-8772-438C-819E-6E9F72F27254}" srcOrd="0" destOrd="0" presId="urn:microsoft.com/office/officeart/2018/5/layout/IconCircleLabelList"/>
    <dgm:cxn modelId="{3D11DFDD-52D8-43D2-AA8F-0670215F5D8A}" type="presParOf" srcId="{F9180ABC-8772-438C-819E-6E9F72F27254}" destId="{15F0E77D-7151-4CA7-9EE2-75E980EC2DF4}" srcOrd="0" destOrd="0" presId="urn:microsoft.com/office/officeart/2018/5/layout/IconCircleLabelList"/>
    <dgm:cxn modelId="{C2DFD5DE-CAED-4011-B1E2-92D15A14E53F}" type="presParOf" srcId="{F9180ABC-8772-438C-819E-6E9F72F27254}" destId="{BB56E826-C6C4-4760-AFF5-0AEF6B29E416}" srcOrd="1" destOrd="0" presId="urn:microsoft.com/office/officeart/2018/5/layout/IconCircleLabelList"/>
    <dgm:cxn modelId="{22FE9D08-9F2E-4E23-B179-B440BDAA93C6}" type="presParOf" srcId="{F9180ABC-8772-438C-819E-6E9F72F27254}" destId="{7299C64B-634E-4B36-97C4-A726367DB6BF}" srcOrd="2" destOrd="0" presId="urn:microsoft.com/office/officeart/2018/5/layout/IconCircleLabelList"/>
    <dgm:cxn modelId="{846091B1-2B5C-4E4C-922C-0C2493DECA19}" type="presParOf" srcId="{F9180ABC-8772-438C-819E-6E9F72F27254}" destId="{69D5D4C2-88EC-4FD7-9A79-8445E3649D3F}" srcOrd="3" destOrd="0" presId="urn:microsoft.com/office/officeart/2018/5/layout/IconCircleLabelList"/>
    <dgm:cxn modelId="{CB9D741B-1841-49A1-AB7E-E900F1E55C47}" type="presParOf" srcId="{4DE58CA1-C46D-4454-B1AD-900478EAAA23}" destId="{B7AC58F4-4C67-4519-AC6B-E495F0D62836}" srcOrd="1" destOrd="0" presId="urn:microsoft.com/office/officeart/2018/5/layout/IconCircleLabelList"/>
    <dgm:cxn modelId="{1915E40B-C8F7-4392-8FF3-09AD864C119E}" type="presParOf" srcId="{4DE58CA1-C46D-4454-B1AD-900478EAAA23}" destId="{D5199596-CD14-42E0-92EF-6B1CC9B29BB4}" srcOrd="2" destOrd="0" presId="urn:microsoft.com/office/officeart/2018/5/layout/IconCircleLabelList"/>
    <dgm:cxn modelId="{D03C4DD4-5EF2-4750-A3DC-11C2FFA6B7B7}" type="presParOf" srcId="{D5199596-CD14-42E0-92EF-6B1CC9B29BB4}" destId="{0412EA1B-B600-4C01-AB7B-1BD4710DB5EF}" srcOrd="0" destOrd="0" presId="urn:microsoft.com/office/officeart/2018/5/layout/IconCircleLabelList"/>
    <dgm:cxn modelId="{9D0F1901-7025-42ED-AD18-1F024555D3BB}" type="presParOf" srcId="{D5199596-CD14-42E0-92EF-6B1CC9B29BB4}" destId="{80F18C72-BB26-443F-84BC-EA538A7A45F5}" srcOrd="1" destOrd="0" presId="urn:microsoft.com/office/officeart/2018/5/layout/IconCircleLabelList"/>
    <dgm:cxn modelId="{D9F1DADD-8CA4-4F9A-B1B3-82A8F6F0EA22}" type="presParOf" srcId="{D5199596-CD14-42E0-92EF-6B1CC9B29BB4}" destId="{83F9E9A9-901B-4D7A-9470-BAA82F5F7580}" srcOrd="2" destOrd="0" presId="urn:microsoft.com/office/officeart/2018/5/layout/IconCircleLabelList"/>
    <dgm:cxn modelId="{C5D14A6C-8BD8-4CCD-9D0A-80509A0850B4}" type="presParOf" srcId="{D5199596-CD14-42E0-92EF-6B1CC9B29BB4}" destId="{63C78C3C-77F5-48D3-A22A-BE55BB681B96}" srcOrd="3" destOrd="0" presId="urn:microsoft.com/office/officeart/2018/5/layout/IconCircleLabelList"/>
    <dgm:cxn modelId="{632BE6C2-47B7-47A5-ACD2-54747560AAE6}" type="presParOf" srcId="{4DE58CA1-C46D-4454-B1AD-900478EAAA23}" destId="{7B84497A-5B13-4053-8457-C9CDD7CF9FAA}" srcOrd="3" destOrd="0" presId="urn:microsoft.com/office/officeart/2018/5/layout/IconCircleLabelList"/>
    <dgm:cxn modelId="{6CFB806C-5C73-4A85-A128-0833D53A3800}" type="presParOf" srcId="{4DE58CA1-C46D-4454-B1AD-900478EAAA23}" destId="{BB12990F-3904-4D16-AC3C-8FD3E94E2CBF}" srcOrd="4" destOrd="0" presId="urn:microsoft.com/office/officeart/2018/5/layout/IconCircleLabelList"/>
    <dgm:cxn modelId="{9BDBC15F-798C-499B-9641-E0B8C28AA484}" type="presParOf" srcId="{BB12990F-3904-4D16-AC3C-8FD3E94E2CBF}" destId="{337862BB-42D1-4FAA-9258-E83460E085AD}" srcOrd="0" destOrd="0" presId="urn:microsoft.com/office/officeart/2018/5/layout/IconCircleLabelList"/>
    <dgm:cxn modelId="{80274353-C76A-42D0-8600-5D9182E50DE1}" type="presParOf" srcId="{BB12990F-3904-4D16-AC3C-8FD3E94E2CBF}" destId="{75A44CD3-3DD2-4CED-A938-C79FF05F1A3C}" srcOrd="1" destOrd="0" presId="urn:microsoft.com/office/officeart/2018/5/layout/IconCircleLabelList"/>
    <dgm:cxn modelId="{027BFA90-45CD-4945-AF7F-E1F83CAEAD2E}" type="presParOf" srcId="{BB12990F-3904-4D16-AC3C-8FD3E94E2CBF}" destId="{FD1C68F9-0B43-48CE-AA6A-E45459F2D520}" srcOrd="2" destOrd="0" presId="urn:microsoft.com/office/officeart/2018/5/layout/IconCircleLabelList"/>
    <dgm:cxn modelId="{E9F8753F-468D-4F0A-B957-32546CAF94ED}" type="presParOf" srcId="{BB12990F-3904-4D16-AC3C-8FD3E94E2CBF}" destId="{761C0F6B-47C9-49E7-8432-F4FAFC13AA52}" srcOrd="3" destOrd="0" presId="urn:microsoft.com/office/officeart/2018/5/layout/IconCircleLabelList"/>
    <dgm:cxn modelId="{74B5EF22-FD3C-4062-9154-C977102B17ED}" type="presParOf" srcId="{4DE58CA1-C46D-4454-B1AD-900478EAAA23}" destId="{ECB2E318-92A5-448F-960F-3D389ACA597E}" srcOrd="5" destOrd="0" presId="urn:microsoft.com/office/officeart/2018/5/layout/IconCircleLabelList"/>
    <dgm:cxn modelId="{3DBBF698-C8EB-4473-9351-712F3BFC16CD}" type="presParOf" srcId="{4DE58CA1-C46D-4454-B1AD-900478EAAA23}" destId="{60058C6F-B708-44B8-B69C-3B099DA65575}" srcOrd="6" destOrd="0" presId="urn:microsoft.com/office/officeart/2018/5/layout/IconCircleLabelList"/>
    <dgm:cxn modelId="{32A2CC44-EC2E-467B-9518-794540E7D22C}" type="presParOf" srcId="{60058C6F-B708-44B8-B69C-3B099DA65575}" destId="{CFCA1D2E-09A2-4D73-95E7-770C59C1CB22}" srcOrd="0" destOrd="0" presId="urn:microsoft.com/office/officeart/2018/5/layout/IconCircleLabelList"/>
    <dgm:cxn modelId="{723E792D-B54E-44AA-9554-3E8C1279BB72}" type="presParOf" srcId="{60058C6F-B708-44B8-B69C-3B099DA65575}" destId="{9CBB420C-3836-443E-BF9B-3932C14622AD}" srcOrd="1" destOrd="0" presId="urn:microsoft.com/office/officeart/2018/5/layout/IconCircleLabelList"/>
    <dgm:cxn modelId="{FCBC1173-7B04-4461-9B81-07664602FEDF}" type="presParOf" srcId="{60058C6F-B708-44B8-B69C-3B099DA65575}" destId="{3A082863-323F-4DE4-AD29-95DF79312CC2}" srcOrd="2" destOrd="0" presId="urn:microsoft.com/office/officeart/2018/5/layout/IconCircleLabelList"/>
    <dgm:cxn modelId="{1C1FCE20-AC79-47AD-9479-97AF8C64B2BC}" type="presParOf" srcId="{60058C6F-B708-44B8-B69C-3B099DA65575}" destId="{7B83708D-D148-444B-8BE3-E07142C111BE}" srcOrd="3" destOrd="0" presId="urn:microsoft.com/office/officeart/2018/5/layout/IconCircleLabelList"/>
    <dgm:cxn modelId="{0BB82B4A-9DC5-48EB-9354-2851CAC0B4FA}" type="presParOf" srcId="{4DE58CA1-C46D-4454-B1AD-900478EAAA23}" destId="{D7DB0893-E4CF-4BC9-BD7E-2B2D09A43CCA}" srcOrd="7" destOrd="0" presId="urn:microsoft.com/office/officeart/2018/5/layout/IconCircleLabelList"/>
    <dgm:cxn modelId="{FECA958B-B03F-4861-B686-0731D3B8EDB7}" type="presParOf" srcId="{4DE58CA1-C46D-4454-B1AD-900478EAAA23}" destId="{AFD258A3-FB8B-4890-BDC9-10A23B386918}" srcOrd="8" destOrd="0" presId="urn:microsoft.com/office/officeart/2018/5/layout/IconCircleLabelList"/>
    <dgm:cxn modelId="{475AC502-F558-446C-952D-52F91771B923}" type="presParOf" srcId="{AFD258A3-FB8B-4890-BDC9-10A23B386918}" destId="{2E5E5EEC-C7ED-4948-862B-2642F8E737B1}" srcOrd="0" destOrd="0" presId="urn:microsoft.com/office/officeart/2018/5/layout/IconCircleLabelList"/>
    <dgm:cxn modelId="{3778BEE1-E837-4C31-A737-7D9FC88F3C81}" type="presParOf" srcId="{AFD258A3-FB8B-4890-BDC9-10A23B386918}" destId="{26AF3229-AF4E-49D0-81EF-7B9576B2FAF3}" srcOrd="1" destOrd="0" presId="urn:microsoft.com/office/officeart/2018/5/layout/IconCircleLabelList"/>
    <dgm:cxn modelId="{3DB70513-E66C-4446-8DB4-6CA2806F4082}" type="presParOf" srcId="{AFD258A3-FB8B-4890-BDC9-10A23B386918}" destId="{D0703A87-CF4E-41D3-A8A5-FA2FFDDA4ECD}" srcOrd="2" destOrd="0" presId="urn:microsoft.com/office/officeart/2018/5/layout/IconCircleLabelList"/>
    <dgm:cxn modelId="{6B5835E6-BC8B-4581-B6C5-39BC01C1B8E4}" type="presParOf" srcId="{AFD258A3-FB8B-4890-BDC9-10A23B386918}" destId="{ECEDB11C-9D05-4AD5-8611-A38750D4A67A}" srcOrd="3" destOrd="0" presId="urn:microsoft.com/office/officeart/2018/5/layout/IconCircleLabelList"/>
    <dgm:cxn modelId="{2907EED9-9F53-4D96-BBAB-40D303C69730}" type="presParOf" srcId="{4DE58CA1-C46D-4454-B1AD-900478EAAA23}" destId="{1C5866A9-384E-4271-91A6-60C6893FC8BB}" srcOrd="9" destOrd="0" presId="urn:microsoft.com/office/officeart/2018/5/layout/IconCircleLabelList"/>
    <dgm:cxn modelId="{DA832A3B-EAC4-44CA-97E6-DB18774B1CC5}" type="presParOf" srcId="{4DE58CA1-C46D-4454-B1AD-900478EAAA23}" destId="{5B1189A5-452C-4FAC-A5B2-239551E5D83E}" srcOrd="10" destOrd="0" presId="urn:microsoft.com/office/officeart/2018/5/layout/IconCircleLabelList"/>
    <dgm:cxn modelId="{FC6E3D41-121C-490F-8706-7C5397AB8FBF}" type="presParOf" srcId="{5B1189A5-452C-4FAC-A5B2-239551E5D83E}" destId="{4FE5D520-2B9F-41DA-AE06-9388E00B569A}" srcOrd="0" destOrd="0" presId="urn:microsoft.com/office/officeart/2018/5/layout/IconCircleLabelList"/>
    <dgm:cxn modelId="{3E1F9FDA-AE9D-4464-977F-2911681D2A0F}" type="presParOf" srcId="{5B1189A5-452C-4FAC-A5B2-239551E5D83E}" destId="{2E11C6CD-EFD9-44F5-95CE-EF167A9C0975}" srcOrd="1" destOrd="0" presId="urn:microsoft.com/office/officeart/2018/5/layout/IconCircleLabelList"/>
    <dgm:cxn modelId="{1E50D6D7-E313-4F94-9E09-9D7813A58330}" type="presParOf" srcId="{5B1189A5-452C-4FAC-A5B2-239551E5D83E}" destId="{19D364D6-D707-49EA-9916-6D0907D53D80}" srcOrd="2" destOrd="0" presId="urn:microsoft.com/office/officeart/2018/5/layout/IconCircleLabelList"/>
    <dgm:cxn modelId="{167963C4-9FC3-4D08-9C58-1645251790CB}" type="presParOf" srcId="{5B1189A5-452C-4FAC-A5B2-239551E5D83E}" destId="{6D3E37F5-669F-4C2A-82A1-1877E9C3DE9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1C63ED-A50B-43F5-B717-7ADAFB13799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3967E2A-E6D2-4BEE-936B-CA45D40B6B7F}">
      <dgm:prSet/>
      <dgm:spPr/>
      <dgm:t>
        <a:bodyPr/>
        <a:lstStyle/>
        <a:p>
          <a:r>
            <a:rPr lang="en-US"/>
            <a:t>To develop a model for Intrusion Detection using Random Forest algorithm.</a:t>
          </a:r>
        </a:p>
      </dgm:t>
    </dgm:pt>
    <dgm:pt modelId="{FA1547C7-8091-4BC2-AC29-59B6238915F0}" type="parTrans" cxnId="{1DC08AE3-AE10-4E05-AB85-C9E6AD03CBCC}">
      <dgm:prSet/>
      <dgm:spPr/>
      <dgm:t>
        <a:bodyPr/>
        <a:lstStyle/>
        <a:p>
          <a:endParaRPr lang="en-US"/>
        </a:p>
      </dgm:t>
    </dgm:pt>
    <dgm:pt modelId="{F6A26B50-5409-49C5-B2BC-254E3390A023}" type="sibTrans" cxnId="{1DC08AE3-AE10-4E05-AB85-C9E6AD03CBCC}">
      <dgm:prSet/>
      <dgm:spPr/>
      <dgm:t>
        <a:bodyPr/>
        <a:lstStyle/>
        <a:p>
          <a:endParaRPr lang="en-US"/>
        </a:p>
      </dgm:t>
    </dgm:pt>
    <dgm:pt modelId="{EE41DF20-F805-4CA2-8A10-F230EE7B7DB8}">
      <dgm:prSet/>
      <dgm:spPr/>
      <dgm:t>
        <a:bodyPr/>
        <a:lstStyle/>
        <a:p>
          <a:r>
            <a:rPr lang="en-US"/>
            <a:t>To establish connection between IoT devices in the network and send this data to the base station.</a:t>
          </a:r>
        </a:p>
      </dgm:t>
    </dgm:pt>
    <dgm:pt modelId="{165CC01D-4DD8-4456-86E9-2AD9B8FBD280}" type="parTrans" cxnId="{89629C37-0F84-404E-A001-04CE0323317A}">
      <dgm:prSet/>
      <dgm:spPr/>
      <dgm:t>
        <a:bodyPr/>
        <a:lstStyle/>
        <a:p>
          <a:endParaRPr lang="en-US"/>
        </a:p>
      </dgm:t>
    </dgm:pt>
    <dgm:pt modelId="{E2673C41-56E3-430D-9EE2-35FD13853363}" type="sibTrans" cxnId="{89629C37-0F84-404E-A001-04CE0323317A}">
      <dgm:prSet/>
      <dgm:spPr/>
      <dgm:t>
        <a:bodyPr/>
        <a:lstStyle/>
        <a:p>
          <a:endParaRPr lang="en-US"/>
        </a:p>
      </dgm:t>
    </dgm:pt>
    <dgm:pt modelId="{FCDE1268-B9DD-4EC2-989F-9A5B95D759B3}">
      <dgm:prSet/>
      <dgm:spPr/>
      <dgm:t>
        <a:bodyPr/>
        <a:lstStyle/>
        <a:p>
          <a:r>
            <a:rPr lang="en-US"/>
            <a:t>To preprocess the IoT network data and use ML model for classification of normal vs anomalous.</a:t>
          </a:r>
        </a:p>
      </dgm:t>
    </dgm:pt>
    <dgm:pt modelId="{56D783B1-F6CE-4B0A-A36B-E4A0F71E876A}" type="parTrans" cxnId="{39205FA1-A6E8-43A1-BBB5-0F6EB5B9FDF5}">
      <dgm:prSet/>
      <dgm:spPr/>
      <dgm:t>
        <a:bodyPr/>
        <a:lstStyle/>
        <a:p>
          <a:endParaRPr lang="en-US"/>
        </a:p>
      </dgm:t>
    </dgm:pt>
    <dgm:pt modelId="{ACB1A996-D319-49CA-98A8-11F754F2D5B4}" type="sibTrans" cxnId="{39205FA1-A6E8-43A1-BBB5-0F6EB5B9FDF5}">
      <dgm:prSet/>
      <dgm:spPr/>
      <dgm:t>
        <a:bodyPr/>
        <a:lstStyle/>
        <a:p>
          <a:endParaRPr lang="en-US"/>
        </a:p>
      </dgm:t>
    </dgm:pt>
    <dgm:pt modelId="{F5E452AE-7075-4965-A671-D4A532062F57}">
      <dgm:prSet/>
      <dgm:spPr/>
      <dgm:t>
        <a:bodyPr/>
        <a:lstStyle/>
        <a:p>
          <a:r>
            <a:rPr lang="en-US"/>
            <a:t>To notify user at the front end if intrusion has been detected in the IoT network.</a:t>
          </a:r>
        </a:p>
      </dgm:t>
    </dgm:pt>
    <dgm:pt modelId="{A31FE9DD-37E4-460D-8393-B31ED21B87F2}" type="parTrans" cxnId="{314B55CE-7654-4827-9977-8A55F2CF1E4F}">
      <dgm:prSet/>
      <dgm:spPr/>
      <dgm:t>
        <a:bodyPr/>
        <a:lstStyle/>
        <a:p>
          <a:endParaRPr lang="en-US"/>
        </a:p>
      </dgm:t>
    </dgm:pt>
    <dgm:pt modelId="{E73AA56F-248D-4EB8-B64D-7EDC317C4F9B}" type="sibTrans" cxnId="{314B55CE-7654-4827-9977-8A55F2CF1E4F}">
      <dgm:prSet/>
      <dgm:spPr/>
      <dgm:t>
        <a:bodyPr/>
        <a:lstStyle/>
        <a:p>
          <a:endParaRPr lang="en-US"/>
        </a:p>
      </dgm:t>
    </dgm:pt>
    <dgm:pt modelId="{A6F7FDC9-0CF1-4F70-A5C5-EF743A207F44}" type="pres">
      <dgm:prSet presAssocID="{7E1C63ED-A50B-43F5-B717-7ADAFB13799F}" presName="root" presStyleCnt="0">
        <dgm:presLayoutVars>
          <dgm:dir/>
          <dgm:resizeHandles val="exact"/>
        </dgm:presLayoutVars>
      </dgm:prSet>
      <dgm:spPr/>
    </dgm:pt>
    <dgm:pt modelId="{06995439-D2B2-42B8-BD22-AFEC40C06906}" type="pres">
      <dgm:prSet presAssocID="{A3967E2A-E6D2-4BEE-936B-CA45D40B6B7F}" presName="compNode" presStyleCnt="0"/>
      <dgm:spPr/>
    </dgm:pt>
    <dgm:pt modelId="{E9FCBAB7-87EE-4925-A0D0-C571836EE375}" type="pres">
      <dgm:prSet presAssocID="{A3967E2A-E6D2-4BEE-936B-CA45D40B6B7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34B7AE92-7D7F-4BE7-9B1C-8E2EBEA69F30}" type="pres">
      <dgm:prSet presAssocID="{A3967E2A-E6D2-4BEE-936B-CA45D40B6B7F}" presName="spaceRect" presStyleCnt="0"/>
      <dgm:spPr/>
    </dgm:pt>
    <dgm:pt modelId="{0F2B32F3-FC34-4CCD-A208-7AC92E1BBFC2}" type="pres">
      <dgm:prSet presAssocID="{A3967E2A-E6D2-4BEE-936B-CA45D40B6B7F}" presName="textRect" presStyleLbl="revTx" presStyleIdx="0" presStyleCnt="4">
        <dgm:presLayoutVars>
          <dgm:chMax val="1"/>
          <dgm:chPref val="1"/>
        </dgm:presLayoutVars>
      </dgm:prSet>
      <dgm:spPr/>
    </dgm:pt>
    <dgm:pt modelId="{510AA62C-43AF-44F3-B7CC-65A8925BDD4E}" type="pres">
      <dgm:prSet presAssocID="{F6A26B50-5409-49C5-B2BC-254E3390A023}" presName="sibTrans" presStyleCnt="0"/>
      <dgm:spPr/>
    </dgm:pt>
    <dgm:pt modelId="{CBA4A1A0-D3E1-4DFB-9CEA-5A9289E20E50}" type="pres">
      <dgm:prSet presAssocID="{EE41DF20-F805-4CA2-8A10-F230EE7B7DB8}" presName="compNode" presStyleCnt="0"/>
      <dgm:spPr/>
    </dgm:pt>
    <dgm:pt modelId="{01CC9851-E21D-4A6E-9441-122BC94EE14C}" type="pres">
      <dgm:prSet presAssocID="{EE41DF20-F805-4CA2-8A10-F230EE7B7DB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router"/>
        </a:ext>
      </dgm:extLst>
    </dgm:pt>
    <dgm:pt modelId="{5541C769-A8FD-4E3C-8402-521ADCAAC9CB}" type="pres">
      <dgm:prSet presAssocID="{EE41DF20-F805-4CA2-8A10-F230EE7B7DB8}" presName="spaceRect" presStyleCnt="0"/>
      <dgm:spPr/>
    </dgm:pt>
    <dgm:pt modelId="{0EA0031A-7DCD-4E58-9A53-00F350BE9974}" type="pres">
      <dgm:prSet presAssocID="{EE41DF20-F805-4CA2-8A10-F230EE7B7DB8}" presName="textRect" presStyleLbl="revTx" presStyleIdx="1" presStyleCnt="4">
        <dgm:presLayoutVars>
          <dgm:chMax val="1"/>
          <dgm:chPref val="1"/>
        </dgm:presLayoutVars>
      </dgm:prSet>
      <dgm:spPr/>
    </dgm:pt>
    <dgm:pt modelId="{C1C7FC8B-4980-4A2F-AD07-9D4D23605AFA}" type="pres">
      <dgm:prSet presAssocID="{E2673C41-56E3-430D-9EE2-35FD13853363}" presName="sibTrans" presStyleCnt="0"/>
      <dgm:spPr/>
    </dgm:pt>
    <dgm:pt modelId="{CF6BCDF2-5514-409B-ACD2-826E38B5E822}" type="pres">
      <dgm:prSet presAssocID="{FCDE1268-B9DD-4EC2-989F-9A5B95D759B3}" presName="compNode" presStyleCnt="0"/>
      <dgm:spPr/>
    </dgm:pt>
    <dgm:pt modelId="{A96CC6A7-3EFC-4951-ADCF-307C0D3AA765}" type="pres">
      <dgm:prSet presAssocID="{FCDE1268-B9DD-4EC2-989F-9A5B95D759B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17C047AB-30A2-4360-AAFF-37D9D022C577}" type="pres">
      <dgm:prSet presAssocID="{FCDE1268-B9DD-4EC2-989F-9A5B95D759B3}" presName="spaceRect" presStyleCnt="0"/>
      <dgm:spPr/>
    </dgm:pt>
    <dgm:pt modelId="{CC10781A-D6EA-463D-94C0-2CD9CC6D3CB6}" type="pres">
      <dgm:prSet presAssocID="{FCDE1268-B9DD-4EC2-989F-9A5B95D759B3}" presName="textRect" presStyleLbl="revTx" presStyleIdx="2" presStyleCnt="4">
        <dgm:presLayoutVars>
          <dgm:chMax val="1"/>
          <dgm:chPref val="1"/>
        </dgm:presLayoutVars>
      </dgm:prSet>
      <dgm:spPr/>
    </dgm:pt>
    <dgm:pt modelId="{577EA347-6EFA-4FB7-B784-9C68E98644C2}" type="pres">
      <dgm:prSet presAssocID="{ACB1A996-D319-49CA-98A8-11F754F2D5B4}" presName="sibTrans" presStyleCnt="0"/>
      <dgm:spPr/>
    </dgm:pt>
    <dgm:pt modelId="{7333F9B2-5082-48CB-A997-BBEA96675386}" type="pres">
      <dgm:prSet presAssocID="{F5E452AE-7075-4965-A671-D4A532062F57}" presName="compNode" presStyleCnt="0"/>
      <dgm:spPr/>
    </dgm:pt>
    <dgm:pt modelId="{32DCB601-D47A-4DDC-BA78-33D78CDD07CE}" type="pres">
      <dgm:prSet presAssocID="{F5E452AE-7075-4965-A671-D4A532062F5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Ringer"/>
        </a:ext>
      </dgm:extLst>
    </dgm:pt>
    <dgm:pt modelId="{2C0B8994-85FE-4DAA-9868-E96FF0D41076}" type="pres">
      <dgm:prSet presAssocID="{F5E452AE-7075-4965-A671-D4A532062F57}" presName="spaceRect" presStyleCnt="0"/>
      <dgm:spPr/>
    </dgm:pt>
    <dgm:pt modelId="{F57303AA-7AB5-43EB-A5B4-3BD1E1CDC14C}" type="pres">
      <dgm:prSet presAssocID="{F5E452AE-7075-4965-A671-D4A532062F57}" presName="textRect" presStyleLbl="revTx" presStyleIdx="3" presStyleCnt="4">
        <dgm:presLayoutVars>
          <dgm:chMax val="1"/>
          <dgm:chPref val="1"/>
        </dgm:presLayoutVars>
      </dgm:prSet>
      <dgm:spPr/>
    </dgm:pt>
  </dgm:ptLst>
  <dgm:cxnLst>
    <dgm:cxn modelId="{89629C37-0F84-404E-A001-04CE0323317A}" srcId="{7E1C63ED-A50B-43F5-B717-7ADAFB13799F}" destId="{EE41DF20-F805-4CA2-8A10-F230EE7B7DB8}" srcOrd="1" destOrd="0" parTransId="{165CC01D-4DD8-4456-86E9-2AD9B8FBD280}" sibTransId="{E2673C41-56E3-430D-9EE2-35FD13853363}"/>
    <dgm:cxn modelId="{D39AE438-A8CD-4FA8-A6B7-23F4388DAF9C}" type="presOf" srcId="{EE41DF20-F805-4CA2-8A10-F230EE7B7DB8}" destId="{0EA0031A-7DCD-4E58-9A53-00F350BE9974}" srcOrd="0" destOrd="0" presId="urn:microsoft.com/office/officeart/2018/2/layout/IconLabelList"/>
    <dgm:cxn modelId="{11D7DF7E-9CB6-47FE-B598-DEC48111DA2E}" type="presOf" srcId="{F5E452AE-7075-4965-A671-D4A532062F57}" destId="{F57303AA-7AB5-43EB-A5B4-3BD1E1CDC14C}" srcOrd="0" destOrd="0" presId="urn:microsoft.com/office/officeart/2018/2/layout/IconLabelList"/>
    <dgm:cxn modelId="{1E25189E-50E4-4092-B1D7-9A47E5EF05D8}" type="presOf" srcId="{A3967E2A-E6D2-4BEE-936B-CA45D40B6B7F}" destId="{0F2B32F3-FC34-4CCD-A208-7AC92E1BBFC2}" srcOrd="0" destOrd="0" presId="urn:microsoft.com/office/officeart/2018/2/layout/IconLabelList"/>
    <dgm:cxn modelId="{39205FA1-A6E8-43A1-BBB5-0F6EB5B9FDF5}" srcId="{7E1C63ED-A50B-43F5-B717-7ADAFB13799F}" destId="{FCDE1268-B9DD-4EC2-989F-9A5B95D759B3}" srcOrd="2" destOrd="0" parTransId="{56D783B1-F6CE-4B0A-A36B-E4A0F71E876A}" sibTransId="{ACB1A996-D319-49CA-98A8-11F754F2D5B4}"/>
    <dgm:cxn modelId="{314B55CE-7654-4827-9977-8A55F2CF1E4F}" srcId="{7E1C63ED-A50B-43F5-B717-7ADAFB13799F}" destId="{F5E452AE-7075-4965-A671-D4A532062F57}" srcOrd="3" destOrd="0" parTransId="{A31FE9DD-37E4-460D-8393-B31ED21B87F2}" sibTransId="{E73AA56F-248D-4EB8-B64D-7EDC317C4F9B}"/>
    <dgm:cxn modelId="{AA0092D6-362C-4510-AC97-57FDDDF79AAE}" type="presOf" srcId="{7E1C63ED-A50B-43F5-B717-7ADAFB13799F}" destId="{A6F7FDC9-0CF1-4F70-A5C5-EF743A207F44}" srcOrd="0" destOrd="0" presId="urn:microsoft.com/office/officeart/2018/2/layout/IconLabelList"/>
    <dgm:cxn modelId="{1DC08AE3-AE10-4E05-AB85-C9E6AD03CBCC}" srcId="{7E1C63ED-A50B-43F5-B717-7ADAFB13799F}" destId="{A3967E2A-E6D2-4BEE-936B-CA45D40B6B7F}" srcOrd="0" destOrd="0" parTransId="{FA1547C7-8091-4BC2-AC29-59B6238915F0}" sibTransId="{F6A26B50-5409-49C5-B2BC-254E3390A023}"/>
    <dgm:cxn modelId="{3BCA93ED-ED1C-42DF-B404-FDBC801FB004}" type="presOf" srcId="{FCDE1268-B9DD-4EC2-989F-9A5B95D759B3}" destId="{CC10781A-D6EA-463D-94C0-2CD9CC6D3CB6}" srcOrd="0" destOrd="0" presId="urn:microsoft.com/office/officeart/2018/2/layout/IconLabelList"/>
    <dgm:cxn modelId="{63B94220-1C90-4AC3-AD70-4C156B143FB3}" type="presParOf" srcId="{A6F7FDC9-0CF1-4F70-A5C5-EF743A207F44}" destId="{06995439-D2B2-42B8-BD22-AFEC40C06906}" srcOrd="0" destOrd="0" presId="urn:microsoft.com/office/officeart/2018/2/layout/IconLabelList"/>
    <dgm:cxn modelId="{469B258E-3C52-4DA1-A29A-7F92E6CB3450}" type="presParOf" srcId="{06995439-D2B2-42B8-BD22-AFEC40C06906}" destId="{E9FCBAB7-87EE-4925-A0D0-C571836EE375}" srcOrd="0" destOrd="0" presId="urn:microsoft.com/office/officeart/2018/2/layout/IconLabelList"/>
    <dgm:cxn modelId="{2EC4B68D-B0FF-4FBF-8224-58A8833AED47}" type="presParOf" srcId="{06995439-D2B2-42B8-BD22-AFEC40C06906}" destId="{34B7AE92-7D7F-4BE7-9B1C-8E2EBEA69F30}" srcOrd="1" destOrd="0" presId="urn:microsoft.com/office/officeart/2018/2/layout/IconLabelList"/>
    <dgm:cxn modelId="{47866A0D-007D-4E72-91BD-D5A9C0242F84}" type="presParOf" srcId="{06995439-D2B2-42B8-BD22-AFEC40C06906}" destId="{0F2B32F3-FC34-4CCD-A208-7AC92E1BBFC2}" srcOrd="2" destOrd="0" presId="urn:microsoft.com/office/officeart/2018/2/layout/IconLabelList"/>
    <dgm:cxn modelId="{EE89D892-E157-4C08-A1DB-647775C8F712}" type="presParOf" srcId="{A6F7FDC9-0CF1-4F70-A5C5-EF743A207F44}" destId="{510AA62C-43AF-44F3-B7CC-65A8925BDD4E}" srcOrd="1" destOrd="0" presId="urn:microsoft.com/office/officeart/2018/2/layout/IconLabelList"/>
    <dgm:cxn modelId="{0B80DEFA-93F2-48B3-8A9D-F123C135590F}" type="presParOf" srcId="{A6F7FDC9-0CF1-4F70-A5C5-EF743A207F44}" destId="{CBA4A1A0-D3E1-4DFB-9CEA-5A9289E20E50}" srcOrd="2" destOrd="0" presId="urn:microsoft.com/office/officeart/2018/2/layout/IconLabelList"/>
    <dgm:cxn modelId="{68BB6133-459C-4DB8-B1FF-B9BB82BDA945}" type="presParOf" srcId="{CBA4A1A0-D3E1-4DFB-9CEA-5A9289E20E50}" destId="{01CC9851-E21D-4A6E-9441-122BC94EE14C}" srcOrd="0" destOrd="0" presId="urn:microsoft.com/office/officeart/2018/2/layout/IconLabelList"/>
    <dgm:cxn modelId="{34373AC3-9777-416C-B550-A23048BA777A}" type="presParOf" srcId="{CBA4A1A0-D3E1-4DFB-9CEA-5A9289E20E50}" destId="{5541C769-A8FD-4E3C-8402-521ADCAAC9CB}" srcOrd="1" destOrd="0" presId="urn:microsoft.com/office/officeart/2018/2/layout/IconLabelList"/>
    <dgm:cxn modelId="{F9CF0F32-E0FE-41C9-B212-0F43AC5ED7C8}" type="presParOf" srcId="{CBA4A1A0-D3E1-4DFB-9CEA-5A9289E20E50}" destId="{0EA0031A-7DCD-4E58-9A53-00F350BE9974}" srcOrd="2" destOrd="0" presId="urn:microsoft.com/office/officeart/2018/2/layout/IconLabelList"/>
    <dgm:cxn modelId="{134DE91D-0AAA-47E3-9457-9F0EB0C7361D}" type="presParOf" srcId="{A6F7FDC9-0CF1-4F70-A5C5-EF743A207F44}" destId="{C1C7FC8B-4980-4A2F-AD07-9D4D23605AFA}" srcOrd="3" destOrd="0" presId="urn:microsoft.com/office/officeart/2018/2/layout/IconLabelList"/>
    <dgm:cxn modelId="{0C60CCA6-3253-4CF5-AEE4-BA3E4C24F340}" type="presParOf" srcId="{A6F7FDC9-0CF1-4F70-A5C5-EF743A207F44}" destId="{CF6BCDF2-5514-409B-ACD2-826E38B5E822}" srcOrd="4" destOrd="0" presId="urn:microsoft.com/office/officeart/2018/2/layout/IconLabelList"/>
    <dgm:cxn modelId="{8E3D3614-B54D-46B6-957A-370C17134BC5}" type="presParOf" srcId="{CF6BCDF2-5514-409B-ACD2-826E38B5E822}" destId="{A96CC6A7-3EFC-4951-ADCF-307C0D3AA765}" srcOrd="0" destOrd="0" presId="urn:microsoft.com/office/officeart/2018/2/layout/IconLabelList"/>
    <dgm:cxn modelId="{0A12BFDB-A7FE-44AF-B817-3062EB53DE3F}" type="presParOf" srcId="{CF6BCDF2-5514-409B-ACD2-826E38B5E822}" destId="{17C047AB-30A2-4360-AAFF-37D9D022C577}" srcOrd="1" destOrd="0" presId="urn:microsoft.com/office/officeart/2018/2/layout/IconLabelList"/>
    <dgm:cxn modelId="{02120EE3-49A4-4EE4-BB84-F4AE99456D61}" type="presParOf" srcId="{CF6BCDF2-5514-409B-ACD2-826E38B5E822}" destId="{CC10781A-D6EA-463D-94C0-2CD9CC6D3CB6}" srcOrd="2" destOrd="0" presId="urn:microsoft.com/office/officeart/2018/2/layout/IconLabelList"/>
    <dgm:cxn modelId="{36F9148F-A8B9-4486-AD3A-72BF6A953A67}" type="presParOf" srcId="{A6F7FDC9-0CF1-4F70-A5C5-EF743A207F44}" destId="{577EA347-6EFA-4FB7-B784-9C68E98644C2}" srcOrd="5" destOrd="0" presId="urn:microsoft.com/office/officeart/2018/2/layout/IconLabelList"/>
    <dgm:cxn modelId="{996480F1-B8AF-4334-B7B2-00871CFAE732}" type="presParOf" srcId="{A6F7FDC9-0CF1-4F70-A5C5-EF743A207F44}" destId="{7333F9B2-5082-48CB-A997-BBEA96675386}" srcOrd="6" destOrd="0" presId="urn:microsoft.com/office/officeart/2018/2/layout/IconLabelList"/>
    <dgm:cxn modelId="{F0D22889-4F18-42A2-9B0E-CD0A2D08BBF0}" type="presParOf" srcId="{7333F9B2-5082-48CB-A997-BBEA96675386}" destId="{32DCB601-D47A-4DDC-BA78-33D78CDD07CE}" srcOrd="0" destOrd="0" presId="urn:microsoft.com/office/officeart/2018/2/layout/IconLabelList"/>
    <dgm:cxn modelId="{A494A5E8-C6CC-40EE-A84B-C0D482562EBC}" type="presParOf" srcId="{7333F9B2-5082-48CB-A997-BBEA96675386}" destId="{2C0B8994-85FE-4DAA-9868-E96FF0D41076}" srcOrd="1" destOrd="0" presId="urn:microsoft.com/office/officeart/2018/2/layout/IconLabelList"/>
    <dgm:cxn modelId="{377B23EF-0561-4BED-918E-B33D7961529D}" type="presParOf" srcId="{7333F9B2-5082-48CB-A997-BBEA96675386}" destId="{F57303AA-7AB5-43EB-A5B4-3BD1E1CDC14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82EA44-DF25-449F-8C06-5ECE6FB46AA8}"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A77EC705-1FD4-4A9A-8CD3-A90EBF2A2C6A}">
      <dgm:prSet/>
      <dgm:spPr/>
      <dgm:t>
        <a:bodyPr/>
        <a:lstStyle/>
        <a:p>
          <a:r>
            <a:rPr lang="en-US"/>
            <a:t>Properly planned schedule</a:t>
          </a:r>
        </a:p>
      </dgm:t>
    </dgm:pt>
    <dgm:pt modelId="{89CE877C-A50C-4717-BFA0-8766190EF97E}" type="parTrans" cxnId="{09BD9A78-9BE5-4975-92BD-CE94EAB045F9}">
      <dgm:prSet/>
      <dgm:spPr/>
      <dgm:t>
        <a:bodyPr/>
        <a:lstStyle/>
        <a:p>
          <a:endParaRPr lang="en-US"/>
        </a:p>
      </dgm:t>
    </dgm:pt>
    <dgm:pt modelId="{56E35700-FECF-47E8-AB84-9A7312534A6B}" type="sibTrans" cxnId="{09BD9A78-9BE5-4975-92BD-CE94EAB045F9}">
      <dgm:prSet/>
      <dgm:spPr/>
      <dgm:t>
        <a:bodyPr/>
        <a:lstStyle/>
        <a:p>
          <a:endParaRPr lang="en-US"/>
        </a:p>
      </dgm:t>
    </dgm:pt>
    <dgm:pt modelId="{D6698B53-0318-4343-94AF-69218E953945}">
      <dgm:prSet/>
      <dgm:spPr/>
      <dgm:t>
        <a:bodyPr/>
        <a:lstStyle/>
        <a:p>
          <a:r>
            <a:rPr lang="en-US"/>
            <a:t>implementation from oct’19 to March'20.</a:t>
          </a:r>
        </a:p>
      </dgm:t>
    </dgm:pt>
    <dgm:pt modelId="{E7DCC367-8A0A-4E5F-8337-962CE1A12E1E}" type="parTrans" cxnId="{F2AAD0BB-0124-431B-9007-F9539D3B540D}">
      <dgm:prSet/>
      <dgm:spPr/>
      <dgm:t>
        <a:bodyPr/>
        <a:lstStyle/>
        <a:p>
          <a:endParaRPr lang="en-US"/>
        </a:p>
      </dgm:t>
    </dgm:pt>
    <dgm:pt modelId="{FBB3221B-BD6E-4DF7-B0D6-DE9D93E06A98}" type="sibTrans" cxnId="{F2AAD0BB-0124-431B-9007-F9539D3B540D}">
      <dgm:prSet/>
      <dgm:spPr/>
      <dgm:t>
        <a:bodyPr/>
        <a:lstStyle/>
        <a:p>
          <a:endParaRPr lang="en-US"/>
        </a:p>
      </dgm:t>
    </dgm:pt>
    <dgm:pt modelId="{A95F2C72-C2D0-44DC-AFE7-20F43DC8F80E}">
      <dgm:prSet/>
      <dgm:spPr/>
      <dgm:t>
        <a:bodyPr/>
        <a:lstStyle/>
        <a:p>
          <a:r>
            <a:rPr lang="en-US"/>
            <a:t>Resourses needed are provided by the college</a:t>
          </a:r>
        </a:p>
      </dgm:t>
    </dgm:pt>
    <dgm:pt modelId="{6A2D0204-80B3-4004-8B70-B3BE913CA818}" type="parTrans" cxnId="{42C35160-78B5-449F-8D9B-65C3072AA803}">
      <dgm:prSet/>
      <dgm:spPr/>
      <dgm:t>
        <a:bodyPr/>
        <a:lstStyle/>
        <a:p>
          <a:endParaRPr lang="en-US"/>
        </a:p>
      </dgm:t>
    </dgm:pt>
    <dgm:pt modelId="{A81612DC-FF67-4297-A093-7523744E360C}" type="sibTrans" cxnId="{42C35160-78B5-449F-8D9B-65C3072AA803}">
      <dgm:prSet/>
      <dgm:spPr/>
      <dgm:t>
        <a:bodyPr/>
        <a:lstStyle/>
        <a:p>
          <a:endParaRPr lang="en-US"/>
        </a:p>
      </dgm:t>
    </dgm:pt>
    <dgm:pt modelId="{E69F3E57-107F-44F5-A707-0CB8CC04E12F}">
      <dgm:prSet/>
      <dgm:spPr/>
      <dgm:t>
        <a:bodyPr/>
        <a:lstStyle/>
        <a:p>
          <a:r>
            <a:rPr lang="en-US"/>
            <a:t>IOT node</a:t>
          </a:r>
        </a:p>
      </dgm:t>
    </dgm:pt>
    <dgm:pt modelId="{671A9C00-254D-4FB3-948F-7D1824F1E22C}" type="parTrans" cxnId="{E47B256B-5666-4D09-B069-4429DE15F64D}">
      <dgm:prSet/>
      <dgm:spPr/>
      <dgm:t>
        <a:bodyPr/>
        <a:lstStyle/>
        <a:p>
          <a:endParaRPr lang="en-US"/>
        </a:p>
      </dgm:t>
    </dgm:pt>
    <dgm:pt modelId="{DB155319-15BF-4069-8392-2C5F50F69D59}" type="sibTrans" cxnId="{E47B256B-5666-4D09-B069-4429DE15F64D}">
      <dgm:prSet/>
      <dgm:spPr/>
      <dgm:t>
        <a:bodyPr/>
        <a:lstStyle/>
        <a:p>
          <a:endParaRPr lang="en-US"/>
        </a:p>
      </dgm:t>
    </dgm:pt>
    <dgm:pt modelId="{6E5CC01B-7B1D-4B00-8726-8016B8758031}">
      <dgm:prSet/>
      <dgm:spPr/>
      <dgm:t>
        <a:bodyPr/>
        <a:lstStyle/>
        <a:p>
          <a:r>
            <a:rPr lang="en-US" dirty="0"/>
            <a:t>Zigbee adaptor, Arduino, ultrasonic sensor</a:t>
          </a:r>
        </a:p>
      </dgm:t>
    </dgm:pt>
    <dgm:pt modelId="{7C4379BE-62B0-4875-AF2F-2BB584AF836E}" type="parTrans" cxnId="{43646346-0599-4A1B-9278-F459049B461E}">
      <dgm:prSet/>
      <dgm:spPr/>
      <dgm:t>
        <a:bodyPr/>
        <a:lstStyle/>
        <a:p>
          <a:endParaRPr lang="en-US"/>
        </a:p>
      </dgm:t>
    </dgm:pt>
    <dgm:pt modelId="{4D1AE120-D2CE-44D6-B384-86693280B229}" type="sibTrans" cxnId="{43646346-0599-4A1B-9278-F459049B461E}">
      <dgm:prSet/>
      <dgm:spPr/>
      <dgm:t>
        <a:bodyPr/>
        <a:lstStyle/>
        <a:p>
          <a:endParaRPr lang="en-US"/>
        </a:p>
      </dgm:t>
    </dgm:pt>
    <dgm:pt modelId="{454E4B9B-CD9C-4526-917F-55829E147079}">
      <dgm:prSet/>
      <dgm:spPr/>
      <dgm:t>
        <a:bodyPr/>
        <a:lstStyle/>
        <a:p>
          <a:r>
            <a:rPr lang="en-US"/>
            <a:t>Basic Plan –</a:t>
          </a:r>
        </a:p>
      </dgm:t>
    </dgm:pt>
    <dgm:pt modelId="{363374FE-CFCA-4CD8-BE41-0C69256E53F8}" type="parTrans" cxnId="{1F996548-2659-48D3-A168-4BD37241C5CA}">
      <dgm:prSet/>
      <dgm:spPr/>
      <dgm:t>
        <a:bodyPr/>
        <a:lstStyle/>
        <a:p>
          <a:endParaRPr lang="en-US"/>
        </a:p>
      </dgm:t>
    </dgm:pt>
    <dgm:pt modelId="{4D7E8FDE-0380-49B8-BF02-3260D26BA4B1}" type="sibTrans" cxnId="{1F996548-2659-48D3-A168-4BD37241C5CA}">
      <dgm:prSet/>
      <dgm:spPr/>
      <dgm:t>
        <a:bodyPr/>
        <a:lstStyle/>
        <a:p>
          <a:endParaRPr lang="en-US"/>
        </a:p>
      </dgm:t>
    </dgm:pt>
    <dgm:pt modelId="{83EA7EC5-26FC-41FC-853D-7616C4F28079}">
      <dgm:prSet/>
      <dgm:spPr/>
      <dgm:t>
        <a:bodyPr/>
        <a:lstStyle/>
        <a:p>
          <a:r>
            <a:rPr lang="en-US"/>
            <a:t>build intrusion detection model first</a:t>
          </a:r>
        </a:p>
      </dgm:t>
    </dgm:pt>
    <dgm:pt modelId="{B530ABD7-A279-41C0-9847-D9902AA708AA}" type="parTrans" cxnId="{5B83C3DD-28B2-424F-B36F-87657D65AD85}">
      <dgm:prSet/>
      <dgm:spPr/>
      <dgm:t>
        <a:bodyPr/>
        <a:lstStyle/>
        <a:p>
          <a:endParaRPr lang="en-US"/>
        </a:p>
      </dgm:t>
    </dgm:pt>
    <dgm:pt modelId="{D309153E-2638-4251-B1A6-2E6BF7D720D3}" type="sibTrans" cxnId="{5B83C3DD-28B2-424F-B36F-87657D65AD85}">
      <dgm:prSet/>
      <dgm:spPr/>
      <dgm:t>
        <a:bodyPr/>
        <a:lstStyle/>
        <a:p>
          <a:endParaRPr lang="en-US"/>
        </a:p>
      </dgm:t>
    </dgm:pt>
    <dgm:pt modelId="{68B4033B-EB7E-4F04-90F1-142E8C189C17}">
      <dgm:prSet/>
      <dgm:spPr/>
      <dgm:t>
        <a:bodyPr/>
        <a:lstStyle/>
        <a:p>
          <a:r>
            <a:rPr lang="en-US"/>
            <a:t>classifying the data depends on this model</a:t>
          </a:r>
        </a:p>
      </dgm:t>
    </dgm:pt>
    <dgm:pt modelId="{9A0A61B4-49BE-491D-AD74-A3529F33EC3C}" type="parTrans" cxnId="{8CA436C5-A72C-4A97-BC72-83154604A198}">
      <dgm:prSet/>
      <dgm:spPr/>
      <dgm:t>
        <a:bodyPr/>
        <a:lstStyle/>
        <a:p>
          <a:endParaRPr lang="en-US"/>
        </a:p>
      </dgm:t>
    </dgm:pt>
    <dgm:pt modelId="{41BCB216-A733-4740-AD59-D1F47667E87A}" type="sibTrans" cxnId="{8CA436C5-A72C-4A97-BC72-83154604A198}">
      <dgm:prSet/>
      <dgm:spPr/>
      <dgm:t>
        <a:bodyPr/>
        <a:lstStyle/>
        <a:p>
          <a:endParaRPr lang="en-US"/>
        </a:p>
      </dgm:t>
    </dgm:pt>
    <dgm:pt modelId="{873BE090-CD83-4BE8-854C-D4B8ACA3AFEC}">
      <dgm:prSet/>
      <dgm:spPr/>
      <dgm:t>
        <a:bodyPr/>
        <a:lstStyle/>
        <a:p>
          <a:r>
            <a:rPr lang="en-US"/>
            <a:t>approximately 15 to 20 days for implementation of one module</a:t>
          </a:r>
        </a:p>
      </dgm:t>
    </dgm:pt>
    <dgm:pt modelId="{3A8C1C1F-E99E-4061-870E-6ED3FE707D69}" type="parTrans" cxnId="{7B45884D-7E30-4909-B431-BE7777712022}">
      <dgm:prSet/>
      <dgm:spPr/>
      <dgm:t>
        <a:bodyPr/>
        <a:lstStyle/>
        <a:p>
          <a:endParaRPr lang="en-US"/>
        </a:p>
      </dgm:t>
    </dgm:pt>
    <dgm:pt modelId="{67FF4B09-757A-4CC8-AE18-04C435AC1467}" type="sibTrans" cxnId="{7B45884D-7E30-4909-B431-BE7777712022}">
      <dgm:prSet/>
      <dgm:spPr/>
      <dgm:t>
        <a:bodyPr/>
        <a:lstStyle/>
        <a:p>
          <a:endParaRPr lang="en-US"/>
        </a:p>
      </dgm:t>
    </dgm:pt>
    <dgm:pt modelId="{4E217C94-98C6-45E3-BF2F-E9001C349BFC}">
      <dgm:prSet/>
      <dgm:spPr/>
      <dgm:t>
        <a:bodyPr/>
        <a:lstStyle/>
        <a:p>
          <a:r>
            <a:rPr lang="en-US"/>
            <a:t>Divide the project work equally among all the group members</a:t>
          </a:r>
        </a:p>
      </dgm:t>
    </dgm:pt>
    <dgm:pt modelId="{BB04DE90-B137-4228-8948-FC265C0713D8}" type="parTrans" cxnId="{C8DC0E04-3055-4DDD-8AA3-73587535C27C}">
      <dgm:prSet/>
      <dgm:spPr/>
      <dgm:t>
        <a:bodyPr/>
        <a:lstStyle/>
        <a:p>
          <a:endParaRPr lang="en-US"/>
        </a:p>
      </dgm:t>
    </dgm:pt>
    <dgm:pt modelId="{8016A5A5-7D9D-48CB-A6C5-862AAA0C0815}" type="sibTrans" cxnId="{C8DC0E04-3055-4DDD-8AA3-73587535C27C}">
      <dgm:prSet/>
      <dgm:spPr/>
      <dgm:t>
        <a:bodyPr/>
        <a:lstStyle/>
        <a:p>
          <a:endParaRPr lang="en-US"/>
        </a:p>
      </dgm:t>
    </dgm:pt>
    <dgm:pt modelId="{61949C73-FEA7-47F1-BE77-E943314D8111}">
      <dgm:prSet/>
      <dgm:spPr/>
      <dgm:t>
        <a:bodyPr/>
        <a:lstStyle/>
        <a:p>
          <a:r>
            <a:rPr lang="en-US"/>
            <a:t>complete it as early as possible within specified date</a:t>
          </a:r>
        </a:p>
      </dgm:t>
    </dgm:pt>
    <dgm:pt modelId="{06F76395-426F-403C-B98B-1B79855E3944}" type="parTrans" cxnId="{73741FBD-6DD4-46A2-A43D-75D77539D883}">
      <dgm:prSet/>
      <dgm:spPr/>
      <dgm:t>
        <a:bodyPr/>
        <a:lstStyle/>
        <a:p>
          <a:endParaRPr lang="en-US"/>
        </a:p>
      </dgm:t>
    </dgm:pt>
    <dgm:pt modelId="{081F61E2-F744-4E97-9EA2-58DBE3BD7C42}" type="sibTrans" cxnId="{73741FBD-6DD4-46A2-A43D-75D77539D883}">
      <dgm:prSet/>
      <dgm:spPr/>
      <dgm:t>
        <a:bodyPr/>
        <a:lstStyle/>
        <a:p>
          <a:endParaRPr lang="en-US"/>
        </a:p>
      </dgm:t>
    </dgm:pt>
    <dgm:pt modelId="{94E81D83-C216-4595-96DB-60C3698F5FF0}">
      <dgm:prSet/>
      <dgm:spPr/>
      <dgm:t>
        <a:bodyPr/>
        <a:lstStyle/>
        <a:p>
          <a:r>
            <a:rPr lang="en-US" dirty="0"/>
            <a:t>achieve it at a specific level of quality</a:t>
          </a:r>
        </a:p>
      </dgm:t>
    </dgm:pt>
    <dgm:pt modelId="{C1706DB8-808C-4894-8FD8-5824F5E196DF}" type="parTrans" cxnId="{117F8600-2950-4B3B-A9DC-8DFC1B4C6E5B}">
      <dgm:prSet/>
      <dgm:spPr/>
      <dgm:t>
        <a:bodyPr/>
        <a:lstStyle/>
        <a:p>
          <a:endParaRPr lang="en-US"/>
        </a:p>
      </dgm:t>
    </dgm:pt>
    <dgm:pt modelId="{765C2444-E6C4-4DBE-80F1-04020478B66D}" type="sibTrans" cxnId="{117F8600-2950-4B3B-A9DC-8DFC1B4C6E5B}">
      <dgm:prSet/>
      <dgm:spPr/>
      <dgm:t>
        <a:bodyPr/>
        <a:lstStyle/>
        <a:p>
          <a:endParaRPr lang="en-US"/>
        </a:p>
      </dgm:t>
    </dgm:pt>
    <dgm:pt modelId="{D2BBC58A-4971-4857-B28D-02E68EC7B4B2}" type="pres">
      <dgm:prSet presAssocID="{5982EA44-DF25-449F-8C06-5ECE6FB46AA8}" presName="linear" presStyleCnt="0">
        <dgm:presLayoutVars>
          <dgm:dir/>
          <dgm:animLvl val="lvl"/>
          <dgm:resizeHandles val="exact"/>
        </dgm:presLayoutVars>
      </dgm:prSet>
      <dgm:spPr/>
    </dgm:pt>
    <dgm:pt modelId="{D392EA42-853A-49D2-8017-200561623DFC}" type="pres">
      <dgm:prSet presAssocID="{A77EC705-1FD4-4A9A-8CD3-A90EBF2A2C6A}" presName="parentLin" presStyleCnt="0"/>
      <dgm:spPr/>
    </dgm:pt>
    <dgm:pt modelId="{A9EF85BF-170F-42BD-ABFE-D9C5252EC83D}" type="pres">
      <dgm:prSet presAssocID="{A77EC705-1FD4-4A9A-8CD3-A90EBF2A2C6A}" presName="parentLeftMargin" presStyleLbl="node1" presStyleIdx="0" presStyleCnt="3"/>
      <dgm:spPr/>
    </dgm:pt>
    <dgm:pt modelId="{FB483FF5-BF40-48CB-B17F-227A63BC7F16}" type="pres">
      <dgm:prSet presAssocID="{A77EC705-1FD4-4A9A-8CD3-A90EBF2A2C6A}" presName="parentText" presStyleLbl="node1" presStyleIdx="0" presStyleCnt="3">
        <dgm:presLayoutVars>
          <dgm:chMax val="0"/>
          <dgm:bulletEnabled val="1"/>
        </dgm:presLayoutVars>
      </dgm:prSet>
      <dgm:spPr/>
    </dgm:pt>
    <dgm:pt modelId="{87612F5F-991C-4DE0-90C7-AA69C558D62E}" type="pres">
      <dgm:prSet presAssocID="{A77EC705-1FD4-4A9A-8CD3-A90EBF2A2C6A}" presName="negativeSpace" presStyleCnt="0"/>
      <dgm:spPr/>
    </dgm:pt>
    <dgm:pt modelId="{D0EE0662-587E-43F8-8278-27BD3D3876CF}" type="pres">
      <dgm:prSet presAssocID="{A77EC705-1FD4-4A9A-8CD3-A90EBF2A2C6A}" presName="childText" presStyleLbl="conFgAcc1" presStyleIdx="0" presStyleCnt="3">
        <dgm:presLayoutVars>
          <dgm:bulletEnabled val="1"/>
        </dgm:presLayoutVars>
      </dgm:prSet>
      <dgm:spPr/>
    </dgm:pt>
    <dgm:pt modelId="{C69D40AA-0D18-4E92-9202-7F77360765C6}" type="pres">
      <dgm:prSet presAssocID="{56E35700-FECF-47E8-AB84-9A7312534A6B}" presName="spaceBetweenRectangles" presStyleCnt="0"/>
      <dgm:spPr/>
    </dgm:pt>
    <dgm:pt modelId="{CC9E6347-C932-4469-A3AB-6EE86B203E6E}" type="pres">
      <dgm:prSet presAssocID="{A95F2C72-C2D0-44DC-AFE7-20F43DC8F80E}" presName="parentLin" presStyleCnt="0"/>
      <dgm:spPr/>
    </dgm:pt>
    <dgm:pt modelId="{63568B93-8BB2-410E-BBCC-4BFC5BCB7C49}" type="pres">
      <dgm:prSet presAssocID="{A95F2C72-C2D0-44DC-AFE7-20F43DC8F80E}" presName="parentLeftMargin" presStyleLbl="node1" presStyleIdx="0" presStyleCnt="3"/>
      <dgm:spPr/>
    </dgm:pt>
    <dgm:pt modelId="{06C59709-3101-4FB4-BE42-178493A89F6D}" type="pres">
      <dgm:prSet presAssocID="{A95F2C72-C2D0-44DC-AFE7-20F43DC8F80E}" presName="parentText" presStyleLbl="node1" presStyleIdx="1" presStyleCnt="3">
        <dgm:presLayoutVars>
          <dgm:chMax val="0"/>
          <dgm:bulletEnabled val="1"/>
        </dgm:presLayoutVars>
      </dgm:prSet>
      <dgm:spPr/>
    </dgm:pt>
    <dgm:pt modelId="{45BE4A16-FC46-418B-AD85-FD18A5B3A82F}" type="pres">
      <dgm:prSet presAssocID="{A95F2C72-C2D0-44DC-AFE7-20F43DC8F80E}" presName="negativeSpace" presStyleCnt="0"/>
      <dgm:spPr/>
    </dgm:pt>
    <dgm:pt modelId="{5FA366B3-8156-4BB1-915C-A59AEDC36C99}" type="pres">
      <dgm:prSet presAssocID="{A95F2C72-C2D0-44DC-AFE7-20F43DC8F80E}" presName="childText" presStyleLbl="conFgAcc1" presStyleIdx="1" presStyleCnt="3">
        <dgm:presLayoutVars>
          <dgm:bulletEnabled val="1"/>
        </dgm:presLayoutVars>
      </dgm:prSet>
      <dgm:spPr/>
    </dgm:pt>
    <dgm:pt modelId="{59C5D60A-B709-4515-B2AF-D294033B0E22}" type="pres">
      <dgm:prSet presAssocID="{A81612DC-FF67-4297-A093-7523744E360C}" presName="spaceBetweenRectangles" presStyleCnt="0"/>
      <dgm:spPr/>
    </dgm:pt>
    <dgm:pt modelId="{CE708A0E-231A-4BEA-894C-9B471F5C0B6D}" type="pres">
      <dgm:prSet presAssocID="{454E4B9B-CD9C-4526-917F-55829E147079}" presName="parentLin" presStyleCnt="0"/>
      <dgm:spPr/>
    </dgm:pt>
    <dgm:pt modelId="{DDB4D905-2D09-4CC5-A939-6F74DCF6A1E0}" type="pres">
      <dgm:prSet presAssocID="{454E4B9B-CD9C-4526-917F-55829E147079}" presName="parentLeftMargin" presStyleLbl="node1" presStyleIdx="1" presStyleCnt="3"/>
      <dgm:spPr/>
    </dgm:pt>
    <dgm:pt modelId="{8EF09F9A-A476-4DE3-8AD3-0CEEF51BC9D0}" type="pres">
      <dgm:prSet presAssocID="{454E4B9B-CD9C-4526-917F-55829E147079}" presName="parentText" presStyleLbl="node1" presStyleIdx="2" presStyleCnt="3">
        <dgm:presLayoutVars>
          <dgm:chMax val="0"/>
          <dgm:bulletEnabled val="1"/>
        </dgm:presLayoutVars>
      </dgm:prSet>
      <dgm:spPr/>
    </dgm:pt>
    <dgm:pt modelId="{61F6F26A-2140-45B2-BE85-430D92773967}" type="pres">
      <dgm:prSet presAssocID="{454E4B9B-CD9C-4526-917F-55829E147079}" presName="negativeSpace" presStyleCnt="0"/>
      <dgm:spPr/>
    </dgm:pt>
    <dgm:pt modelId="{B7CCBCFE-E293-4CAA-B1F8-578DBFF23DBB}" type="pres">
      <dgm:prSet presAssocID="{454E4B9B-CD9C-4526-917F-55829E147079}" presName="childText" presStyleLbl="conFgAcc1" presStyleIdx="2" presStyleCnt="3">
        <dgm:presLayoutVars>
          <dgm:bulletEnabled val="1"/>
        </dgm:presLayoutVars>
      </dgm:prSet>
      <dgm:spPr/>
    </dgm:pt>
  </dgm:ptLst>
  <dgm:cxnLst>
    <dgm:cxn modelId="{117F8600-2950-4B3B-A9DC-8DFC1B4C6E5B}" srcId="{454E4B9B-CD9C-4526-917F-55829E147079}" destId="{94E81D83-C216-4595-96DB-60C3698F5FF0}" srcOrd="5" destOrd="0" parTransId="{C1706DB8-808C-4894-8FD8-5824F5E196DF}" sibTransId="{765C2444-E6C4-4DBE-80F1-04020478B66D}"/>
    <dgm:cxn modelId="{93751202-F31E-4D75-A15D-D23554ADF655}" type="presOf" srcId="{A95F2C72-C2D0-44DC-AFE7-20F43DC8F80E}" destId="{06C59709-3101-4FB4-BE42-178493A89F6D}" srcOrd="1" destOrd="0" presId="urn:microsoft.com/office/officeart/2005/8/layout/list1"/>
    <dgm:cxn modelId="{C8DC0E04-3055-4DDD-8AA3-73587535C27C}" srcId="{454E4B9B-CD9C-4526-917F-55829E147079}" destId="{4E217C94-98C6-45E3-BF2F-E9001C349BFC}" srcOrd="3" destOrd="0" parTransId="{BB04DE90-B137-4228-8948-FC265C0713D8}" sibTransId="{8016A5A5-7D9D-48CB-A6C5-862AAA0C0815}"/>
    <dgm:cxn modelId="{63AD8C1E-356A-46C3-9B89-BD968065878E}" type="presOf" srcId="{454E4B9B-CD9C-4526-917F-55829E147079}" destId="{8EF09F9A-A476-4DE3-8AD3-0CEEF51BC9D0}" srcOrd="1" destOrd="0" presId="urn:microsoft.com/office/officeart/2005/8/layout/list1"/>
    <dgm:cxn modelId="{B26B0721-6F90-4FFA-9729-AF3224FAADB1}" type="presOf" srcId="{68B4033B-EB7E-4F04-90F1-142E8C189C17}" destId="{B7CCBCFE-E293-4CAA-B1F8-578DBFF23DBB}" srcOrd="0" destOrd="1" presId="urn:microsoft.com/office/officeart/2005/8/layout/list1"/>
    <dgm:cxn modelId="{9F52013F-6699-4494-9D0F-DDB0115DD5A9}" type="presOf" srcId="{5982EA44-DF25-449F-8C06-5ECE6FB46AA8}" destId="{D2BBC58A-4971-4857-B28D-02E68EC7B4B2}" srcOrd="0" destOrd="0" presId="urn:microsoft.com/office/officeart/2005/8/layout/list1"/>
    <dgm:cxn modelId="{42C35160-78B5-449F-8D9B-65C3072AA803}" srcId="{5982EA44-DF25-449F-8C06-5ECE6FB46AA8}" destId="{A95F2C72-C2D0-44DC-AFE7-20F43DC8F80E}" srcOrd="1" destOrd="0" parTransId="{6A2D0204-80B3-4004-8B70-B3BE913CA818}" sibTransId="{A81612DC-FF67-4297-A093-7523744E360C}"/>
    <dgm:cxn modelId="{43646346-0599-4A1B-9278-F459049B461E}" srcId="{E69F3E57-107F-44F5-A707-0CB8CC04E12F}" destId="{6E5CC01B-7B1D-4B00-8726-8016B8758031}" srcOrd="0" destOrd="0" parTransId="{7C4379BE-62B0-4875-AF2F-2BB584AF836E}" sibTransId="{4D1AE120-D2CE-44D6-B384-86693280B229}"/>
    <dgm:cxn modelId="{1F996548-2659-48D3-A168-4BD37241C5CA}" srcId="{5982EA44-DF25-449F-8C06-5ECE6FB46AA8}" destId="{454E4B9B-CD9C-4526-917F-55829E147079}" srcOrd="2" destOrd="0" parTransId="{363374FE-CFCA-4CD8-BE41-0C69256E53F8}" sibTransId="{4D7E8FDE-0380-49B8-BF02-3260D26BA4B1}"/>
    <dgm:cxn modelId="{C9E61969-A6C0-4378-ABD9-88E9D5C481BC}" type="presOf" srcId="{94E81D83-C216-4595-96DB-60C3698F5FF0}" destId="{B7CCBCFE-E293-4CAA-B1F8-578DBFF23DBB}" srcOrd="0" destOrd="5" presId="urn:microsoft.com/office/officeart/2005/8/layout/list1"/>
    <dgm:cxn modelId="{EA8C856A-4B6C-4EF3-8780-F52DFA1C398B}" type="presOf" srcId="{E69F3E57-107F-44F5-A707-0CB8CC04E12F}" destId="{5FA366B3-8156-4BB1-915C-A59AEDC36C99}" srcOrd="0" destOrd="0" presId="urn:microsoft.com/office/officeart/2005/8/layout/list1"/>
    <dgm:cxn modelId="{E47B256B-5666-4D09-B069-4429DE15F64D}" srcId="{A95F2C72-C2D0-44DC-AFE7-20F43DC8F80E}" destId="{E69F3E57-107F-44F5-A707-0CB8CC04E12F}" srcOrd="0" destOrd="0" parTransId="{671A9C00-254D-4FB3-948F-7D1824F1E22C}" sibTransId="{DB155319-15BF-4069-8392-2C5F50F69D59}"/>
    <dgm:cxn modelId="{7B45884D-7E30-4909-B431-BE7777712022}" srcId="{454E4B9B-CD9C-4526-917F-55829E147079}" destId="{873BE090-CD83-4BE8-854C-D4B8ACA3AFEC}" srcOrd="2" destOrd="0" parTransId="{3A8C1C1F-E99E-4061-870E-6ED3FE707D69}" sibTransId="{67FF4B09-757A-4CC8-AE18-04C435AC1467}"/>
    <dgm:cxn modelId="{09BD9A78-9BE5-4975-92BD-CE94EAB045F9}" srcId="{5982EA44-DF25-449F-8C06-5ECE6FB46AA8}" destId="{A77EC705-1FD4-4A9A-8CD3-A90EBF2A2C6A}" srcOrd="0" destOrd="0" parTransId="{89CE877C-A50C-4717-BFA0-8766190EF97E}" sibTransId="{56E35700-FECF-47E8-AB84-9A7312534A6B}"/>
    <dgm:cxn modelId="{9C5A0983-E9D9-49DB-950D-082792818B2A}" type="presOf" srcId="{6E5CC01B-7B1D-4B00-8726-8016B8758031}" destId="{5FA366B3-8156-4BB1-915C-A59AEDC36C99}" srcOrd="0" destOrd="1" presId="urn:microsoft.com/office/officeart/2005/8/layout/list1"/>
    <dgm:cxn modelId="{83246883-5947-4EAB-A217-2BB4B80BC234}" type="presOf" srcId="{454E4B9B-CD9C-4526-917F-55829E147079}" destId="{DDB4D905-2D09-4CC5-A939-6F74DCF6A1E0}" srcOrd="0" destOrd="0" presId="urn:microsoft.com/office/officeart/2005/8/layout/list1"/>
    <dgm:cxn modelId="{4BBE679B-A313-4D45-894D-2C147ED06CAB}" type="presOf" srcId="{A77EC705-1FD4-4A9A-8CD3-A90EBF2A2C6A}" destId="{FB483FF5-BF40-48CB-B17F-227A63BC7F16}" srcOrd="1" destOrd="0" presId="urn:microsoft.com/office/officeart/2005/8/layout/list1"/>
    <dgm:cxn modelId="{B081D6A6-2D54-4728-8AD8-A3D90D16F0D9}" type="presOf" srcId="{4E217C94-98C6-45E3-BF2F-E9001C349BFC}" destId="{B7CCBCFE-E293-4CAA-B1F8-578DBFF23DBB}" srcOrd="0" destOrd="3" presId="urn:microsoft.com/office/officeart/2005/8/layout/list1"/>
    <dgm:cxn modelId="{49FC61BA-C7C0-44B8-B0E8-F8695D9553E5}" type="presOf" srcId="{A77EC705-1FD4-4A9A-8CD3-A90EBF2A2C6A}" destId="{A9EF85BF-170F-42BD-ABFE-D9C5252EC83D}" srcOrd="0" destOrd="0" presId="urn:microsoft.com/office/officeart/2005/8/layout/list1"/>
    <dgm:cxn modelId="{F2AAD0BB-0124-431B-9007-F9539D3B540D}" srcId="{A77EC705-1FD4-4A9A-8CD3-A90EBF2A2C6A}" destId="{D6698B53-0318-4343-94AF-69218E953945}" srcOrd="0" destOrd="0" parTransId="{E7DCC367-8A0A-4E5F-8337-962CE1A12E1E}" sibTransId="{FBB3221B-BD6E-4DF7-B0D6-DE9D93E06A98}"/>
    <dgm:cxn modelId="{73741FBD-6DD4-46A2-A43D-75D77539D883}" srcId="{454E4B9B-CD9C-4526-917F-55829E147079}" destId="{61949C73-FEA7-47F1-BE77-E943314D8111}" srcOrd="4" destOrd="0" parTransId="{06F76395-426F-403C-B98B-1B79855E3944}" sibTransId="{081F61E2-F744-4E97-9EA2-58DBE3BD7C42}"/>
    <dgm:cxn modelId="{8CA436C5-A72C-4A97-BC72-83154604A198}" srcId="{454E4B9B-CD9C-4526-917F-55829E147079}" destId="{68B4033B-EB7E-4F04-90F1-142E8C189C17}" srcOrd="1" destOrd="0" parTransId="{9A0A61B4-49BE-491D-AD74-A3529F33EC3C}" sibTransId="{41BCB216-A733-4740-AD59-D1F47667E87A}"/>
    <dgm:cxn modelId="{5B83C3DD-28B2-424F-B36F-87657D65AD85}" srcId="{454E4B9B-CD9C-4526-917F-55829E147079}" destId="{83EA7EC5-26FC-41FC-853D-7616C4F28079}" srcOrd="0" destOrd="0" parTransId="{B530ABD7-A279-41C0-9847-D9902AA708AA}" sibTransId="{D309153E-2638-4251-B1A6-2E6BF7D720D3}"/>
    <dgm:cxn modelId="{F72EEDE0-78B8-4194-AAF3-4DFA27D17FBE}" type="presOf" srcId="{873BE090-CD83-4BE8-854C-D4B8ACA3AFEC}" destId="{B7CCBCFE-E293-4CAA-B1F8-578DBFF23DBB}" srcOrd="0" destOrd="2" presId="urn:microsoft.com/office/officeart/2005/8/layout/list1"/>
    <dgm:cxn modelId="{EC7B2FE1-2B6C-404A-B425-FAB5F80AECF9}" type="presOf" srcId="{A95F2C72-C2D0-44DC-AFE7-20F43DC8F80E}" destId="{63568B93-8BB2-410E-BBCC-4BFC5BCB7C49}" srcOrd="0" destOrd="0" presId="urn:microsoft.com/office/officeart/2005/8/layout/list1"/>
    <dgm:cxn modelId="{F72099F3-F7AA-4135-8DF2-F0F3C6504B4D}" type="presOf" srcId="{61949C73-FEA7-47F1-BE77-E943314D8111}" destId="{B7CCBCFE-E293-4CAA-B1F8-578DBFF23DBB}" srcOrd="0" destOrd="4" presId="urn:microsoft.com/office/officeart/2005/8/layout/list1"/>
    <dgm:cxn modelId="{5BBC34FB-BC22-4367-BBB8-265A832B9251}" type="presOf" srcId="{D6698B53-0318-4343-94AF-69218E953945}" destId="{D0EE0662-587E-43F8-8278-27BD3D3876CF}" srcOrd="0" destOrd="0" presId="urn:microsoft.com/office/officeart/2005/8/layout/list1"/>
    <dgm:cxn modelId="{6A0A00FC-C312-49EE-B416-3747363DB5E8}" type="presOf" srcId="{83EA7EC5-26FC-41FC-853D-7616C4F28079}" destId="{B7CCBCFE-E293-4CAA-B1F8-578DBFF23DBB}" srcOrd="0" destOrd="0" presId="urn:microsoft.com/office/officeart/2005/8/layout/list1"/>
    <dgm:cxn modelId="{D79F6A8B-1440-4D36-9003-58581E0B4D18}" type="presParOf" srcId="{D2BBC58A-4971-4857-B28D-02E68EC7B4B2}" destId="{D392EA42-853A-49D2-8017-200561623DFC}" srcOrd="0" destOrd="0" presId="urn:microsoft.com/office/officeart/2005/8/layout/list1"/>
    <dgm:cxn modelId="{6739825A-D92F-4513-A396-C9ADD374601F}" type="presParOf" srcId="{D392EA42-853A-49D2-8017-200561623DFC}" destId="{A9EF85BF-170F-42BD-ABFE-D9C5252EC83D}" srcOrd="0" destOrd="0" presId="urn:microsoft.com/office/officeart/2005/8/layout/list1"/>
    <dgm:cxn modelId="{B1B541C7-E44F-4682-BB1D-927820D7F4E1}" type="presParOf" srcId="{D392EA42-853A-49D2-8017-200561623DFC}" destId="{FB483FF5-BF40-48CB-B17F-227A63BC7F16}" srcOrd="1" destOrd="0" presId="urn:microsoft.com/office/officeart/2005/8/layout/list1"/>
    <dgm:cxn modelId="{FE136425-7470-41F5-8507-8A92B24A7A12}" type="presParOf" srcId="{D2BBC58A-4971-4857-B28D-02E68EC7B4B2}" destId="{87612F5F-991C-4DE0-90C7-AA69C558D62E}" srcOrd="1" destOrd="0" presId="urn:microsoft.com/office/officeart/2005/8/layout/list1"/>
    <dgm:cxn modelId="{3540DB08-6A53-4FE8-94E3-46A4C786D0EA}" type="presParOf" srcId="{D2BBC58A-4971-4857-B28D-02E68EC7B4B2}" destId="{D0EE0662-587E-43F8-8278-27BD3D3876CF}" srcOrd="2" destOrd="0" presId="urn:microsoft.com/office/officeart/2005/8/layout/list1"/>
    <dgm:cxn modelId="{DEC74954-C04B-4177-83AD-1883024F094C}" type="presParOf" srcId="{D2BBC58A-4971-4857-B28D-02E68EC7B4B2}" destId="{C69D40AA-0D18-4E92-9202-7F77360765C6}" srcOrd="3" destOrd="0" presId="urn:microsoft.com/office/officeart/2005/8/layout/list1"/>
    <dgm:cxn modelId="{75353110-1D71-402F-8F1A-F8B926F814AB}" type="presParOf" srcId="{D2BBC58A-4971-4857-B28D-02E68EC7B4B2}" destId="{CC9E6347-C932-4469-A3AB-6EE86B203E6E}" srcOrd="4" destOrd="0" presId="urn:microsoft.com/office/officeart/2005/8/layout/list1"/>
    <dgm:cxn modelId="{BBE8928A-AB17-45B2-BC37-1B5A67B3EEFD}" type="presParOf" srcId="{CC9E6347-C932-4469-A3AB-6EE86B203E6E}" destId="{63568B93-8BB2-410E-BBCC-4BFC5BCB7C49}" srcOrd="0" destOrd="0" presId="urn:microsoft.com/office/officeart/2005/8/layout/list1"/>
    <dgm:cxn modelId="{C2110527-B3B7-408A-89FD-03C736449E25}" type="presParOf" srcId="{CC9E6347-C932-4469-A3AB-6EE86B203E6E}" destId="{06C59709-3101-4FB4-BE42-178493A89F6D}" srcOrd="1" destOrd="0" presId="urn:microsoft.com/office/officeart/2005/8/layout/list1"/>
    <dgm:cxn modelId="{B46A6E6D-5E7B-40D2-996D-A3F2D74841F8}" type="presParOf" srcId="{D2BBC58A-4971-4857-B28D-02E68EC7B4B2}" destId="{45BE4A16-FC46-418B-AD85-FD18A5B3A82F}" srcOrd="5" destOrd="0" presId="urn:microsoft.com/office/officeart/2005/8/layout/list1"/>
    <dgm:cxn modelId="{4D08C497-A1C8-403C-9784-CC476ED70B6D}" type="presParOf" srcId="{D2BBC58A-4971-4857-B28D-02E68EC7B4B2}" destId="{5FA366B3-8156-4BB1-915C-A59AEDC36C99}" srcOrd="6" destOrd="0" presId="urn:microsoft.com/office/officeart/2005/8/layout/list1"/>
    <dgm:cxn modelId="{94419DCC-7459-436A-9B38-0EDF8A11E872}" type="presParOf" srcId="{D2BBC58A-4971-4857-B28D-02E68EC7B4B2}" destId="{59C5D60A-B709-4515-B2AF-D294033B0E22}" srcOrd="7" destOrd="0" presId="urn:microsoft.com/office/officeart/2005/8/layout/list1"/>
    <dgm:cxn modelId="{E6A7DA84-75AE-4F2D-AABB-B02EBA54C893}" type="presParOf" srcId="{D2BBC58A-4971-4857-B28D-02E68EC7B4B2}" destId="{CE708A0E-231A-4BEA-894C-9B471F5C0B6D}" srcOrd="8" destOrd="0" presId="urn:microsoft.com/office/officeart/2005/8/layout/list1"/>
    <dgm:cxn modelId="{74DFAAFF-C0E2-4D17-A66D-6D336857C6E2}" type="presParOf" srcId="{CE708A0E-231A-4BEA-894C-9B471F5C0B6D}" destId="{DDB4D905-2D09-4CC5-A939-6F74DCF6A1E0}" srcOrd="0" destOrd="0" presId="urn:microsoft.com/office/officeart/2005/8/layout/list1"/>
    <dgm:cxn modelId="{221CC10A-5298-4BEF-ACEF-D1E48E54F6CF}" type="presParOf" srcId="{CE708A0E-231A-4BEA-894C-9B471F5C0B6D}" destId="{8EF09F9A-A476-4DE3-8AD3-0CEEF51BC9D0}" srcOrd="1" destOrd="0" presId="urn:microsoft.com/office/officeart/2005/8/layout/list1"/>
    <dgm:cxn modelId="{2BFA9940-B0D9-46A6-99C9-9514FDCCADA9}" type="presParOf" srcId="{D2BBC58A-4971-4857-B28D-02E68EC7B4B2}" destId="{61F6F26A-2140-45B2-BE85-430D92773967}" srcOrd="9" destOrd="0" presId="urn:microsoft.com/office/officeart/2005/8/layout/list1"/>
    <dgm:cxn modelId="{2B403CD7-95E2-4D94-B878-8F8C77861465}" type="presParOf" srcId="{D2BBC58A-4971-4857-B28D-02E68EC7B4B2}" destId="{B7CCBCFE-E293-4CAA-B1F8-578DBFF23DB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27A793-1127-430D-B7A1-0E7EF5856DD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CCA793C-98DF-4742-80D5-2EA4EC47CEA8}">
      <dgm:prSet/>
      <dgm:spPr/>
      <dgm:t>
        <a:bodyPr/>
        <a:lstStyle/>
        <a:p>
          <a:pPr>
            <a:defRPr cap="all"/>
          </a:pPr>
          <a:r>
            <a:rPr lang="en-US" b="1" dirty="0">
              <a:solidFill>
                <a:schemeClr val="bg1"/>
              </a:solidFill>
            </a:rPr>
            <a:t>Login Authentication</a:t>
          </a:r>
          <a:r>
            <a:rPr lang="en-US" dirty="0">
              <a:solidFill>
                <a:schemeClr val="bg1"/>
              </a:solidFill>
            </a:rPr>
            <a:t>-This requirement is within the scope as we can create a web application displaying username and password for a login page.</a:t>
          </a:r>
        </a:p>
      </dgm:t>
    </dgm:pt>
    <dgm:pt modelId="{51EC8464-70D0-4C2E-A50C-DAFD7A46364D}" type="parTrans" cxnId="{EEFA935F-DE7A-4CB4-9A35-250A50806755}">
      <dgm:prSet/>
      <dgm:spPr/>
      <dgm:t>
        <a:bodyPr/>
        <a:lstStyle/>
        <a:p>
          <a:endParaRPr lang="en-US">
            <a:solidFill>
              <a:schemeClr val="bg1"/>
            </a:solidFill>
          </a:endParaRPr>
        </a:p>
      </dgm:t>
    </dgm:pt>
    <dgm:pt modelId="{4B537183-3749-4BDB-B23B-85BC3BE5596A}" type="sibTrans" cxnId="{EEFA935F-DE7A-4CB4-9A35-250A50806755}">
      <dgm:prSet/>
      <dgm:spPr/>
      <dgm:t>
        <a:bodyPr/>
        <a:lstStyle/>
        <a:p>
          <a:endParaRPr lang="en-US">
            <a:solidFill>
              <a:schemeClr val="bg1"/>
            </a:solidFill>
          </a:endParaRPr>
        </a:p>
      </dgm:t>
    </dgm:pt>
    <dgm:pt modelId="{338168A0-7AE4-4A8B-AE4B-DA5D1C2E422E}">
      <dgm:prSet/>
      <dgm:spPr/>
      <dgm:t>
        <a:bodyPr/>
        <a:lstStyle/>
        <a:p>
          <a:pPr>
            <a:defRPr cap="all"/>
          </a:pPr>
          <a:r>
            <a:rPr lang="en-US" b="1">
              <a:solidFill>
                <a:schemeClr val="bg1"/>
              </a:solidFill>
            </a:rPr>
            <a:t>Network Connection</a:t>
          </a:r>
          <a:r>
            <a:rPr lang="en-US">
              <a:solidFill>
                <a:schemeClr val="bg1"/>
              </a:solidFill>
            </a:rPr>
            <a:t>-Here the data which is sensed is sent to the base station using Zigbee protocol.</a:t>
          </a:r>
        </a:p>
      </dgm:t>
    </dgm:pt>
    <dgm:pt modelId="{E27108A0-F9EE-4977-9D89-123F81999650}" type="parTrans" cxnId="{799B6AD0-9CE5-4991-8ED3-20C9D18C892A}">
      <dgm:prSet/>
      <dgm:spPr/>
      <dgm:t>
        <a:bodyPr/>
        <a:lstStyle/>
        <a:p>
          <a:endParaRPr lang="en-US">
            <a:solidFill>
              <a:schemeClr val="bg1"/>
            </a:solidFill>
          </a:endParaRPr>
        </a:p>
      </dgm:t>
    </dgm:pt>
    <dgm:pt modelId="{0F4F37A6-F9DD-4048-A9B5-4150E27F0958}" type="sibTrans" cxnId="{799B6AD0-9CE5-4991-8ED3-20C9D18C892A}">
      <dgm:prSet/>
      <dgm:spPr/>
      <dgm:t>
        <a:bodyPr/>
        <a:lstStyle/>
        <a:p>
          <a:endParaRPr lang="en-US">
            <a:solidFill>
              <a:schemeClr val="bg1"/>
            </a:solidFill>
          </a:endParaRPr>
        </a:p>
      </dgm:t>
    </dgm:pt>
    <dgm:pt modelId="{6DA6E4B7-0A67-43AE-A20F-DF7BD33AB154}">
      <dgm:prSet/>
      <dgm:spPr/>
      <dgm:t>
        <a:bodyPr/>
        <a:lstStyle/>
        <a:p>
          <a:pPr>
            <a:defRPr cap="all"/>
          </a:pPr>
          <a:r>
            <a:rPr lang="en-US" b="1">
              <a:solidFill>
                <a:schemeClr val="bg1"/>
              </a:solidFill>
            </a:rPr>
            <a:t>Training data and intrusion detection</a:t>
          </a:r>
          <a:r>
            <a:rPr lang="en-US">
              <a:solidFill>
                <a:schemeClr val="bg1"/>
              </a:solidFill>
            </a:rPr>
            <a:t>-Random forest algorithm is used to detect the category of the attack which is within the scope of the project.</a:t>
          </a:r>
        </a:p>
      </dgm:t>
    </dgm:pt>
    <dgm:pt modelId="{E031AAC1-56B1-4A60-BCC2-9044C7A15AA0}" type="parTrans" cxnId="{9E3C7904-3B4C-41CC-9621-F2B8940F07C0}">
      <dgm:prSet/>
      <dgm:spPr/>
      <dgm:t>
        <a:bodyPr/>
        <a:lstStyle/>
        <a:p>
          <a:endParaRPr lang="en-US">
            <a:solidFill>
              <a:schemeClr val="bg1"/>
            </a:solidFill>
          </a:endParaRPr>
        </a:p>
      </dgm:t>
    </dgm:pt>
    <dgm:pt modelId="{B387592F-0EA6-41AC-8A59-20FEF8D787FF}" type="sibTrans" cxnId="{9E3C7904-3B4C-41CC-9621-F2B8940F07C0}">
      <dgm:prSet/>
      <dgm:spPr/>
      <dgm:t>
        <a:bodyPr/>
        <a:lstStyle/>
        <a:p>
          <a:endParaRPr lang="en-US">
            <a:solidFill>
              <a:schemeClr val="bg1"/>
            </a:solidFill>
          </a:endParaRPr>
        </a:p>
      </dgm:t>
    </dgm:pt>
    <dgm:pt modelId="{125F11AC-5020-44E1-BF17-12C422A44D9A}">
      <dgm:prSet/>
      <dgm:spPr/>
      <dgm:t>
        <a:bodyPr/>
        <a:lstStyle/>
        <a:p>
          <a:pPr>
            <a:defRPr cap="all"/>
          </a:pPr>
          <a:r>
            <a:rPr lang="en-US" b="1">
              <a:solidFill>
                <a:schemeClr val="bg1"/>
              </a:solidFill>
            </a:rPr>
            <a:t>Notification</a:t>
          </a:r>
          <a:r>
            <a:rPr lang="en-US">
              <a:solidFill>
                <a:schemeClr val="bg1"/>
              </a:solidFill>
            </a:rPr>
            <a:t>-Display on the web page if the attack is malicious.</a:t>
          </a:r>
        </a:p>
      </dgm:t>
    </dgm:pt>
    <dgm:pt modelId="{96C6E28C-49F5-4857-8775-B7F4890DC7A1}" type="parTrans" cxnId="{6228D23D-CB88-4121-AFDF-50B7872BDE2C}">
      <dgm:prSet/>
      <dgm:spPr/>
      <dgm:t>
        <a:bodyPr/>
        <a:lstStyle/>
        <a:p>
          <a:endParaRPr lang="en-US">
            <a:solidFill>
              <a:schemeClr val="bg1"/>
            </a:solidFill>
          </a:endParaRPr>
        </a:p>
      </dgm:t>
    </dgm:pt>
    <dgm:pt modelId="{C6D4AA8A-F6FA-4C96-A534-8A394C77867D}" type="sibTrans" cxnId="{6228D23D-CB88-4121-AFDF-50B7872BDE2C}">
      <dgm:prSet/>
      <dgm:spPr/>
      <dgm:t>
        <a:bodyPr/>
        <a:lstStyle/>
        <a:p>
          <a:endParaRPr lang="en-US">
            <a:solidFill>
              <a:schemeClr val="bg1"/>
            </a:solidFill>
          </a:endParaRPr>
        </a:p>
      </dgm:t>
    </dgm:pt>
    <dgm:pt modelId="{689F7330-AB81-43B6-9E04-E2C56B7EEEA3}" type="pres">
      <dgm:prSet presAssocID="{1C27A793-1127-430D-B7A1-0E7EF5856DD0}" presName="root" presStyleCnt="0">
        <dgm:presLayoutVars>
          <dgm:dir/>
          <dgm:resizeHandles val="exact"/>
        </dgm:presLayoutVars>
      </dgm:prSet>
      <dgm:spPr/>
    </dgm:pt>
    <dgm:pt modelId="{01CA0DCA-F5F0-4A69-8030-3617FD882F3E}" type="pres">
      <dgm:prSet presAssocID="{5CCA793C-98DF-4742-80D5-2EA4EC47CEA8}" presName="compNode" presStyleCnt="0"/>
      <dgm:spPr/>
    </dgm:pt>
    <dgm:pt modelId="{F9C2BEB3-C7E3-44DC-ADF7-29D9564CB034}" type="pres">
      <dgm:prSet presAssocID="{5CCA793C-98DF-4742-80D5-2EA4EC47CEA8}" presName="iconBgRect" presStyleLbl="bgShp" presStyleIdx="0" presStyleCnt="4"/>
      <dgm:spPr/>
    </dgm:pt>
    <dgm:pt modelId="{3F9CA46B-B42C-48DB-8B06-1108565A220B}" type="pres">
      <dgm:prSet presAssocID="{5CCA793C-98DF-4742-80D5-2EA4EC47CEA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88DAFACD-1B8B-4448-9EB3-3A175CEA1563}" type="pres">
      <dgm:prSet presAssocID="{5CCA793C-98DF-4742-80D5-2EA4EC47CEA8}" presName="spaceRect" presStyleCnt="0"/>
      <dgm:spPr/>
    </dgm:pt>
    <dgm:pt modelId="{F6AACE8E-C3AB-48A5-9D97-F49196CC5066}" type="pres">
      <dgm:prSet presAssocID="{5CCA793C-98DF-4742-80D5-2EA4EC47CEA8}" presName="textRect" presStyleLbl="revTx" presStyleIdx="0" presStyleCnt="4">
        <dgm:presLayoutVars>
          <dgm:chMax val="1"/>
          <dgm:chPref val="1"/>
        </dgm:presLayoutVars>
      </dgm:prSet>
      <dgm:spPr/>
    </dgm:pt>
    <dgm:pt modelId="{3750FE26-CF72-4B71-943E-1CD8B609FD6F}" type="pres">
      <dgm:prSet presAssocID="{4B537183-3749-4BDB-B23B-85BC3BE5596A}" presName="sibTrans" presStyleCnt="0"/>
      <dgm:spPr/>
    </dgm:pt>
    <dgm:pt modelId="{27DD64DD-1FAB-474E-9833-F22761A2AE16}" type="pres">
      <dgm:prSet presAssocID="{338168A0-7AE4-4A8B-AE4B-DA5D1C2E422E}" presName="compNode" presStyleCnt="0"/>
      <dgm:spPr/>
    </dgm:pt>
    <dgm:pt modelId="{1D35CABF-B9EF-4880-9513-E1C55674416E}" type="pres">
      <dgm:prSet presAssocID="{338168A0-7AE4-4A8B-AE4B-DA5D1C2E422E}" presName="iconBgRect" presStyleLbl="bgShp" presStyleIdx="1" presStyleCnt="4"/>
      <dgm:spPr/>
    </dgm:pt>
    <dgm:pt modelId="{04D9D04D-365E-420F-915B-F060A7192D5D}" type="pres">
      <dgm:prSet presAssocID="{338168A0-7AE4-4A8B-AE4B-DA5D1C2E422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router"/>
        </a:ext>
      </dgm:extLst>
    </dgm:pt>
    <dgm:pt modelId="{CE6D939B-F88F-4A1C-AA8B-0AAD873A9B58}" type="pres">
      <dgm:prSet presAssocID="{338168A0-7AE4-4A8B-AE4B-DA5D1C2E422E}" presName="spaceRect" presStyleCnt="0"/>
      <dgm:spPr/>
    </dgm:pt>
    <dgm:pt modelId="{3D91C0AD-9F88-4BFB-BDB3-569D56744DD5}" type="pres">
      <dgm:prSet presAssocID="{338168A0-7AE4-4A8B-AE4B-DA5D1C2E422E}" presName="textRect" presStyleLbl="revTx" presStyleIdx="1" presStyleCnt="4">
        <dgm:presLayoutVars>
          <dgm:chMax val="1"/>
          <dgm:chPref val="1"/>
        </dgm:presLayoutVars>
      </dgm:prSet>
      <dgm:spPr/>
    </dgm:pt>
    <dgm:pt modelId="{E4C31686-82AB-4DCD-A9B8-2A1799A6CC84}" type="pres">
      <dgm:prSet presAssocID="{0F4F37A6-F9DD-4048-A9B5-4150E27F0958}" presName="sibTrans" presStyleCnt="0"/>
      <dgm:spPr/>
    </dgm:pt>
    <dgm:pt modelId="{5AE89CFA-96D5-4CF1-B3C1-B46AF0F2E9A6}" type="pres">
      <dgm:prSet presAssocID="{6DA6E4B7-0A67-43AE-A20F-DF7BD33AB154}" presName="compNode" presStyleCnt="0"/>
      <dgm:spPr/>
    </dgm:pt>
    <dgm:pt modelId="{BA3E9E4B-86CA-4311-8B8E-8C75563F6290}" type="pres">
      <dgm:prSet presAssocID="{6DA6E4B7-0A67-43AE-A20F-DF7BD33AB154}" presName="iconBgRect" presStyleLbl="bgShp" presStyleIdx="2" presStyleCnt="4"/>
      <dgm:spPr/>
    </dgm:pt>
    <dgm:pt modelId="{D8DCA3B5-9747-48A7-A9FD-D491F754952F}" type="pres">
      <dgm:prSet presAssocID="{6DA6E4B7-0A67-43AE-A20F-DF7BD33AB1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ogrammer"/>
        </a:ext>
      </dgm:extLst>
    </dgm:pt>
    <dgm:pt modelId="{68904015-97DF-413B-960B-525D4CF522C8}" type="pres">
      <dgm:prSet presAssocID="{6DA6E4B7-0A67-43AE-A20F-DF7BD33AB154}" presName="spaceRect" presStyleCnt="0"/>
      <dgm:spPr/>
    </dgm:pt>
    <dgm:pt modelId="{D95ABB91-0AE0-4F57-8199-1157CD6E6B06}" type="pres">
      <dgm:prSet presAssocID="{6DA6E4B7-0A67-43AE-A20F-DF7BD33AB154}" presName="textRect" presStyleLbl="revTx" presStyleIdx="2" presStyleCnt="4">
        <dgm:presLayoutVars>
          <dgm:chMax val="1"/>
          <dgm:chPref val="1"/>
        </dgm:presLayoutVars>
      </dgm:prSet>
      <dgm:spPr/>
    </dgm:pt>
    <dgm:pt modelId="{D3D20E70-293B-4EC4-91E4-9137D60D7B59}" type="pres">
      <dgm:prSet presAssocID="{B387592F-0EA6-41AC-8A59-20FEF8D787FF}" presName="sibTrans" presStyleCnt="0"/>
      <dgm:spPr/>
    </dgm:pt>
    <dgm:pt modelId="{FF0D2C0F-A857-47BF-9C79-017BF93E4867}" type="pres">
      <dgm:prSet presAssocID="{125F11AC-5020-44E1-BF17-12C422A44D9A}" presName="compNode" presStyleCnt="0"/>
      <dgm:spPr/>
    </dgm:pt>
    <dgm:pt modelId="{0FD98836-0E8A-4B6D-B048-6CDE39D569E7}" type="pres">
      <dgm:prSet presAssocID="{125F11AC-5020-44E1-BF17-12C422A44D9A}" presName="iconBgRect" presStyleLbl="bgShp" presStyleIdx="3" presStyleCnt="4"/>
      <dgm:spPr/>
    </dgm:pt>
    <dgm:pt modelId="{54BC472D-7FB2-47D8-BBC5-85552733E3F0}" type="pres">
      <dgm:prSet presAssocID="{125F11AC-5020-44E1-BF17-12C422A44D9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Warning"/>
        </a:ext>
      </dgm:extLst>
    </dgm:pt>
    <dgm:pt modelId="{14EEBE1E-C027-4437-84FE-C674C35E350E}" type="pres">
      <dgm:prSet presAssocID="{125F11AC-5020-44E1-BF17-12C422A44D9A}" presName="spaceRect" presStyleCnt="0"/>
      <dgm:spPr/>
    </dgm:pt>
    <dgm:pt modelId="{5E72B7DA-8C57-4678-91DD-2B91DB6B6CB8}" type="pres">
      <dgm:prSet presAssocID="{125F11AC-5020-44E1-BF17-12C422A44D9A}" presName="textRect" presStyleLbl="revTx" presStyleIdx="3" presStyleCnt="4">
        <dgm:presLayoutVars>
          <dgm:chMax val="1"/>
          <dgm:chPref val="1"/>
        </dgm:presLayoutVars>
      </dgm:prSet>
      <dgm:spPr/>
    </dgm:pt>
  </dgm:ptLst>
  <dgm:cxnLst>
    <dgm:cxn modelId="{9E3C7904-3B4C-41CC-9621-F2B8940F07C0}" srcId="{1C27A793-1127-430D-B7A1-0E7EF5856DD0}" destId="{6DA6E4B7-0A67-43AE-A20F-DF7BD33AB154}" srcOrd="2" destOrd="0" parTransId="{E031AAC1-56B1-4A60-BCC2-9044C7A15AA0}" sibTransId="{B387592F-0EA6-41AC-8A59-20FEF8D787FF}"/>
    <dgm:cxn modelId="{6228D23D-CB88-4121-AFDF-50B7872BDE2C}" srcId="{1C27A793-1127-430D-B7A1-0E7EF5856DD0}" destId="{125F11AC-5020-44E1-BF17-12C422A44D9A}" srcOrd="3" destOrd="0" parTransId="{96C6E28C-49F5-4857-8775-B7F4890DC7A1}" sibTransId="{C6D4AA8A-F6FA-4C96-A534-8A394C77867D}"/>
    <dgm:cxn modelId="{F827965E-2C25-4917-9F4A-DEC0F59F25A8}" type="presOf" srcId="{1C27A793-1127-430D-B7A1-0E7EF5856DD0}" destId="{689F7330-AB81-43B6-9E04-E2C56B7EEEA3}" srcOrd="0" destOrd="0" presId="urn:microsoft.com/office/officeart/2018/5/layout/IconCircleLabelList"/>
    <dgm:cxn modelId="{EEFA935F-DE7A-4CB4-9A35-250A50806755}" srcId="{1C27A793-1127-430D-B7A1-0E7EF5856DD0}" destId="{5CCA793C-98DF-4742-80D5-2EA4EC47CEA8}" srcOrd="0" destOrd="0" parTransId="{51EC8464-70D0-4C2E-A50C-DAFD7A46364D}" sibTransId="{4B537183-3749-4BDB-B23B-85BC3BE5596A}"/>
    <dgm:cxn modelId="{6999C58C-4169-4428-B128-4C52899BC7AA}" type="presOf" srcId="{6DA6E4B7-0A67-43AE-A20F-DF7BD33AB154}" destId="{D95ABB91-0AE0-4F57-8199-1157CD6E6B06}" srcOrd="0" destOrd="0" presId="urn:microsoft.com/office/officeart/2018/5/layout/IconCircleLabelList"/>
    <dgm:cxn modelId="{EEB51CBF-F166-428C-B61E-3882980336FC}" type="presOf" srcId="{125F11AC-5020-44E1-BF17-12C422A44D9A}" destId="{5E72B7DA-8C57-4678-91DD-2B91DB6B6CB8}" srcOrd="0" destOrd="0" presId="urn:microsoft.com/office/officeart/2018/5/layout/IconCircleLabelList"/>
    <dgm:cxn modelId="{78087FC7-075D-45EF-BA53-9A485F22FE4F}" type="presOf" srcId="{5CCA793C-98DF-4742-80D5-2EA4EC47CEA8}" destId="{F6AACE8E-C3AB-48A5-9D97-F49196CC5066}" srcOrd="0" destOrd="0" presId="urn:microsoft.com/office/officeart/2018/5/layout/IconCircleLabelList"/>
    <dgm:cxn modelId="{799B6AD0-9CE5-4991-8ED3-20C9D18C892A}" srcId="{1C27A793-1127-430D-B7A1-0E7EF5856DD0}" destId="{338168A0-7AE4-4A8B-AE4B-DA5D1C2E422E}" srcOrd="1" destOrd="0" parTransId="{E27108A0-F9EE-4977-9D89-123F81999650}" sibTransId="{0F4F37A6-F9DD-4048-A9B5-4150E27F0958}"/>
    <dgm:cxn modelId="{F61C59E7-DE9E-4BA4-870F-E2417672A11B}" type="presOf" srcId="{338168A0-7AE4-4A8B-AE4B-DA5D1C2E422E}" destId="{3D91C0AD-9F88-4BFB-BDB3-569D56744DD5}" srcOrd="0" destOrd="0" presId="urn:microsoft.com/office/officeart/2018/5/layout/IconCircleLabelList"/>
    <dgm:cxn modelId="{EBA985A3-EB5C-4D42-9A7D-DEE11026E6D6}" type="presParOf" srcId="{689F7330-AB81-43B6-9E04-E2C56B7EEEA3}" destId="{01CA0DCA-F5F0-4A69-8030-3617FD882F3E}" srcOrd="0" destOrd="0" presId="urn:microsoft.com/office/officeart/2018/5/layout/IconCircleLabelList"/>
    <dgm:cxn modelId="{F5C9BACD-12C3-4F5D-8ECF-41BCFEA1D9BA}" type="presParOf" srcId="{01CA0DCA-F5F0-4A69-8030-3617FD882F3E}" destId="{F9C2BEB3-C7E3-44DC-ADF7-29D9564CB034}" srcOrd="0" destOrd="0" presId="urn:microsoft.com/office/officeart/2018/5/layout/IconCircleLabelList"/>
    <dgm:cxn modelId="{DCB126EC-477F-4A36-83F1-61571AEF4D00}" type="presParOf" srcId="{01CA0DCA-F5F0-4A69-8030-3617FD882F3E}" destId="{3F9CA46B-B42C-48DB-8B06-1108565A220B}" srcOrd="1" destOrd="0" presId="urn:microsoft.com/office/officeart/2018/5/layout/IconCircleLabelList"/>
    <dgm:cxn modelId="{3A9AF9F6-1682-4BC9-BE04-D5BDBA1AD7C0}" type="presParOf" srcId="{01CA0DCA-F5F0-4A69-8030-3617FD882F3E}" destId="{88DAFACD-1B8B-4448-9EB3-3A175CEA1563}" srcOrd="2" destOrd="0" presId="urn:microsoft.com/office/officeart/2018/5/layout/IconCircleLabelList"/>
    <dgm:cxn modelId="{B362B248-3E13-4EE2-B33C-9ABBD3BA63AE}" type="presParOf" srcId="{01CA0DCA-F5F0-4A69-8030-3617FD882F3E}" destId="{F6AACE8E-C3AB-48A5-9D97-F49196CC5066}" srcOrd="3" destOrd="0" presId="urn:microsoft.com/office/officeart/2018/5/layout/IconCircleLabelList"/>
    <dgm:cxn modelId="{738CDBDF-76A1-43C5-8CF3-E6079258F2E9}" type="presParOf" srcId="{689F7330-AB81-43B6-9E04-E2C56B7EEEA3}" destId="{3750FE26-CF72-4B71-943E-1CD8B609FD6F}" srcOrd="1" destOrd="0" presId="urn:microsoft.com/office/officeart/2018/5/layout/IconCircleLabelList"/>
    <dgm:cxn modelId="{10D1B6A0-7EF3-4B9E-A98F-FBF83DC7CD58}" type="presParOf" srcId="{689F7330-AB81-43B6-9E04-E2C56B7EEEA3}" destId="{27DD64DD-1FAB-474E-9833-F22761A2AE16}" srcOrd="2" destOrd="0" presId="urn:microsoft.com/office/officeart/2018/5/layout/IconCircleLabelList"/>
    <dgm:cxn modelId="{A9CE8980-8B8E-43A5-A0F0-9D268D2C83CF}" type="presParOf" srcId="{27DD64DD-1FAB-474E-9833-F22761A2AE16}" destId="{1D35CABF-B9EF-4880-9513-E1C55674416E}" srcOrd="0" destOrd="0" presId="urn:microsoft.com/office/officeart/2018/5/layout/IconCircleLabelList"/>
    <dgm:cxn modelId="{A486BFB0-788A-4C3A-B035-BFBE742DBE37}" type="presParOf" srcId="{27DD64DD-1FAB-474E-9833-F22761A2AE16}" destId="{04D9D04D-365E-420F-915B-F060A7192D5D}" srcOrd="1" destOrd="0" presId="urn:microsoft.com/office/officeart/2018/5/layout/IconCircleLabelList"/>
    <dgm:cxn modelId="{DE748ADD-EB63-491B-9356-409B90420015}" type="presParOf" srcId="{27DD64DD-1FAB-474E-9833-F22761A2AE16}" destId="{CE6D939B-F88F-4A1C-AA8B-0AAD873A9B58}" srcOrd="2" destOrd="0" presId="urn:microsoft.com/office/officeart/2018/5/layout/IconCircleLabelList"/>
    <dgm:cxn modelId="{4D5F170D-042A-4152-9D11-F6506B50DAAB}" type="presParOf" srcId="{27DD64DD-1FAB-474E-9833-F22761A2AE16}" destId="{3D91C0AD-9F88-4BFB-BDB3-569D56744DD5}" srcOrd="3" destOrd="0" presId="urn:microsoft.com/office/officeart/2018/5/layout/IconCircleLabelList"/>
    <dgm:cxn modelId="{54E0B716-B685-4723-8B93-2E0774167CD7}" type="presParOf" srcId="{689F7330-AB81-43B6-9E04-E2C56B7EEEA3}" destId="{E4C31686-82AB-4DCD-A9B8-2A1799A6CC84}" srcOrd="3" destOrd="0" presId="urn:microsoft.com/office/officeart/2018/5/layout/IconCircleLabelList"/>
    <dgm:cxn modelId="{65EA531B-73B3-4654-8A77-344F791AC906}" type="presParOf" srcId="{689F7330-AB81-43B6-9E04-E2C56B7EEEA3}" destId="{5AE89CFA-96D5-4CF1-B3C1-B46AF0F2E9A6}" srcOrd="4" destOrd="0" presId="urn:microsoft.com/office/officeart/2018/5/layout/IconCircleLabelList"/>
    <dgm:cxn modelId="{93811804-12D2-4C08-AEA7-26FB6FB4F88E}" type="presParOf" srcId="{5AE89CFA-96D5-4CF1-B3C1-B46AF0F2E9A6}" destId="{BA3E9E4B-86CA-4311-8B8E-8C75563F6290}" srcOrd="0" destOrd="0" presId="urn:microsoft.com/office/officeart/2018/5/layout/IconCircleLabelList"/>
    <dgm:cxn modelId="{E946B287-58AB-4B82-9768-9691A98F7EE8}" type="presParOf" srcId="{5AE89CFA-96D5-4CF1-B3C1-B46AF0F2E9A6}" destId="{D8DCA3B5-9747-48A7-A9FD-D491F754952F}" srcOrd="1" destOrd="0" presId="urn:microsoft.com/office/officeart/2018/5/layout/IconCircleLabelList"/>
    <dgm:cxn modelId="{BFEB42C5-FA2F-46C0-945B-70799643F465}" type="presParOf" srcId="{5AE89CFA-96D5-4CF1-B3C1-B46AF0F2E9A6}" destId="{68904015-97DF-413B-960B-525D4CF522C8}" srcOrd="2" destOrd="0" presId="urn:microsoft.com/office/officeart/2018/5/layout/IconCircleLabelList"/>
    <dgm:cxn modelId="{024E81DD-12DA-4485-8E32-A1257DFE573C}" type="presParOf" srcId="{5AE89CFA-96D5-4CF1-B3C1-B46AF0F2E9A6}" destId="{D95ABB91-0AE0-4F57-8199-1157CD6E6B06}" srcOrd="3" destOrd="0" presId="urn:microsoft.com/office/officeart/2018/5/layout/IconCircleLabelList"/>
    <dgm:cxn modelId="{50F82E89-5C28-4A58-BA67-1560E230D2DA}" type="presParOf" srcId="{689F7330-AB81-43B6-9E04-E2C56B7EEEA3}" destId="{D3D20E70-293B-4EC4-91E4-9137D60D7B59}" srcOrd="5" destOrd="0" presId="urn:microsoft.com/office/officeart/2018/5/layout/IconCircleLabelList"/>
    <dgm:cxn modelId="{8437F833-D98B-4DBB-997F-849D8FB22E7C}" type="presParOf" srcId="{689F7330-AB81-43B6-9E04-E2C56B7EEEA3}" destId="{FF0D2C0F-A857-47BF-9C79-017BF93E4867}" srcOrd="6" destOrd="0" presId="urn:microsoft.com/office/officeart/2018/5/layout/IconCircleLabelList"/>
    <dgm:cxn modelId="{E94EA36D-D6DB-4E16-BFCF-198F66E6C9AB}" type="presParOf" srcId="{FF0D2C0F-A857-47BF-9C79-017BF93E4867}" destId="{0FD98836-0E8A-4B6D-B048-6CDE39D569E7}" srcOrd="0" destOrd="0" presId="urn:microsoft.com/office/officeart/2018/5/layout/IconCircleLabelList"/>
    <dgm:cxn modelId="{E6BD0593-DEB2-4B30-A89D-26E463EC5E41}" type="presParOf" srcId="{FF0D2C0F-A857-47BF-9C79-017BF93E4867}" destId="{54BC472D-7FB2-47D8-BBC5-85552733E3F0}" srcOrd="1" destOrd="0" presId="urn:microsoft.com/office/officeart/2018/5/layout/IconCircleLabelList"/>
    <dgm:cxn modelId="{A05E2240-18A0-4BF6-98F8-55BC385B8278}" type="presParOf" srcId="{FF0D2C0F-A857-47BF-9C79-017BF93E4867}" destId="{14EEBE1E-C027-4437-84FE-C674C35E350E}" srcOrd="2" destOrd="0" presId="urn:microsoft.com/office/officeart/2018/5/layout/IconCircleLabelList"/>
    <dgm:cxn modelId="{F6B7F4E3-0EB4-4F4E-99D2-BE2CB86C2DEC}" type="presParOf" srcId="{FF0D2C0F-A857-47BF-9C79-017BF93E4867}" destId="{5E72B7DA-8C57-4678-91DD-2B91DB6B6CB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0C18C0-ECA1-482D-AA2C-56C47A2F4A6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B0EECFA-5F7B-48C4-B320-4FC561E61DC8}">
      <dgm:prSet/>
      <dgm:spPr/>
      <dgm:t>
        <a:bodyPr/>
        <a:lstStyle/>
        <a:p>
          <a:pPr>
            <a:defRPr cap="all"/>
          </a:pPr>
          <a:r>
            <a:rPr lang="en-US"/>
            <a:t>minimum real time functioning and processing data time of the system</a:t>
          </a:r>
        </a:p>
      </dgm:t>
    </dgm:pt>
    <dgm:pt modelId="{061E8C5B-4EF4-41C5-87EE-C745233E371A}" type="parTrans" cxnId="{08A53343-2F49-4540-A5B7-FC93B8C0A124}">
      <dgm:prSet/>
      <dgm:spPr/>
      <dgm:t>
        <a:bodyPr/>
        <a:lstStyle/>
        <a:p>
          <a:endParaRPr lang="en-US"/>
        </a:p>
      </dgm:t>
    </dgm:pt>
    <dgm:pt modelId="{D19F829E-E2B9-4C44-8A56-A061735E924B}" type="sibTrans" cxnId="{08A53343-2F49-4540-A5B7-FC93B8C0A124}">
      <dgm:prSet/>
      <dgm:spPr/>
      <dgm:t>
        <a:bodyPr/>
        <a:lstStyle/>
        <a:p>
          <a:endParaRPr lang="en-US"/>
        </a:p>
      </dgm:t>
    </dgm:pt>
    <dgm:pt modelId="{BD271342-8F19-409D-8C59-EB656A30B7BE}">
      <dgm:prSet/>
      <dgm:spPr/>
      <dgm:t>
        <a:bodyPr/>
        <a:lstStyle/>
        <a:p>
          <a:pPr>
            <a:defRPr cap="all"/>
          </a:pPr>
          <a:r>
            <a:rPr lang="en-US" dirty="0"/>
            <a:t>regular maintenance of the Arduino and Zigbee adaptor</a:t>
          </a:r>
        </a:p>
      </dgm:t>
    </dgm:pt>
    <dgm:pt modelId="{80BBE0C9-4F50-40E7-ABBD-1820DAA36460}" type="parTrans" cxnId="{2C92FAE0-DFDE-4BF2-94C4-AA6CD2AD7573}">
      <dgm:prSet/>
      <dgm:spPr/>
      <dgm:t>
        <a:bodyPr/>
        <a:lstStyle/>
        <a:p>
          <a:endParaRPr lang="en-US"/>
        </a:p>
      </dgm:t>
    </dgm:pt>
    <dgm:pt modelId="{B7E299AA-8B65-44BB-B1D1-902F64019983}" type="sibTrans" cxnId="{2C92FAE0-DFDE-4BF2-94C4-AA6CD2AD7573}">
      <dgm:prSet/>
      <dgm:spPr/>
      <dgm:t>
        <a:bodyPr/>
        <a:lstStyle/>
        <a:p>
          <a:endParaRPr lang="en-US"/>
        </a:p>
      </dgm:t>
    </dgm:pt>
    <dgm:pt modelId="{3CB087A3-B049-4793-8720-56C0F4256B37}">
      <dgm:prSet/>
      <dgm:spPr/>
      <dgm:t>
        <a:bodyPr/>
        <a:lstStyle/>
        <a:p>
          <a:pPr>
            <a:defRPr cap="all"/>
          </a:pPr>
          <a:r>
            <a:rPr lang="en-US"/>
            <a:t>protection of the system from unauthorized data</a:t>
          </a:r>
        </a:p>
      </dgm:t>
    </dgm:pt>
    <dgm:pt modelId="{28D073EE-4081-4A0D-A044-ABAAAF374D32}" type="parTrans" cxnId="{18D21F5A-16EA-4C04-A97D-FD8F4E9431F6}">
      <dgm:prSet/>
      <dgm:spPr/>
      <dgm:t>
        <a:bodyPr/>
        <a:lstStyle/>
        <a:p>
          <a:endParaRPr lang="en-US"/>
        </a:p>
      </dgm:t>
    </dgm:pt>
    <dgm:pt modelId="{EF8AB8CE-CBD4-4B3F-A55F-DC2921082B30}" type="sibTrans" cxnId="{18D21F5A-16EA-4C04-A97D-FD8F4E9431F6}">
      <dgm:prSet/>
      <dgm:spPr/>
      <dgm:t>
        <a:bodyPr/>
        <a:lstStyle/>
        <a:p>
          <a:endParaRPr lang="en-US"/>
        </a:p>
      </dgm:t>
    </dgm:pt>
    <dgm:pt modelId="{7AC7BB0E-A888-4F24-A4CD-EBD4BFA56706}">
      <dgm:prSet/>
      <dgm:spPr/>
      <dgm:t>
        <a:bodyPr/>
        <a:lstStyle/>
        <a:p>
          <a:pPr>
            <a:defRPr cap="all"/>
          </a:pPr>
          <a:r>
            <a:rPr lang="en-US"/>
            <a:t>systems configurable for detection and reaction</a:t>
          </a:r>
        </a:p>
      </dgm:t>
    </dgm:pt>
    <dgm:pt modelId="{372591D8-01BC-4EC1-80E0-7B7721520636}" type="parTrans" cxnId="{4EC57D8A-053D-46DF-944A-A10373E9942A}">
      <dgm:prSet/>
      <dgm:spPr/>
      <dgm:t>
        <a:bodyPr/>
        <a:lstStyle/>
        <a:p>
          <a:endParaRPr lang="en-US"/>
        </a:p>
      </dgm:t>
    </dgm:pt>
    <dgm:pt modelId="{918DDC43-A651-4824-8DC5-4D7E07104A76}" type="sibTrans" cxnId="{4EC57D8A-053D-46DF-944A-A10373E9942A}">
      <dgm:prSet/>
      <dgm:spPr/>
      <dgm:t>
        <a:bodyPr/>
        <a:lstStyle/>
        <a:p>
          <a:endParaRPr lang="en-US"/>
        </a:p>
      </dgm:t>
    </dgm:pt>
    <dgm:pt modelId="{5B804B83-3EB3-48F6-8D7A-D8C4442321A8}">
      <dgm:prSet/>
      <dgm:spPr/>
      <dgm:t>
        <a:bodyPr/>
        <a:lstStyle/>
        <a:p>
          <a:pPr>
            <a:defRPr cap="all"/>
          </a:pPr>
          <a:r>
            <a:rPr lang="en-US"/>
            <a:t>systems updating all will be taken care off to avoid unexpected bugs</a:t>
          </a:r>
        </a:p>
      </dgm:t>
    </dgm:pt>
    <dgm:pt modelId="{5C087964-A48A-40CE-9C2E-E11580DA1505}" type="parTrans" cxnId="{43B058C0-1F28-4173-ABC7-CD91CAADCF13}">
      <dgm:prSet/>
      <dgm:spPr/>
      <dgm:t>
        <a:bodyPr/>
        <a:lstStyle/>
        <a:p>
          <a:endParaRPr lang="en-US"/>
        </a:p>
      </dgm:t>
    </dgm:pt>
    <dgm:pt modelId="{8B179B62-68C7-469F-8F66-EBBBB6AA002E}" type="sibTrans" cxnId="{43B058C0-1F28-4173-ABC7-CD91CAADCF13}">
      <dgm:prSet/>
      <dgm:spPr/>
      <dgm:t>
        <a:bodyPr/>
        <a:lstStyle/>
        <a:p>
          <a:endParaRPr lang="en-US"/>
        </a:p>
      </dgm:t>
    </dgm:pt>
    <dgm:pt modelId="{2E0A793F-99F4-46CD-94F7-6446D531AFBF}" type="pres">
      <dgm:prSet presAssocID="{860C18C0-ECA1-482D-AA2C-56C47A2F4A64}" presName="root" presStyleCnt="0">
        <dgm:presLayoutVars>
          <dgm:dir/>
          <dgm:resizeHandles val="exact"/>
        </dgm:presLayoutVars>
      </dgm:prSet>
      <dgm:spPr/>
    </dgm:pt>
    <dgm:pt modelId="{335CBFDA-A681-4E6E-9018-0492EA09923B}" type="pres">
      <dgm:prSet presAssocID="{3B0EECFA-5F7B-48C4-B320-4FC561E61DC8}" presName="compNode" presStyleCnt="0"/>
      <dgm:spPr/>
    </dgm:pt>
    <dgm:pt modelId="{7EF2B08A-8D11-4576-9574-764CBB90E39A}" type="pres">
      <dgm:prSet presAssocID="{3B0EECFA-5F7B-48C4-B320-4FC561E61DC8}" presName="iconBgRect" presStyleLbl="bgShp" presStyleIdx="0" presStyleCnt="5"/>
      <dgm:spPr/>
    </dgm:pt>
    <dgm:pt modelId="{C6EBF4EF-0B53-4AB1-9921-92FBF993B88E}" type="pres">
      <dgm:prSet presAssocID="{3B0EECFA-5F7B-48C4-B320-4FC561E61DC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F14FA453-7F4A-4678-96F6-94404D34B1CA}" type="pres">
      <dgm:prSet presAssocID="{3B0EECFA-5F7B-48C4-B320-4FC561E61DC8}" presName="spaceRect" presStyleCnt="0"/>
      <dgm:spPr/>
    </dgm:pt>
    <dgm:pt modelId="{0FB5806C-60E4-4A0A-B683-A3F87ABCA5DD}" type="pres">
      <dgm:prSet presAssocID="{3B0EECFA-5F7B-48C4-B320-4FC561E61DC8}" presName="textRect" presStyleLbl="revTx" presStyleIdx="0" presStyleCnt="5">
        <dgm:presLayoutVars>
          <dgm:chMax val="1"/>
          <dgm:chPref val="1"/>
        </dgm:presLayoutVars>
      </dgm:prSet>
      <dgm:spPr/>
    </dgm:pt>
    <dgm:pt modelId="{916AD5AA-80CF-4864-A907-E38BDC2AAF13}" type="pres">
      <dgm:prSet presAssocID="{D19F829E-E2B9-4C44-8A56-A061735E924B}" presName="sibTrans" presStyleCnt="0"/>
      <dgm:spPr/>
    </dgm:pt>
    <dgm:pt modelId="{9EDE55E1-1C69-4F32-B0F8-F6F5A0BE8FF2}" type="pres">
      <dgm:prSet presAssocID="{BD271342-8F19-409D-8C59-EB656A30B7BE}" presName="compNode" presStyleCnt="0"/>
      <dgm:spPr/>
    </dgm:pt>
    <dgm:pt modelId="{B191F1DB-872A-4EF3-92A4-B184EFEF85E0}" type="pres">
      <dgm:prSet presAssocID="{BD271342-8F19-409D-8C59-EB656A30B7BE}" presName="iconBgRect" presStyleLbl="bgShp" presStyleIdx="1" presStyleCnt="5"/>
      <dgm:spPr/>
    </dgm:pt>
    <dgm:pt modelId="{354572FE-4D2D-4C20-846D-852C1E2847DB}" type="pres">
      <dgm:prSet presAssocID="{BD271342-8F19-409D-8C59-EB656A30B7B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lectrician"/>
        </a:ext>
      </dgm:extLst>
    </dgm:pt>
    <dgm:pt modelId="{B376928E-54A4-466D-9033-2968140ED75B}" type="pres">
      <dgm:prSet presAssocID="{BD271342-8F19-409D-8C59-EB656A30B7BE}" presName="spaceRect" presStyleCnt="0"/>
      <dgm:spPr/>
    </dgm:pt>
    <dgm:pt modelId="{AA938C30-EDE0-4762-B06E-724F5816E112}" type="pres">
      <dgm:prSet presAssocID="{BD271342-8F19-409D-8C59-EB656A30B7BE}" presName="textRect" presStyleLbl="revTx" presStyleIdx="1" presStyleCnt="5">
        <dgm:presLayoutVars>
          <dgm:chMax val="1"/>
          <dgm:chPref val="1"/>
        </dgm:presLayoutVars>
      </dgm:prSet>
      <dgm:spPr/>
    </dgm:pt>
    <dgm:pt modelId="{771D87BF-8CC4-46E9-B921-6C84C245C044}" type="pres">
      <dgm:prSet presAssocID="{B7E299AA-8B65-44BB-B1D1-902F64019983}" presName="sibTrans" presStyleCnt="0"/>
      <dgm:spPr/>
    </dgm:pt>
    <dgm:pt modelId="{277D61BB-FFC2-4B63-B458-7197CB962CC3}" type="pres">
      <dgm:prSet presAssocID="{3CB087A3-B049-4793-8720-56C0F4256B37}" presName="compNode" presStyleCnt="0"/>
      <dgm:spPr/>
    </dgm:pt>
    <dgm:pt modelId="{FCAD775D-091F-4E5F-80A5-9EA34CC75B86}" type="pres">
      <dgm:prSet presAssocID="{3CB087A3-B049-4793-8720-56C0F4256B37}" presName="iconBgRect" presStyleLbl="bgShp" presStyleIdx="2" presStyleCnt="5"/>
      <dgm:spPr/>
    </dgm:pt>
    <dgm:pt modelId="{E4E81AE7-5EAA-44E9-BE6C-E55BABCC80B9}" type="pres">
      <dgm:prSet presAssocID="{3CB087A3-B049-4793-8720-56C0F4256B3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curity Camera Sign"/>
        </a:ext>
      </dgm:extLst>
    </dgm:pt>
    <dgm:pt modelId="{A36156F5-BF82-443E-91E5-4FA347D6A7C3}" type="pres">
      <dgm:prSet presAssocID="{3CB087A3-B049-4793-8720-56C0F4256B37}" presName="spaceRect" presStyleCnt="0"/>
      <dgm:spPr/>
    </dgm:pt>
    <dgm:pt modelId="{EF0CB91E-FA7C-436A-A3CC-D9B539064D70}" type="pres">
      <dgm:prSet presAssocID="{3CB087A3-B049-4793-8720-56C0F4256B37}" presName="textRect" presStyleLbl="revTx" presStyleIdx="2" presStyleCnt="5">
        <dgm:presLayoutVars>
          <dgm:chMax val="1"/>
          <dgm:chPref val="1"/>
        </dgm:presLayoutVars>
      </dgm:prSet>
      <dgm:spPr/>
    </dgm:pt>
    <dgm:pt modelId="{6CC4E311-6200-4D97-9D3E-89CCAEA35ED4}" type="pres">
      <dgm:prSet presAssocID="{EF8AB8CE-CBD4-4B3F-A55F-DC2921082B30}" presName="sibTrans" presStyleCnt="0"/>
      <dgm:spPr/>
    </dgm:pt>
    <dgm:pt modelId="{D28589A0-0642-4002-B839-C6E188A8C58D}" type="pres">
      <dgm:prSet presAssocID="{7AC7BB0E-A888-4F24-A4CD-EBD4BFA56706}" presName="compNode" presStyleCnt="0"/>
      <dgm:spPr/>
    </dgm:pt>
    <dgm:pt modelId="{985AF261-A4A5-4221-AF1B-805EF9E74667}" type="pres">
      <dgm:prSet presAssocID="{7AC7BB0E-A888-4F24-A4CD-EBD4BFA56706}" presName="iconBgRect" presStyleLbl="bgShp" presStyleIdx="3" presStyleCnt="5"/>
      <dgm:spPr/>
    </dgm:pt>
    <dgm:pt modelId="{D5FE958E-B992-47DB-9F82-24F42A28F008}" type="pres">
      <dgm:prSet presAssocID="{7AC7BB0E-A888-4F24-A4CD-EBD4BFA5670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F19DA669-1025-4C1A-9E5B-7AF9FD550BC1}" type="pres">
      <dgm:prSet presAssocID="{7AC7BB0E-A888-4F24-A4CD-EBD4BFA56706}" presName="spaceRect" presStyleCnt="0"/>
      <dgm:spPr/>
    </dgm:pt>
    <dgm:pt modelId="{A6FD2386-929C-45AF-97F6-DFDA165F8239}" type="pres">
      <dgm:prSet presAssocID="{7AC7BB0E-A888-4F24-A4CD-EBD4BFA56706}" presName="textRect" presStyleLbl="revTx" presStyleIdx="3" presStyleCnt="5">
        <dgm:presLayoutVars>
          <dgm:chMax val="1"/>
          <dgm:chPref val="1"/>
        </dgm:presLayoutVars>
      </dgm:prSet>
      <dgm:spPr/>
    </dgm:pt>
    <dgm:pt modelId="{4FB4A9E6-6C24-4CD7-B579-107DAF0B2FF9}" type="pres">
      <dgm:prSet presAssocID="{918DDC43-A651-4824-8DC5-4D7E07104A76}" presName="sibTrans" presStyleCnt="0"/>
      <dgm:spPr/>
    </dgm:pt>
    <dgm:pt modelId="{EFB797FF-278D-4678-A343-CBDD766593AF}" type="pres">
      <dgm:prSet presAssocID="{5B804B83-3EB3-48F6-8D7A-D8C4442321A8}" presName="compNode" presStyleCnt="0"/>
      <dgm:spPr/>
    </dgm:pt>
    <dgm:pt modelId="{F0E00FE6-05FC-4DB2-BFFF-38A471C782E1}" type="pres">
      <dgm:prSet presAssocID="{5B804B83-3EB3-48F6-8D7A-D8C4442321A8}" presName="iconBgRect" presStyleLbl="bgShp" presStyleIdx="4" presStyleCnt="5"/>
      <dgm:spPr/>
    </dgm:pt>
    <dgm:pt modelId="{D534A19E-4FF6-4EC2-AB9C-46A5F8DE39B1}" type="pres">
      <dgm:prSet presAssocID="{5B804B83-3EB3-48F6-8D7A-D8C4442321A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rning"/>
        </a:ext>
      </dgm:extLst>
    </dgm:pt>
    <dgm:pt modelId="{2918C544-47EB-4F64-9CD9-CB98DDE93583}" type="pres">
      <dgm:prSet presAssocID="{5B804B83-3EB3-48F6-8D7A-D8C4442321A8}" presName="spaceRect" presStyleCnt="0"/>
      <dgm:spPr/>
    </dgm:pt>
    <dgm:pt modelId="{5E0285E7-90D5-4A76-872B-FEDA4D19790F}" type="pres">
      <dgm:prSet presAssocID="{5B804B83-3EB3-48F6-8D7A-D8C4442321A8}" presName="textRect" presStyleLbl="revTx" presStyleIdx="4" presStyleCnt="5">
        <dgm:presLayoutVars>
          <dgm:chMax val="1"/>
          <dgm:chPref val="1"/>
        </dgm:presLayoutVars>
      </dgm:prSet>
      <dgm:spPr/>
    </dgm:pt>
  </dgm:ptLst>
  <dgm:cxnLst>
    <dgm:cxn modelId="{93033F11-D26A-4B52-AA8B-FA87F749DAB6}" type="presOf" srcId="{5B804B83-3EB3-48F6-8D7A-D8C4442321A8}" destId="{5E0285E7-90D5-4A76-872B-FEDA4D19790F}" srcOrd="0" destOrd="0" presId="urn:microsoft.com/office/officeart/2018/5/layout/IconCircleLabelList"/>
    <dgm:cxn modelId="{FD51385C-1A6F-4A38-A541-FD8BCD7CBE7C}" type="presOf" srcId="{BD271342-8F19-409D-8C59-EB656A30B7BE}" destId="{AA938C30-EDE0-4762-B06E-724F5816E112}" srcOrd="0" destOrd="0" presId="urn:microsoft.com/office/officeart/2018/5/layout/IconCircleLabelList"/>
    <dgm:cxn modelId="{08A53343-2F49-4540-A5B7-FC93B8C0A124}" srcId="{860C18C0-ECA1-482D-AA2C-56C47A2F4A64}" destId="{3B0EECFA-5F7B-48C4-B320-4FC561E61DC8}" srcOrd="0" destOrd="0" parTransId="{061E8C5B-4EF4-41C5-87EE-C745233E371A}" sibTransId="{D19F829E-E2B9-4C44-8A56-A061735E924B}"/>
    <dgm:cxn modelId="{0AE76C72-1BB9-4DF1-8E39-CFDF78284F4E}" type="presOf" srcId="{860C18C0-ECA1-482D-AA2C-56C47A2F4A64}" destId="{2E0A793F-99F4-46CD-94F7-6446D531AFBF}" srcOrd="0" destOrd="0" presId="urn:microsoft.com/office/officeart/2018/5/layout/IconCircleLabelList"/>
    <dgm:cxn modelId="{18D21F5A-16EA-4C04-A97D-FD8F4E9431F6}" srcId="{860C18C0-ECA1-482D-AA2C-56C47A2F4A64}" destId="{3CB087A3-B049-4793-8720-56C0F4256B37}" srcOrd="2" destOrd="0" parTransId="{28D073EE-4081-4A0D-A044-ABAAAF374D32}" sibTransId="{EF8AB8CE-CBD4-4B3F-A55F-DC2921082B30}"/>
    <dgm:cxn modelId="{4EC57D8A-053D-46DF-944A-A10373E9942A}" srcId="{860C18C0-ECA1-482D-AA2C-56C47A2F4A64}" destId="{7AC7BB0E-A888-4F24-A4CD-EBD4BFA56706}" srcOrd="3" destOrd="0" parTransId="{372591D8-01BC-4EC1-80E0-7B7721520636}" sibTransId="{918DDC43-A651-4824-8DC5-4D7E07104A76}"/>
    <dgm:cxn modelId="{83E60093-26C7-4CEC-928D-E0593CD9B00A}" type="presOf" srcId="{3B0EECFA-5F7B-48C4-B320-4FC561E61DC8}" destId="{0FB5806C-60E4-4A0A-B683-A3F87ABCA5DD}" srcOrd="0" destOrd="0" presId="urn:microsoft.com/office/officeart/2018/5/layout/IconCircleLabelList"/>
    <dgm:cxn modelId="{EB3B0796-2278-44E0-B3A0-DB099F77E815}" type="presOf" srcId="{7AC7BB0E-A888-4F24-A4CD-EBD4BFA56706}" destId="{A6FD2386-929C-45AF-97F6-DFDA165F8239}" srcOrd="0" destOrd="0" presId="urn:microsoft.com/office/officeart/2018/5/layout/IconCircleLabelList"/>
    <dgm:cxn modelId="{43B058C0-1F28-4173-ABC7-CD91CAADCF13}" srcId="{860C18C0-ECA1-482D-AA2C-56C47A2F4A64}" destId="{5B804B83-3EB3-48F6-8D7A-D8C4442321A8}" srcOrd="4" destOrd="0" parTransId="{5C087964-A48A-40CE-9C2E-E11580DA1505}" sibTransId="{8B179B62-68C7-469F-8F66-EBBBB6AA002E}"/>
    <dgm:cxn modelId="{2C92FAE0-DFDE-4BF2-94C4-AA6CD2AD7573}" srcId="{860C18C0-ECA1-482D-AA2C-56C47A2F4A64}" destId="{BD271342-8F19-409D-8C59-EB656A30B7BE}" srcOrd="1" destOrd="0" parTransId="{80BBE0C9-4F50-40E7-ABBD-1820DAA36460}" sibTransId="{B7E299AA-8B65-44BB-B1D1-902F64019983}"/>
    <dgm:cxn modelId="{7C6F38F3-D3DF-4A73-991E-94DE7E3E30F2}" type="presOf" srcId="{3CB087A3-B049-4793-8720-56C0F4256B37}" destId="{EF0CB91E-FA7C-436A-A3CC-D9B539064D70}" srcOrd="0" destOrd="0" presId="urn:microsoft.com/office/officeart/2018/5/layout/IconCircleLabelList"/>
    <dgm:cxn modelId="{B54ABF33-CFCE-4B09-B901-2F447F2CE68B}" type="presParOf" srcId="{2E0A793F-99F4-46CD-94F7-6446D531AFBF}" destId="{335CBFDA-A681-4E6E-9018-0492EA09923B}" srcOrd="0" destOrd="0" presId="urn:microsoft.com/office/officeart/2018/5/layout/IconCircleLabelList"/>
    <dgm:cxn modelId="{D7B43BC8-2385-4919-B07F-23EB2C78E3BE}" type="presParOf" srcId="{335CBFDA-A681-4E6E-9018-0492EA09923B}" destId="{7EF2B08A-8D11-4576-9574-764CBB90E39A}" srcOrd="0" destOrd="0" presId="urn:microsoft.com/office/officeart/2018/5/layout/IconCircleLabelList"/>
    <dgm:cxn modelId="{817FDC5B-B9EF-43D2-AB0E-11353FD43AED}" type="presParOf" srcId="{335CBFDA-A681-4E6E-9018-0492EA09923B}" destId="{C6EBF4EF-0B53-4AB1-9921-92FBF993B88E}" srcOrd="1" destOrd="0" presId="urn:microsoft.com/office/officeart/2018/5/layout/IconCircleLabelList"/>
    <dgm:cxn modelId="{9F8855F3-4B68-4AE8-B057-E1DF1415B3DC}" type="presParOf" srcId="{335CBFDA-A681-4E6E-9018-0492EA09923B}" destId="{F14FA453-7F4A-4678-96F6-94404D34B1CA}" srcOrd="2" destOrd="0" presId="urn:microsoft.com/office/officeart/2018/5/layout/IconCircleLabelList"/>
    <dgm:cxn modelId="{BB814D62-427C-4475-9011-69ACA40303A9}" type="presParOf" srcId="{335CBFDA-A681-4E6E-9018-0492EA09923B}" destId="{0FB5806C-60E4-4A0A-B683-A3F87ABCA5DD}" srcOrd="3" destOrd="0" presId="urn:microsoft.com/office/officeart/2018/5/layout/IconCircleLabelList"/>
    <dgm:cxn modelId="{9AAF515B-7EC5-48A6-B1CD-521FBC3CDE60}" type="presParOf" srcId="{2E0A793F-99F4-46CD-94F7-6446D531AFBF}" destId="{916AD5AA-80CF-4864-A907-E38BDC2AAF13}" srcOrd="1" destOrd="0" presId="urn:microsoft.com/office/officeart/2018/5/layout/IconCircleLabelList"/>
    <dgm:cxn modelId="{B1589AFF-B60E-4B11-AB13-093D7C53CBAB}" type="presParOf" srcId="{2E0A793F-99F4-46CD-94F7-6446D531AFBF}" destId="{9EDE55E1-1C69-4F32-B0F8-F6F5A0BE8FF2}" srcOrd="2" destOrd="0" presId="urn:microsoft.com/office/officeart/2018/5/layout/IconCircleLabelList"/>
    <dgm:cxn modelId="{179CF477-264B-4C67-BA17-6DC8DF15FE65}" type="presParOf" srcId="{9EDE55E1-1C69-4F32-B0F8-F6F5A0BE8FF2}" destId="{B191F1DB-872A-4EF3-92A4-B184EFEF85E0}" srcOrd="0" destOrd="0" presId="urn:microsoft.com/office/officeart/2018/5/layout/IconCircleLabelList"/>
    <dgm:cxn modelId="{34992953-AB7B-4DF6-9FB2-4D1FF89460C2}" type="presParOf" srcId="{9EDE55E1-1C69-4F32-B0F8-F6F5A0BE8FF2}" destId="{354572FE-4D2D-4C20-846D-852C1E2847DB}" srcOrd="1" destOrd="0" presId="urn:microsoft.com/office/officeart/2018/5/layout/IconCircleLabelList"/>
    <dgm:cxn modelId="{58F7F0ED-4AE6-4093-B00B-50D193D3623C}" type="presParOf" srcId="{9EDE55E1-1C69-4F32-B0F8-F6F5A0BE8FF2}" destId="{B376928E-54A4-466D-9033-2968140ED75B}" srcOrd="2" destOrd="0" presId="urn:microsoft.com/office/officeart/2018/5/layout/IconCircleLabelList"/>
    <dgm:cxn modelId="{8732657C-8207-434C-8311-D6256ADF97E9}" type="presParOf" srcId="{9EDE55E1-1C69-4F32-B0F8-F6F5A0BE8FF2}" destId="{AA938C30-EDE0-4762-B06E-724F5816E112}" srcOrd="3" destOrd="0" presId="urn:microsoft.com/office/officeart/2018/5/layout/IconCircleLabelList"/>
    <dgm:cxn modelId="{3064065C-04D6-40C7-9CCD-17792B027DE3}" type="presParOf" srcId="{2E0A793F-99F4-46CD-94F7-6446D531AFBF}" destId="{771D87BF-8CC4-46E9-B921-6C84C245C044}" srcOrd="3" destOrd="0" presId="urn:microsoft.com/office/officeart/2018/5/layout/IconCircleLabelList"/>
    <dgm:cxn modelId="{2E539F0C-E3CF-4613-9860-657D41F216E8}" type="presParOf" srcId="{2E0A793F-99F4-46CD-94F7-6446D531AFBF}" destId="{277D61BB-FFC2-4B63-B458-7197CB962CC3}" srcOrd="4" destOrd="0" presId="urn:microsoft.com/office/officeart/2018/5/layout/IconCircleLabelList"/>
    <dgm:cxn modelId="{25341B92-980E-40B5-93E6-FD9BF852BC59}" type="presParOf" srcId="{277D61BB-FFC2-4B63-B458-7197CB962CC3}" destId="{FCAD775D-091F-4E5F-80A5-9EA34CC75B86}" srcOrd="0" destOrd="0" presId="urn:microsoft.com/office/officeart/2018/5/layout/IconCircleLabelList"/>
    <dgm:cxn modelId="{0FAB3EFD-5584-436A-9506-F1FD0035B9E0}" type="presParOf" srcId="{277D61BB-FFC2-4B63-B458-7197CB962CC3}" destId="{E4E81AE7-5EAA-44E9-BE6C-E55BABCC80B9}" srcOrd="1" destOrd="0" presId="urn:microsoft.com/office/officeart/2018/5/layout/IconCircleLabelList"/>
    <dgm:cxn modelId="{0DDE07A7-36CC-436C-BC12-9C7A14F98527}" type="presParOf" srcId="{277D61BB-FFC2-4B63-B458-7197CB962CC3}" destId="{A36156F5-BF82-443E-91E5-4FA347D6A7C3}" srcOrd="2" destOrd="0" presId="urn:microsoft.com/office/officeart/2018/5/layout/IconCircleLabelList"/>
    <dgm:cxn modelId="{9337E88B-6C13-450F-A971-A14612DFD0E0}" type="presParOf" srcId="{277D61BB-FFC2-4B63-B458-7197CB962CC3}" destId="{EF0CB91E-FA7C-436A-A3CC-D9B539064D70}" srcOrd="3" destOrd="0" presId="urn:microsoft.com/office/officeart/2018/5/layout/IconCircleLabelList"/>
    <dgm:cxn modelId="{F405D4EB-4841-4F89-8AEF-0B6C5988D70C}" type="presParOf" srcId="{2E0A793F-99F4-46CD-94F7-6446D531AFBF}" destId="{6CC4E311-6200-4D97-9D3E-89CCAEA35ED4}" srcOrd="5" destOrd="0" presId="urn:microsoft.com/office/officeart/2018/5/layout/IconCircleLabelList"/>
    <dgm:cxn modelId="{BC7CDA90-44CD-4C02-840C-CBB94245F923}" type="presParOf" srcId="{2E0A793F-99F4-46CD-94F7-6446D531AFBF}" destId="{D28589A0-0642-4002-B839-C6E188A8C58D}" srcOrd="6" destOrd="0" presId="urn:microsoft.com/office/officeart/2018/5/layout/IconCircleLabelList"/>
    <dgm:cxn modelId="{AB8CB633-DBF2-4669-A93A-BDB8B30F9623}" type="presParOf" srcId="{D28589A0-0642-4002-B839-C6E188A8C58D}" destId="{985AF261-A4A5-4221-AF1B-805EF9E74667}" srcOrd="0" destOrd="0" presId="urn:microsoft.com/office/officeart/2018/5/layout/IconCircleLabelList"/>
    <dgm:cxn modelId="{B7848A91-76CE-466F-987E-6F9E78505958}" type="presParOf" srcId="{D28589A0-0642-4002-B839-C6E188A8C58D}" destId="{D5FE958E-B992-47DB-9F82-24F42A28F008}" srcOrd="1" destOrd="0" presId="urn:microsoft.com/office/officeart/2018/5/layout/IconCircleLabelList"/>
    <dgm:cxn modelId="{79C5359A-B7B2-4751-BC79-4A6BA9BB0E31}" type="presParOf" srcId="{D28589A0-0642-4002-B839-C6E188A8C58D}" destId="{F19DA669-1025-4C1A-9E5B-7AF9FD550BC1}" srcOrd="2" destOrd="0" presId="urn:microsoft.com/office/officeart/2018/5/layout/IconCircleLabelList"/>
    <dgm:cxn modelId="{B4A59AB3-B215-457B-92BC-2E7DD7DED98B}" type="presParOf" srcId="{D28589A0-0642-4002-B839-C6E188A8C58D}" destId="{A6FD2386-929C-45AF-97F6-DFDA165F8239}" srcOrd="3" destOrd="0" presId="urn:microsoft.com/office/officeart/2018/5/layout/IconCircleLabelList"/>
    <dgm:cxn modelId="{A242AE9C-6258-49D0-8A06-D9224DDFECFE}" type="presParOf" srcId="{2E0A793F-99F4-46CD-94F7-6446D531AFBF}" destId="{4FB4A9E6-6C24-4CD7-B579-107DAF0B2FF9}" srcOrd="7" destOrd="0" presId="urn:microsoft.com/office/officeart/2018/5/layout/IconCircleLabelList"/>
    <dgm:cxn modelId="{1D7248E0-CE09-44AD-A12F-3D1B0121DFFE}" type="presParOf" srcId="{2E0A793F-99F4-46CD-94F7-6446D531AFBF}" destId="{EFB797FF-278D-4678-A343-CBDD766593AF}" srcOrd="8" destOrd="0" presId="urn:microsoft.com/office/officeart/2018/5/layout/IconCircleLabelList"/>
    <dgm:cxn modelId="{C3AF1F90-761F-4304-AD5E-46498A0BD30D}" type="presParOf" srcId="{EFB797FF-278D-4678-A343-CBDD766593AF}" destId="{F0E00FE6-05FC-4DB2-BFFF-38A471C782E1}" srcOrd="0" destOrd="0" presId="urn:microsoft.com/office/officeart/2018/5/layout/IconCircleLabelList"/>
    <dgm:cxn modelId="{5328B1F3-30E4-410F-B44D-B620E6872E5A}" type="presParOf" srcId="{EFB797FF-278D-4678-A343-CBDD766593AF}" destId="{D534A19E-4FF6-4EC2-AB9C-46A5F8DE39B1}" srcOrd="1" destOrd="0" presId="urn:microsoft.com/office/officeart/2018/5/layout/IconCircleLabelList"/>
    <dgm:cxn modelId="{12E1803B-60EE-4164-BE83-1D1603405080}" type="presParOf" srcId="{EFB797FF-278D-4678-A343-CBDD766593AF}" destId="{2918C544-47EB-4F64-9CD9-CB98DDE93583}" srcOrd="2" destOrd="0" presId="urn:microsoft.com/office/officeart/2018/5/layout/IconCircleLabelList"/>
    <dgm:cxn modelId="{00CE0175-BF33-40F9-942A-640E9701C132}" type="presParOf" srcId="{EFB797FF-278D-4678-A343-CBDD766593AF}" destId="{5E0285E7-90D5-4A76-872B-FEDA4D19790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6EF5E6-D602-4512-BE85-3A18A5C6263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9FB54EE-2B27-48A3-A672-B3E6829BF38F}">
      <dgm:prSet/>
      <dgm:spPr/>
      <dgm:t>
        <a:bodyPr/>
        <a:lstStyle/>
        <a:p>
          <a:r>
            <a:rPr lang="en-US" b="1"/>
            <a:t>Usage - </a:t>
          </a:r>
          <a:r>
            <a:rPr lang="en-US"/>
            <a:t>The product can be used in any IOT network for the purpose of the security.</a:t>
          </a:r>
        </a:p>
      </dgm:t>
    </dgm:pt>
    <dgm:pt modelId="{745B298D-5C89-4263-8C5F-FF993596BDDB}" type="parTrans" cxnId="{27FA66F3-1790-4218-BFF7-09979AB56199}">
      <dgm:prSet/>
      <dgm:spPr/>
      <dgm:t>
        <a:bodyPr/>
        <a:lstStyle/>
        <a:p>
          <a:endParaRPr lang="en-US"/>
        </a:p>
      </dgm:t>
    </dgm:pt>
    <dgm:pt modelId="{66AC602E-3095-4C85-A27D-F75338A6234B}" type="sibTrans" cxnId="{27FA66F3-1790-4218-BFF7-09979AB56199}">
      <dgm:prSet/>
      <dgm:spPr/>
      <dgm:t>
        <a:bodyPr/>
        <a:lstStyle/>
        <a:p>
          <a:endParaRPr lang="en-US"/>
        </a:p>
      </dgm:t>
    </dgm:pt>
    <dgm:pt modelId="{F276B1AF-E53A-4BFC-8053-6B1636C8D006}">
      <dgm:prSet/>
      <dgm:spPr/>
      <dgm:t>
        <a:bodyPr/>
        <a:lstStyle/>
        <a:p>
          <a:r>
            <a:rPr lang="en-US" b="1"/>
            <a:t>Network layer</a:t>
          </a:r>
          <a:r>
            <a:rPr lang="en-US"/>
            <a:t> - The product will work on network</a:t>
          </a:r>
          <a:r>
            <a:rPr lang="en-US" b="1"/>
            <a:t> </a:t>
          </a:r>
          <a:r>
            <a:rPr lang="en-US"/>
            <a:t>layer of the IOT System.</a:t>
          </a:r>
        </a:p>
      </dgm:t>
    </dgm:pt>
    <dgm:pt modelId="{19E18E62-E567-472F-8EF7-448E588670DF}" type="parTrans" cxnId="{EF9E74D4-7F8A-4F8F-9702-0FBCD37442E7}">
      <dgm:prSet/>
      <dgm:spPr/>
      <dgm:t>
        <a:bodyPr/>
        <a:lstStyle/>
        <a:p>
          <a:endParaRPr lang="en-US"/>
        </a:p>
      </dgm:t>
    </dgm:pt>
    <dgm:pt modelId="{15073E89-C991-4CF5-B974-807CC2CBE47D}" type="sibTrans" cxnId="{EF9E74D4-7F8A-4F8F-9702-0FBCD37442E7}">
      <dgm:prSet/>
      <dgm:spPr/>
      <dgm:t>
        <a:bodyPr/>
        <a:lstStyle/>
        <a:p>
          <a:endParaRPr lang="en-US"/>
        </a:p>
      </dgm:t>
    </dgm:pt>
    <dgm:pt modelId="{35D37829-6122-4702-81B5-24CAFDBD79DC}">
      <dgm:prSet/>
      <dgm:spPr/>
      <dgm:t>
        <a:bodyPr/>
        <a:lstStyle/>
        <a:p>
          <a:r>
            <a:rPr lang="en-US" b="1"/>
            <a:t>IoT security </a:t>
          </a:r>
          <a:r>
            <a:rPr lang="en-US"/>
            <a:t>- So it can be deployed anywhere where we need security measures in place to protect IOT device.</a:t>
          </a:r>
        </a:p>
      </dgm:t>
    </dgm:pt>
    <dgm:pt modelId="{033369C2-AAAA-43AB-AB39-E6AD00E1D316}" type="parTrans" cxnId="{9D400E46-8AF3-4EAE-A5A5-694065D0D68E}">
      <dgm:prSet/>
      <dgm:spPr/>
      <dgm:t>
        <a:bodyPr/>
        <a:lstStyle/>
        <a:p>
          <a:endParaRPr lang="en-US"/>
        </a:p>
      </dgm:t>
    </dgm:pt>
    <dgm:pt modelId="{80048887-B9A2-485D-B923-506B5988275E}" type="sibTrans" cxnId="{9D400E46-8AF3-4EAE-A5A5-694065D0D68E}">
      <dgm:prSet/>
      <dgm:spPr/>
      <dgm:t>
        <a:bodyPr/>
        <a:lstStyle/>
        <a:p>
          <a:endParaRPr lang="en-US"/>
        </a:p>
      </dgm:t>
    </dgm:pt>
    <dgm:pt modelId="{55DD364B-AA88-4661-8B08-81AE597372EF}">
      <dgm:prSet/>
      <dgm:spPr/>
      <dgm:t>
        <a:bodyPr/>
        <a:lstStyle/>
        <a:p>
          <a:r>
            <a:rPr lang="en-US" b="1"/>
            <a:t>Detection</a:t>
          </a:r>
          <a:r>
            <a:rPr lang="en-US"/>
            <a:t> - The product will only detect the intrusion but it will not take any measures to prevent the intrusion.</a:t>
          </a:r>
        </a:p>
      </dgm:t>
    </dgm:pt>
    <dgm:pt modelId="{2E6479EC-27AD-4D88-ABA2-CA2E5D257F92}" type="parTrans" cxnId="{F53CC439-E845-4731-B505-68EA04D30B76}">
      <dgm:prSet/>
      <dgm:spPr/>
      <dgm:t>
        <a:bodyPr/>
        <a:lstStyle/>
        <a:p>
          <a:endParaRPr lang="en-US"/>
        </a:p>
      </dgm:t>
    </dgm:pt>
    <dgm:pt modelId="{4897DD5C-03A4-4D59-8DFF-9DEEA9DADB57}" type="sibTrans" cxnId="{F53CC439-E845-4731-B505-68EA04D30B76}">
      <dgm:prSet/>
      <dgm:spPr/>
      <dgm:t>
        <a:bodyPr/>
        <a:lstStyle/>
        <a:p>
          <a:endParaRPr lang="en-US"/>
        </a:p>
      </dgm:t>
    </dgm:pt>
    <dgm:pt modelId="{BCC32E46-42A1-4101-87FF-20D62426129C}">
      <dgm:prSet/>
      <dgm:spPr/>
      <dgm:t>
        <a:bodyPr/>
        <a:lstStyle/>
        <a:p>
          <a:r>
            <a:rPr lang="en-US" b="1"/>
            <a:t>Prototype</a:t>
          </a:r>
          <a:r>
            <a:rPr lang="en-US"/>
            <a:t> - The prototype will be limited to two nodes and a base station, which can be further scaled to more IoT nodes.</a:t>
          </a:r>
        </a:p>
      </dgm:t>
    </dgm:pt>
    <dgm:pt modelId="{F92624FC-8173-4C68-B98E-998AA80D18C9}" type="parTrans" cxnId="{7D12E291-5624-45B6-809E-42237CF5363B}">
      <dgm:prSet/>
      <dgm:spPr/>
      <dgm:t>
        <a:bodyPr/>
        <a:lstStyle/>
        <a:p>
          <a:endParaRPr lang="en-US"/>
        </a:p>
      </dgm:t>
    </dgm:pt>
    <dgm:pt modelId="{CCB739F0-1E66-44C1-89C6-D10BD68E8B85}" type="sibTrans" cxnId="{7D12E291-5624-45B6-809E-42237CF5363B}">
      <dgm:prSet/>
      <dgm:spPr/>
      <dgm:t>
        <a:bodyPr/>
        <a:lstStyle/>
        <a:p>
          <a:endParaRPr lang="en-US"/>
        </a:p>
      </dgm:t>
    </dgm:pt>
    <dgm:pt modelId="{8F184C11-0884-4006-AA08-B05FBF8D913A}" type="pres">
      <dgm:prSet presAssocID="{576EF5E6-D602-4512-BE85-3A18A5C62639}" presName="root" presStyleCnt="0">
        <dgm:presLayoutVars>
          <dgm:dir/>
          <dgm:resizeHandles val="exact"/>
        </dgm:presLayoutVars>
      </dgm:prSet>
      <dgm:spPr/>
    </dgm:pt>
    <dgm:pt modelId="{06ABC82E-CAF9-4639-BBB0-2175B15314BD}" type="pres">
      <dgm:prSet presAssocID="{19FB54EE-2B27-48A3-A672-B3E6829BF38F}" presName="compNode" presStyleCnt="0"/>
      <dgm:spPr/>
    </dgm:pt>
    <dgm:pt modelId="{4B4D8E5E-4174-4D8F-B3BB-5CD84A3F6BD6}" type="pres">
      <dgm:prSet presAssocID="{19FB54EE-2B27-48A3-A672-B3E6829BF38F}"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nections"/>
        </a:ext>
      </dgm:extLst>
    </dgm:pt>
    <dgm:pt modelId="{66B9C69F-930A-44C1-B334-84F87772F737}" type="pres">
      <dgm:prSet presAssocID="{19FB54EE-2B27-48A3-A672-B3E6829BF38F}" presName="spaceRect" presStyleCnt="0"/>
      <dgm:spPr/>
    </dgm:pt>
    <dgm:pt modelId="{BBA59248-2DF7-41A9-AFB8-9037603B9579}" type="pres">
      <dgm:prSet presAssocID="{19FB54EE-2B27-48A3-A672-B3E6829BF38F}" presName="textRect" presStyleLbl="revTx" presStyleIdx="0" presStyleCnt="5">
        <dgm:presLayoutVars>
          <dgm:chMax val="1"/>
          <dgm:chPref val="1"/>
        </dgm:presLayoutVars>
      </dgm:prSet>
      <dgm:spPr/>
    </dgm:pt>
    <dgm:pt modelId="{A7DE7625-57B7-477D-9D2E-9809DDB875B3}" type="pres">
      <dgm:prSet presAssocID="{66AC602E-3095-4C85-A27D-F75338A6234B}" presName="sibTrans" presStyleCnt="0"/>
      <dgm:spPr/>
    </dgm:pt>
    <dgm:pt modelId="{59EE8801-9D44-4465-AF31-66F499F1FBA1}" type="pres">
      <dgm:prSet presAssocID="{F276B1AF-E53A-4BFC-8053-6B1636C8D006}" presName="compNode" presStyleCnt="0"/>
      <dgm:spPr/>
    </dgm:pt>
    <dgm:pt modelId="{8A3C8EC6-949C-4944-8D24-841B08B21737}" type="pres">
      <dgm:prSet presAssocID="{F276B1AF-E53A-4BFC-8053-6B1636C8D00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Diagram"/>
        </a:ext>
      </dgm:extLst>
    </dgm:pt>
    <dgm:pt modelId="{4DAB9C32-50C6-4CCE-989C-3B31D468DB83}" type="pres">
      <dgm:prSet presAssocID="{F276B1AF-E53A-4BFC-8053-6B1636C8D006}" presName="spaceRect" presStyleCnt="0"/>
      <dgm:spPr/>
    </dgm:pt>
    <dgm:pt modelId="{240CA953-174D-4CA0-A8BC-3E1348C23370}" type="pres">
      <dgm:prSet presAssocID="{F276B1AF-E53A-4BFC-8053-6B1636C8D006}" presName="textRect" presStyleLbl="revTx" presStyleIdx="1" presStyleCnt="5">
        <dgm:presLayoutVars>
          <dgm:chMax val="1"/>
          <dgm:chPref val="1"/>
        </dgm:presLayoutVars>
      </dgm:prSet>
      <dgm:spPr/>
    </dgm:pt>
    <dgm:pt modelId="{813BC789-9380-4F30-8AF1-F483695AE312}" type="pres">
      <dgm:prSet presAssocID="{15073E89-C991-4CF5-B974-807CC2CBE47D}" presName="sibTrans" presStyleCnt="0"/>
      <dgm:spPr/>
    </dgm:pt>
    <dgm:pt modelId="{97F1F1EC-2236-48E0-9B72-8E2F0C9C92B0}" type="pres">
      <dgm:prSet presAssocID="{35D37829-6122-4702-81B5-24CAFDBD79DC}" presName="compNode" presStyleCnt="0"/>
      <dgm:spPr/>
    </dgm:pt>
    <dgm:pt modelId="{1E5791B8-A5AC-4EEC-BA90-B204F653A516}" type="pres">
      <dgm:prSet presAssocID="{35D37829-6122-4702-81B5-24CAFDBD79D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A01F81CD-B633-49BE-B548-EA328E497B78}" type="pres">
      <dgm:prSet presAssocID="{35D37829-6122-4702-81B5-24CAFDBD79DC}" presName="spaceRect" presStyleCnt="0"/>
      <dgm:spPr/>
    </dgm:pt>
    <dgm:pt modelId="{2E2F8A90-56BE-4D3B-A487-76F7E7BA4C99}" type="pres">
      <dgm:prSet presAssocID="{35D37829-6122-4702-81B5-24CAFDBD79DC}" presName="textRect" presStyleLbl="revTx" presStyleIdx="2" presStyleCnt="5">
        <dgm:presLayoutVars>
          <dgm:chMax val="1"/>
          <dgm:chPref val="1"/>
        </dgm:presLayoutVars>
      </dgm:prSet>
      <dgm:spPr/>
    </dgm:pt>
    <dgm:pt modelId="{EF7F5F7C-E616-452A-9E97-39BF0CFC754E}" type="pres">
      <dgm:prSet presAssocID="{80048887-B9A2-485D-B923-506B5988275E}" presName="sibTrans" presStyleCnt="0"/>
      <dgm:spPr/>
    </dgm:pt>
    <dgm:pt modelId="{2E370D7C-7E2D-46F8-B005-2D9D468B06F3}" type="pres">
      <dgm:prSet presAssocID="{55DD364B-AA88-4661-8B08-81AE597372EF}" presName="compNode" presStyleCnt="0"/>
      <dgm:spPr/>
    </dgm:pt>
    <dgm:pt modelId="{A02A027B-FA1D-4C1B-8109-C3E6287F13E3}" type="pres">
      <dgm:prSet presAssocID="{55DD364B-AA88-4661-8B08-81AE597372E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etective"/>
        </a:ext>
      </dgm:extLst>
    </dgm:pt>
    <dgm:pt modelId="{BD38148E-88F2-42D2-9E91-4364E3514D9A}" type="pres">
      <dgm:prSet presAssocID="{55DD364B-AA88-4661-8B08-81AE597372EF}" presName="spaceRect" presStyleCnt="0"/>
      <dgm:spPr/>
    </dgm:pt>
    <dgm:pt modelId="{BB4A5996-93F4-45B0-96BA-9D7A26469EEE}" type="pres">
      <dgm:prSet presAssocID="{55DD364B-AA88-4661-8B08-81AE597372EF}" presName="textRect" presStyleLbl="revTx" presStyleIdx="3" presStyleCnt="5">
        <dgm:presLayoutVars>
          <dgm:chMax val="1"/>
          <dgm:chPref val="1"/>
        </dgm:presLayoutVars>
      </dgm:prSet>
      <dgm:spPr/>
    </dgm:pt>
    <dgm:pt modelId="{070ED2A4-B9FA-4BB1-A7D1-286940FBDB70}" type="pres">
      <dgm:prSet presAssocID="{4897DD5C-03A4-4D59-8DFF-9DEEA9DADB57}" presName="sibTrans" presStyleCnt="0"/>
      <dgm:spPr/>
    </dgm:pt>
    <dgm:pt modelId="{22583588-9D56-4E75-B517-26D0BA98233E}" type="pres">
      <dgm:prSet presAssocID="{BCC32E46-42A1-4101-87FF-20D62426129C}" presName="compNode" presStyleCnt="0"/>
      <dgm:spPr/>
    </dgm:pt>
    <dgm:pt modelId="{23E259CC-6DEC-4D56-9A42-72CCBBECED11}" type="pres">
      <dgm:prSet presAssocID="{BCC32E46-42A1-4101-87FF-20D62426129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Robot"/>
        </a:ext>
      </dgm:extLst>
    </dgm:pt>
    <dgm:pt modelId="{9573C1C2-29DA-4388-9E59-19415DDB0AA1}" type="pres">
      <dgm:prSet presAssocID="{BCC32E46-42A1-4101-87FF-20D62426129C}" presName="spaceRect" presStyleCnt="0"/>
      <dgm:spPr/>
    </dgm:pt>
    <dgm:pt modelId="{61B5E646-68D9-417C-86F4-3E9EC30BD7E9}" type="pres">
      <dgm:prSet presAssocID="{BCC32E46-42A1-4101-87FF-20D62426129C}" presName="textRect" presStyleLbl="revTx" presStyleIdx="4" presStyleCnt="5">
        <dgm:presLayoutVars>
          <dgm:chMax val="1"/>
          <dgm:chPref val="1"/>
        </dgm:presLayoutVars>
      </dgm:prSet>
      <dgm:spPr/>
    </dgm:pt>
  </dgm:ptLst>
  <dgm:cxnLst>
    <dgm:cxn modelId="{53A0DC13-0BC9-4D8D-9843-D6157804F4D1}" type="presOf" srcId="{19FB54EE-2B27-48A3-A672-B3E6829BF38F}" destId="{BBA59248-2DF7-41A9-AFB8-9037603B9579}" srcOrd="0" destOrd="0" presId="urn:microsoft.com/office/officeart/2018/2/layout/IconLabelList"/>
    <dgm:cxn modelId="{F53CC439-E845-4731-B505-68EA04D30B76}" srcId="{576EF5E6-D602-4512-BE85-3A18A5C62639}" destId="{55DD364B-AA88-4661-8B08-81AE597372EF}" srcOrd="3" destOrd="0" parTransId="{2E6479EC-27AD-4D88-ABA2-CA2E5D257F92}" sibTransId="{4897DD5C-03A4-4D59-8DFF-9DEEA9DADB57}"/>
    <dgm:cxn modelId="{78684F40-494F-438A-90C4-243BD5E18505}" type="presOf" srcId="{BCC32E46-42A1-4101-87FF-20D62426129C}" destId="{61B5E646-68D9-417C-86F4-3E9EC30BD7E9}" srcOrd="0" destOrd="0" presId="urn:microsoft.com/office/officeart/2018/2/layout/IconLabelList"/>
    <dgm:cxn modelId="{9D400E46-8AF3-4EAE-A5A5-694065D0D68E}" srcId="{576EF5E6-D602-4512-BE85-3A18A5C62639}" destId="{35D37829-6122-4702-81B5-24CAFDBD79DC}" srcOrd="2" destOrd="0" parTransId="{033369C2-AAAA-43AB-AB39-E6AD00E1D316}" sibTransId="{80048887-B9A2-485D-B923-506B5988275E}"/>
    <dgm:cxn modelId="{B029C674-C457-4D4E-AB44-9441C5F82DB3}" type="presOf" srcId="{55DD364B-AA88-4661-8B08-81AE597372EF}" destId="{BB4A5996-93F4-45B0-96BA-9D7A26469EEE}" srcOrd="0" destOrd="0" presId="urn:microsoft.com/office/officeart/2018/2/layout/IconLabelList"/>
    <dgm:cxn modelId="{0E09508D-89F1-4B7C-A48A-B5334D57C503}" type="presOf" srcId="{F276B1AF-E53A-4BFC-8053-6B1636C8D006}" destId="{240CA953-174D-4CA0-A8BC-3E1348C23370}" srcOrd="0" destOrd="0" presId="urn:microsoft.com/office/officeart/2018/2/layout/IconLabelList"/>
    <dgm:cxn modelId="{7D12E291-5624-45B6-809E-42237CF5363B}" srcId="{576EF5E6-D602-4512-BE85-3A18A5C62639}" destId="{BCC32E46-42A1-4101-87FF-20D62426129C}" srcOrd="4" destOrd="0" parTransId="{F92624FC-8173-4C68-B98E-998AA80D18C9}" sibTransId="{CCB739F0-1E66-44C1-89C6-D10BD68E8B85}"/>
    <dgm:cxn modelId="{FC9DDFAD-3AD3-4E31-B5D7-A8F7FFA4217C}" type="presOf" srcId="{35D37829-6122-4702-81B5-24CAFDBD79DC}" destId="{2E2F8A90-56BE-4D3B-A487-76F7E7BA4C99}" srcOrd="0" destOrd="0" presId="urn:microsoft.com/office/officeart/2018/2/layout/IconLabelList"/>
    <dgm:cxn modelId="{EF9E74D4-7F8A-4F8F-9702-0FBCD37442E7}" srcId="{576EF5E6-D602-4512-BE85-3A18A5C62639}" destId="{F276B1AF-E53A-4BFC-8053-6B1636C8D006}" srcOrd="1" destOrd="0" parTransId="{19E18E62-E567-472F-8EF7-448E588670DF}" sibTransId="{15073E89-C991-4CF5-B974-807CC2CBE47D}"/>
    <dgm:cxn modelId="{BA7C8CE3-A900-4DC6-BA55-1BC8240435A7}" type="presOf" srcId="{576EF5E6-D602-4512-BE85-3A18A5C62639}" destId="{8F184C11-0884-4006-AA08-B05FBF8D913A}" srcOrd="0" destOrd="0" presId="urn:microsoft.com/office/officeart/2018/2/layout/IconLabelList"/>
    <dgm:cxn modelId="{27FA66F3-1790-4218-BFF7-09979AB56199}" srcId="{576EF5E6-D602-4512-BE85-3A18A5C62639}" destId="{19FB54EE-2B27-48A3-A672-B3E6829BF38F}" srcOrd="0" destOrd="0" parTransId="{745B298D-5C89-4263-8C5F-FF993596BDDB}" sibTransId="{66AC602E-3095-4C85-A27D-F75338A6234B}"/>
    <dgm:cxn modelId="{FCD2E235-639E-4633-AE62-E3927CAFBD11}" type="presParOf" srcId="{8F184C11-0884-4006-AA08-B05FBF8D913A}" destId="{06ABC82E-CAF9-4639-BBB0-2175B15314BD}" srcOrd="0" destOrd="0" presId="urn:microsoft.com/office/officeart/2018/2/layout/IconLabelList"/>
    <dgm:cxn modelId="{C3222D4D-3C99-4EC8-8017-C505AC5445F5}" type="presParOf" srcId="{06ABC82E-CAF9-4639-BBB0-2175B15314BD}" destId="{4B4D8E5E-4174-4D8F-B3BB-5CD84A3F6BD6}" srcOrd="0" destOrd="0" presId="urn:microsoft.com/office/officeart/2018/2/layout/IconLabelList"/>
    <dgm:cxn modelId="{36F97ACB-3C62-4A62-8DFE-6267F19DCA54}" type="presParOf" srcId="{06ABC82E-CAF9-4639-BBB0-2175B15314BD}" destId="{66B9C69F-930A-44C1-B334-84F87772F737}" srcOrd="1" destOrd="0" presId="urn:microsoft.com/office/officeart/2018/2/layout/IconLabelList"/>
    <dgm:cxn modelId="{4332B1A7-1800-4588-AD66-6B53D077B5CD}" type="presParOf" srcId="{06ABC82E-CAF9-4639-BBB0-2175B15314BD}" destId="{BBA59248-2DF7-41A9-AFB8-9037603B9579}" srcOrd="2" destOrd="0" presId="urn:microsoft.com/office/officeart/2018/2/layout/IconLabelList"/>
    <dgm:cxn modelId="{B80E37F8-4CAA-4A6E-9EA3-84052A4A8850}" type="presParOf" srcId="{8F184C11-0884-4006-AA08-B05FBF8D913A}" destId="{A7DE7625-57B7-477D-9D2E-9809DDB875B3}" srcOrd="1" destOrd="0" presId="urn:microsoft.com/office/officeart/2018/2/layout/IconLabelList"/>
    <dgm:cxn modelId="{2090E959-77D8-40ED-9786-295C4A81471E}" type="presParOf" srcId="{8F184C11-0884-4006-AA08-B05FBF8D913A}" destId="{59EE8801-9D44-4465-AF31-66F499F1FBA1}" srcOrd="2" destOrd="0" presId="urn:microsoft.com/office/officeart/2018/2/layout/IconLabelList"/>
    <dgm:cxn modelId="{0F7F3E69-8B18-4A0E-BF8F-E6010B6BDF7E}" type="presParOf" srcId="{59EE8801-9D44-4465-AF31-66F499F1FBA1}" destId="{8A3C8EC6-949C-4944-8D24-841B08B21737}" srcOrd="0" destOrd="0" presId="urn:microsoft.com/office/officeart/2018/2/layout/IconLabelList"/>
    <dgm:cxn modelId="{135CF816-55A3-46C4-BE3A-4E915C2DDDF6}" type="presParOf" srcId="{59EE8801-9D44-4465-AF31-66F499F1FBA1}" destId="{4DAB9C32-50C6-4CCE-989C-3B31D468DB83}" srcOrd="1" destOrd="0" presId="urn:microsoft.com/office/officeart/2018/2/layout/IconLabelList"/>
    <dgm:cxn modelId="{FFD83151-6238-4AF9-9FC4-6F9C25BC2C6F}" type="presParOf" srcId="{59EE8801-9D44-4465-AF31-66F499F1FBA1}" destId="{240CA953-174D-4CA0-A8BC-3E1348C23370}" srcOrd="2" destOrd="0" presId="urn:microsoft.com/office/officeart/2018/2/layout/IconLabelList"/>
    <dgm:cxn modelId="{0029A5F2-9E81-4970-9E50-D7505CA70D7F}" type="presParOf" srcId="{8F184C11-0884-4006-AA08-B05FBF8D913A}" destId="{813BC789-9380-4F30-8AF1-F483695AE312}" srcOrd="3" destOrd="0" presId="urn:microsoft.com/office/officeart/2018/2/layout/IconLabelList"/>
    <dgm:cxn modelId="{A6079CCF-A383-4351-9E04-C7E8D1B9BAF1}" type="presParOf" srcId="{8F184C11-0884-4006-AA08-B05FBF8D913A}" destId="{97F1F1EC-2236-48E0-9B72-8E2F0C9C92B0}" srcOrd="4" destOrd="0" presId="urn:microsoft.com/office/officeart/2018/2/layout/IconLabelList"/>
    <dgm:cxn modelId="{52D0F0C7-E857-424B-A37D-7CA963C4C124}" type="presParOf" srcId="{97F1F1EC-2236-48E0-9B72-8E2F0C9C92B0}" destId="{1E5791B8-A5AC-4EEC-BA90-B204F653A516}" srcOrd="0" destOrd="0" presId="urn:microsoft.com/office/officeart/2018/2/layout/IconLabelList"/>
    <dgm:cxn modelId="{67875874-CF9D-43A7-AC08-FE2E2437E05C}" type="presParOf" srcId="{97F1F1EC-2236-48E0-9B72-8E2F0C9C92B0}" destId="{A01F81CD-B633-49BE-B548-EA328E497B78}" srcOrd="1" destOrd="0" presId="urn:microsoft.com/office/officeart/2018/2/layout/IconLabelList"/>
    <dgm:cxn modelId="{3190E5D0-D7DF-469F-B41B-00F1666905EE}" type="presParOf" srcId="{97F1F1EC-2236-48E0-9B72-8E2F0C9C92B0}" destId="{2E2F8A90-56BE-4D3B-A487-76F7E7BA4C99}" srcOrd="2" destOrd="0" presId="urn:microsoft.com/office/officeart/2018/2/layout/IconLabelList"/>
    <dgm:cxn modelId="{C7EAFBB5-FE40-4277-82D1-3510ACF8EBA6}" type="presParOf" srcId="{8F184C11-0884-4006-AA08-B05FBF8D913A}" destId="{EF7F5F7C-E616-452A-9E97-39BF0CFC754E}" srcOrd="5" destOrd="0" presId="urn:microsoft.com/office/officeart/2018/2/layout/IconLabelList"/>
    <dgm:cxn modelId="{7C0CAF0C-A4D0-447F-BF24-D2F71A2361B4}" type="presParOf" srcId="{8F184C11-0884-4006-AA08-B05FBF8D913A}" destId="{2E370D7C-7E2D-46F8-B005-2D9D468B06F3}" srcOrd="6" destOrd="0" presId="urn:microsoft.com/office/officeart/2018/2/layout/IconLabelList"/>
    <dgm:cxn modelId="{490EB504-E145-4741-8217-372FF519B2AF}" type="presParOf" srcId="{2E370D7C-7E2D-46F8-B005-2D9D468B06F3}" destId="{A02A027B-FA1D-4C1B-8109-C3E6287F13E3}" srcOrd="0" destOrd="0" presId="urn:microsoft.com/office/officeart/2018/2/layout/IconLabelList"/>
    <dgm:cxn modelId="{6C4ACFA3-4F37-47DC-A5FD-0E22101999E7}" type="presParOf" srcId="{2E370D7C-7E2D-46F8-B005-2D9D468B06F3}" destId="{BD38148E-88F2-42D2-9E91-4364E3514D9A}" srcOrd="1" destOrd="0" presId="urn:microsoft.com/office/officeart/2018/2/layout/IconLabelList"/>
    <dgm:cxn modelId="{16B551B3-5F87-494F-BF4F-5A11E9B2BA58}" type="presParOf" srcId="{2E370D7C-7E2D-46F8-B005-2D9D468B06F3}" destId="{BB4A5996-93F4-45B0-96BA-9D7A26469EEE}" srcOrd="2" destOrd="0" presId="urn:microsoft.com/office/officeart/2018/2/layout/IconLabelList"/>
    <dgm:cxn modelId="{ABC9F585-DE5F-44AA-96FB-2F8F720C36E4}" type="presParOf" srcId="{8F184C11-0884-4006-AA08-B05FBF8D913A}" destId="{070ED2A4-B9FA-4BB1-A7D1-286940FBDB70}" srcOrd="7" destOrd="0" presId="urn:microsoft.com/office/officeart/2018/2/layout/IconLabelList"/>
    <dgm:cxn modelId="{5CAF41F7-6D24-4F8D-8E42-5A258AE6EED7}" type="presParOf" srcId="{8F184C11-0884-4006-AA08-B05FBF8D913A}" destId="{22583588-9D56-4E75-B517-26D0BA98233E}" srcOrd="8" destOrd="0" presId="urn:microsoft.com/office/officeart/2018/2/layout/IconLabelList"/>
    <dgm:cxn modelId="{4ABFB233-235E-46D2-8795-C86FBC87EFF1}" type="presParOf" srcId="{22583588-9D56-4E75-B517-26D0BA98233E}" destId="{23E259CC-6DEC-4D56-9A42-72CCBBECED11}" srcOrd="0" destOrd="0" presId="urn:microsoft.com/office/officeart/2018/2/layout/IconLabelList"/>
    <dgm:cxn modelId="{E0443342-F9F9-4C58-B73B-C9AD469E5D35}" type="presParOf" srcId="{22583588-9D56-4E75-B517-26D0BA98233E}" destId="{9573C1C2-29DA-4388-9E59-19415DDB0AA1}" srcOrd="1" destOrd="0" presId="urn:microsoft.com/office/officeart/2018/2/layout/IconLabelList"/>
    <dgm:cxn modelId="{E53BEE48-F20A-4EBC-A051-739695BBD415}" type="presParOf" srcId="{22583588-9D56-4E75-B517-26D0BA98233E}" destId="{61B5E646-68D9-417C-86F4-3E9EC30BD7E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62994BB-A0E3-4675-A2D7-0C4DA896F3B2}" type="doc">
      <dgm:prSet loTypeId="urn:microsoft.com/office/officeart/2018/2/layout/IconCircle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B88AA71B-8CC0-41A1-9E70-40ABE17DC878}">
      <dgm:prSet/>
      <dgm:spPr/>
      <dgm:t>
        <a:bodyPr/>
        <a:lstStyle/>
        <a:p>
          <a:pPr>
            <a:lnSpc>
              <a:spcPct val="100000"/>
            </a:lnSpc>
          </a:pPr>
          <a:r>
            <a:rPr lang="en-US" dirty="0"/>
            <a:t>IOT nodes are embedded with Arduino microcontroller which uses Zigbee protocol</a:t>
          </a:r>
          <a:r>
            <a:rPr lang="en-IN" dirty="0"/>
            <a:t> for communication</a:t>
          </a:r>
          <a:r>
            <a:rPr lang="en-US" dirty="0"/>
            <a:t> </a:t>
          </a:r>
        </a:p>
      </dgm:t>
    </dgm:pt>
    <dgm:pt modelId="{BDBF00F7-1DCC-4AC6-BDF0-F7ACB72A2CE9}" type="parTrans" cxnId="{E9D8C152-AD19-4070-A583-F83E511D47E6}">
      <dgm:prSet/>
      <dgm:spPr/>
      <dgm:t>
        <a:bodyPr/>
        <a:lstStyle/>
        <a:p>
          <a:endParaRPr lang="en-US"/>
        </a:p>
      </dgm:t>
    </dgm:pt>
    <dgm:pt modelId="{466A4C5B-8C21-4424-9141-4CA26454D0F0}" type="sibTrans" cxnId="{E9D8C152-AD19-4070-A583-F83E511D47E6}">
      <dgm:prSet/>
      <dgm:spPr/>
      <dgm:t>
        <a:bodyPr/>
        <a:lstStyle/>
        <a:p>
          <a:pPr>
            <a:lnSpc>
              <a:spcPct val="100000"/>
            </a:lnSpc>
          </a:pPr>
          <a:endParaRPr lang="en-US"/>
        </a:p>
      </dgm:t>
    </dgm:pt>
    <dgm:pt modelId="{4DA95F97-515E-4970-888A-847EEC0902FD}">
      <dgm:prSet/>
      <dgm:spPr/>
      <dgm:t>
        <a:bodyPr/>
        <a:lstStyle/>
        <a:p>
          <a:pPr>
            <a:lnSpc>
              <a:spcPct val="100000"/>
            </a:lnSpc>
          </a:pPr>
          <a:r>
            <a:rPr lang="en-IN"/>
            <a:t>ZigBee Adaptor.</a:t>
          </a:r>
          <a:endParaRPr lang="en-US"/>
        </a:p>
      </dgm:t>
    </dgm:pt>
    <dgm:pt modelId="{869D88FB-A60A-4A0C-8AD3-22AC1949F8FC}" type="parTrans" cxnId="{6408FA4F-9141-4247-9950-ABB05F16684C}">
      <dgm:prSet/>
      <dgm:spPr/>
      <dgm:t>
        <a:bodyPr/>
        <a:lstStyle/>
        <a:p>
          <a:endParaRPr lang="en-US"/>
        </a:p>
      </dgm:t>
    </dgm:pt>
    <dgm:pt modelId="{7D35FC93-6F1C-4292-A891-FBE2022F84F5}" type="sibTrans" cxnId="{6408FA4F-9141-4247-9950-ABB05F16684C}">
      <dgm:prSet/>
      <dgm:spPr/>
      <dgm:t>
        <a:bodyPr/>
        <a:lstStyle/>
        <a:p>
          <a:pPr>
            <a:lnSpc>
              <a:spcPct val="100000"/>
            </a:lnSpc>
          </a:pPr>
          <a:endParaRPr lang="en-US"/>
        </a:p>
      </dgm:t>
    </dgm:pt>
    <dgm:pt modelId="{F1073234-C65C-41CD-87A4-46B8F5686102}">
      <dgm:prSet/>
      <dgm:spPr/>
      <dgm:t>
        <a:bodyPr/>
        <a:lstStyle/>
        <a:p>
          <a:pPr>
            <a:lnSpc>
              <a:spcPct val="100000"/>
            </a:lnSpc>
          </a:pPr>
          <a:r>
            <a:rPr lang="en-IN" dirty="0"/>
            <a:t>Ultrasonic sensor.</a:t>
          </a:r>
          <a:endParaRPr lang="en-US" dirty="0"/>
        </a:p>
      </dgm:t>
    </dgm:pt>
    <dgm:pt modelId="{64BF802F-D5DB-4BC8-9BCE-A8CD63B59140}" type="parTrans" cxnId="{47A75730-7BDB-416B-9ABC-71D08E36D08C}">
      <dgm:prSet/>
      <dgm:spPr/>
      <dgm:t>
        <a:bodyPr/>
        <a:lstStyle/>
        <a:p>
          <a:endParaRPr lang="en-US"/>
        </a:p>
      </dgm:t>
    </dgm:pt>
    <dgm:pt modelId="{801808AD-F2E1-44DE-81BB-E03416E561FD}" type="sibTrans" cxnId="{47A75730-7BDB-416B-9ABC-71D08E36D08C}">
      <dgm:prSet/>
      <dgm:spPr/>
      <dgm:t>
        <a:bodyPr/>
        <a:lstStyle/>
        <a:p>
          <a:endParaRPr lang="en-US"/>
        </a:p>
      </dgm:t>
    </dgm:pt>
    <dgm:pt modelId="{D9245305-0A84-444D-93FA-27075E443D90}" type="pres">
      <dgm:prSet presAssocID="{F62994BB-A0E3-4675-A2D7-0C4DA896F3B2}" presName="root" presStyleCnt="0">
        <dgm:presLayoutVars>
          <dgm:dir/>
          <dgm:resizeHandles val="exact"/>
        </dgm:presLayoutVars>
      </dgm:prSet>
      <dgm:spPr/>
    </dgm:pt>
    <dgm:pt modelId="{AF90B558-7DAA-4417-9D95-EA797A7B4DE2}" type="pres">
      <dgm:prSet presAssocID="{F62994BB-A0E3-4675-A2D7-0C4DA896F3B2}" presName="container" presStyleCnt="0">
        <dgm:presLayoutVars>
          <dgm:dir/>
          <dgm:resizeHandles val="exact"/>
        </dgm:presLayoutVars>
      </dgm:prSet>
      <dgm:spPr/>
    </dgm:pt>
    <dgm:pt modelId="{41C57152-1997-40A2-B89C-77CE4FBCD3FF}" type="pres">
      <dgm:prSet presAssocID="{B88AA71B-8CC0-41A1-9E70-40ABE17DC878}" presName="compNode" presStyleCnt="0"/>
      <dgm:spPr/>
    </dgm:pt>
    <dgm:pt modelId="{F82E0154-B3BD-4658-A139-82F1D425040B}" type="pres">
      <dgm:prSet presAssocID="{B88AA71B-8CC0-41A1-9E70-40ABE17DC878}" presName="iconBgRect" presStyleLbl="bgShp" presStyleIdx="0" presStyleCnt="3"/>
      <dgm:spPr/>
    </dgm:pt>
    <dgm:pt modelId="{EF306C56-AD27-410E-923B-6D16E09286BE}" type="pres">
      <dgm:prSet presAssocID="{B88AA71B-8CC0-41A1-9E70-40ABE17DC87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EBD978F8-A0AC-481F-B89B-DE1A9838927F}" type="pres">
      <dgm:prSet presAssocID="{B88AA71B-8CC0-41A1-9E70-40ABE17DC878}" presName="spaceRect" presStyleCnt="0"/>
      <dgm:spPr/>
    </dgm:pt>
    <dgm:pt modelId="{2E44DAD8-0C35-4147-95A7-EEF992C0EB63}" type="pres">
      <dgm:prSet presAssocID="{B88AA71B-8CC0-41A1-9E70-40ABE17DC878}" presName="textRect" presStyleLbl="revTx" presStyleIdx="0" presStyleCnt="3">
        <dgm:presLayoutVars>
          <dgm:chMax val="1"/>
          <dgm:chPref val="1"/>
        </dgm:presLayoutVars>
      </dgm:prSet>
      <dgm:spPr/>
    </dgm:pt>
    <dgm:pt modelId="{B4969F2C-C614-4976-A500-13CEE8651BCA}" type="pres">
      <dgm:prSet presAssocID="{466A4C5B-8C21-4424-9141-4CA26454D0F0}" presName="sibTrans" presStyleLbl="sibTrans2D1" presStyleIdx="0" presStyleCnt="0"/>
      <dgm:spPr/>
    </dgm:pt>
    <dgm:pt modelId="{A54F2030-3957-4B8F-BA95-D1092D3AAA96}" type="pres">
      <dgm:prSet presAssocID="{4DA95F97-515E-4970-888A-847EEC0902FD}" presName="compNode" presStyleCnt="0"/>
      <dgm:spPr/>
    </dgm:pt>
    <dgm:pt modelId="{C358311D-AB79-4824-8E28-791ECD173497}" type="pres">
      <dgm:prSet presAssocID="{4DA95F97-515E-4970-888A-847EEC0902FD}" presName="iconBgRect" presStyleLbl="bgShp" presStyleIdx="1" presStyleCnt="3"/>
      <dgm:spPr/>
    </dgm:pt>
    <dgm:pt modelId="{9186C40B-F1FB-4428-B201-B4F240FD0C8B}" type="pres">
      <dgm:prSet presAssocID="{4DA95F97-515E-4970-888A-847EEC0902F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Wireless router"/>
        </a:ext>
      </dgm:extLst>
    </dgm:pt>
    <dgm:pt modelId="{AD2C6136-5D3B-44E8-A532-7420515819E9}" type="pres">
      <dgm:prSet presAssocID="{4DA95F97-515E-4970-888A-847EEC0902FD}" presName="spaceRect" presStyleCnt="0"/>
      <dgm:spPr/>
    </dgm:pt>
    <dgm:pt modelId="{E010839C-C53B-4A30-BF25-BB95C9C77C17}" type="pres">
      <dgm:prSet presAssocID="{4DA95F97-515E-4970-888A-847EEC0902FD}" presName="textRect" presStyleLbl="revTx" presStyleIdx="1" presStyleCnt="3">
        <dgm:presLayoutVars>
          <dgm:chMax val="1"/>
          <dgm:chPref val="1"/>
        </dgm:presLayoutVars>
      </dgm:prSet>
      <dgm:spPr/>
    </dgm:pt>
    <dgm:pt modelId="{A27C6460-345C-4155-AAF2-FB8A6EEC74B3}" type="pres">
      <dgm:prSet presAssocID="{7D35FC93-6F1C-4292-A891-FBE2022F84F5}" presName="sibTrans" presStyleLbl="sibTrans2D1" presStyleIdx="0" presStyleCnt="0"/>
      <dgm:spPr/>
    </dgm:pt>
    <dgm:pt modelId="{CCE0C04D-14FD-4776-A906-959CAC791E53}" type="pres">
      <dgm:prSet presAssocID="{F1073234-C65C-41CD-87A4-46B8F5686102}" presName="compNode" presStyleCnt="0"/>
      <dgm:spPr/>
    </dgm:pt>
    <dgm:pt modelId="{AF180BD8-9B0B-4C03-926F-D8938774DDCF}" type="pres">
      <dgm:prSet presAssocID="{F1073234-C65C-41CD-87A4-46B8F5686102}" presName="iconBgRect" presStyleLbl="bgShp" presStyleIdx="2" presStyleCnt="3"/>
      <dgm:spPr/>
    </dgm:pt>
    <dgm:pt modelId="{6093ED23-BF2D-44A8-BF33-BA1871874C4A}" type="pres">
      <dgm:prSet presAssocID="{F1073234-C65C-41CD-87A4-46B8F568610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Voice"/>
        </a:ext>
      </dgm:extLst>
    </dgm:pt>
    <dgm:pt modelId="{E4050200-EF6D-4D39-9283-98D1086D8614}" type="pres">
      <dgm:prSet presAssocID="{F1073234-C65C-41CD-87A4-46B8F5686102}" presName="spaceRect" presStyleCnt="0"/>
      <dgm:spPr/>
    </dgm:pt>
    <dgm:pt modelId="{4A036DF8-F01B-4AB7-A6C5-AF0260E5FC85}" type="pres">
      <dgm:prSet presAssocID="{F1073234-C65C-41CD-87A4-46B8F5686102}" presName="textRect" presStyleLbl="revTx" presStyleIdx="2" presStyleCnt="3">
        <dgm:presLayoutVars>
          <dgm:chMax val="1"/>
          <dgm:chPref val="1"/>
        </dgm:presLayoutVars>
      </dgm:prSet>
      <dgm:spPr/>
    </dgm:pt>
  </dgm:ptLst>
  <dgm:cxnLst>
    <dgm:cxn modelId="{47A75730-7BDB-416B-9ABC-71D08E36D08C}" srcId="{F62994BB-A0E3-4675-A2D7-0C4DA896F3B2}" destId="{F1073234-C65C-41CD-87A4-46B8F5686102}" srcOrd="2" destOrd="0" parTransId="{64BF802F-D5DB-4BC8-9BCE-A8CD63B59140}" sibTransId="{801808AD-F2E1-44DE-81BB-E03416E561FD}"/>
    <dgm:cxn modelId="{CE15FF5E-7205-4934-92A4-3FD34F7A25A5}" type="presOf" srcId="{4DA95F97-515E-4970-888A-847EEC0902FD}" destId="{E010839C-C53B-4A30-BF25-BB95C9C77C17}" srcOrd="0" destOrd="0" presId="urn:microsoft.com/office/officeart/2018/2/layout/IconCircleList"/>
    <dgm:cxn modelId="{A3AB7662-C0A9-4A94-8E4E-8B87FF472216}" type="presOf" srcId="{7D35FC93-6F1C-4292-A891-FBE2022F84F5}" destId="{A27C6460-345C-4155-AAF2-FB8A6EEC74B3}" srcOrd="0" destOrd="0" presId="urn:microsoft.com/office/officeart/2018/2/layout/IconCircleList"/>
    <dgm:cxn modelId="{6408FA4F-9141-4247-9950-ABB05F16684C}" srcId="{F62994BB-A0E3-4675-A2D7-0C4DA896F3B2}" destId="{4DA95F97-515E-4970-888A-847EEC0902FD}" srcOrd="1" destOrd="0" parTransId="{869D88FB-A60A-4A0C-8AD3-22AC1949F8FC}" sibTransId="{7D35FC93-6F1C-4292-A891-FBE2022F84F5}"/>
    <dgm:cxn modelId="{E9D8C152-AD19-4070-A583-F83E511D47E6}" srcId="{F62994BB-A0E3-4675-A2D7-0C4DA896F3B2}" destId="{B88AA71B-8CC0-41A1-9E70-40ABE17DC878}" srcOrd="0" destOrd="0" parTransId="{BDBF00F7-1DCC-4AC6-BDF0-F7ACB72A2CE9}" sibTransId="{466A4C5B-8C21-4424-9141-4CA26454D0F0}"/>
    <dgm:cxn modelId="{B2538973-08C0-4EA8-8692-DD027F59CC4C}" type="presOf" srcId="{F1073234-C65C-41CD-87A4-46B8F5686102}" destId="{4A036DF8-F01B-4AB7-A6C5-AF0260E5FC85}" srcOrd="0" destOrd="0" presId="urn:microsoft.com/office/officeart/2018/2/layout/IconCircleList"/>
    <dgm:cxn modelId="{55C02284-40C0-4EB2-9D40-B7F896E07525}" type="presOf" srcId="{F62994BB-A0E3-4675-A2D7-0C4DA896F3B2}" destId="{D9245305-0A84-444D-93FA-27075E443D90}" srcOrd="0" destOrd="0" presId="urn:microsoft.com/office/officeart/2018/2/layout/IconCircleList"/>
    <dgm:cxn modelId="{87EACECB-6B04-4F48-8A54-49BCC5746E27}" type="presOf" srcId="{B88AA71B-8CC0-41A1-9E70-40ABE17DC878}" destId="{2E44DAD8-0C35-4147-95A7-EEF992C0EB63}" srcOrd="0" destOrd="0" presId="urn:microsoft.com/office/officeart/2018/2/layout/IconCircleList"/>
    <dgm:cxn modelId="{C0A463E4-9939-4BDA-9179-C75D88A52A86}" type="presOf" srcId="{466A4C5B-8C21-4424-9141-4CA26454D0F0}" destId="{B4969F2C-C614-4976-A500-13CEE8651BCA}" srcOrd="0" destOrd="0" presId="urn:microsoft.com/office/officeart/2018/2/layout/IconCircleList"/>
    <dgm:cxn modelId="{72DC71EF-F9F2-46D6-ABFA-87156580C471}" type="presParOf" srcId="{D9245305-0A84-444D-93FA-27075E443D90}" destId="{AF90B558-7DAA-4417-9D95-EA797A7B4DE2}" srcOrd="0" destOrd="0" presId="urn:microsoft.com/office/officeart/2018/2/layout/IconCircleList"/>
    <dgm:cxn modelId="{969FCBEB-AF03-4589-BB35-57948CE9CBC6}" type="presParOf" srcId="{AF90B558-7DAA-4417-9D95-EA797A7B4DE2}" destId="{41C57152-1997-40A2-B89C-77CE4FBCD3FF}" srcOrd="0" destOrd="0" presId="urn:microsoft.com/office/officeart/2018/2/layout/IconCircleList"/>
    <dgm:cxn modelId="{155F7B2F-DBCB-4755-B46A-540F0754A709}" type="presParOf" srcId="{41C57152-1997-40A2-B89C-77CE4FBCD3FF}" destId="{F82E0154-B3BD-4658-A139-82F1D425040B}" srcOrd="0" destOrd="0" presId="urn:microsoft.com/office/officeart/2018/2/layout/IconCircleList"/>
    <dgm:cxn modelId="{2410BD70-2AC9-4C84-BBC9-EF417D75D7A1}" type="presParOf" srcId="{41C57152-1997-40A2-B89C-77CE4FBCD3FF}" destId="{EF306C56-AD27-410E-923B-6D16E09286BE}" srcOrd="1" destOrd="0" presId="urn:microsoft.com/office/officeart/2018/2/layout/IconCircleList"/>
    <dgm:cxn modelId="{B60E3345-7464-48B9-8724-398C8D51117C}" type="presParOf" srcId="{41C57152-1997-40A2-B89C-77CE4FBCD3FF}" destId="{EBD978F8-A0AC-481F-B89B-DE1A9838927F}" srcOrd="2" destOrd="0" presId="urn:microsoft.com/office/officeart/2018/2/layout/IconCircleList"/>
    <dgm:cxn modelId="{0AA66130-A76B-4D5B-B081-8274C7A2AEE4}" type="presParOf" srcId="{41C57152-1997-40A2-B89C-77CE4FBCD3FF}" destId="{2E44DAD8-0C35-4147-95A7-EEF992C0EB63}" srcOrd="3" destOrd="0" presId="urn:microsoft.com/office/officeart/2018/2/layout/IconCircleList"/>
    <dgm:cxn modelId="{3730C693-5B66-476B-8924-E0019E395C5A}" type="presParOf" srcId="{AF90B558-7DAA-4417-9D95-EA797A7B4DE2}" destId="{B4969F2C-C614-4976-A500-13CEE8651BCA}" srcOrd="1" destOrd="0" presId="urn:microsoft.com/office/officeart/2018/2/layout/IconCircleList"/>
    <dgm:cxn modelId="{05405131-480D-4A55-A1FC-5F30FA049C54}" type="presParOf" srcId="{AF90B558-7DAA-4417-9D95-EA797A7B4DE2}" destId="{A54F2030-3957-4B8F-BA95-D1092D3AAA96}" srcOrd="2" destOrd="0" presId="urn:microsoft.com/office/officeart/2018/2/layout/IconCircleList"/>
    <dgm:cxn modelId="{93C82125-990E-4293-8CD9-A3FC7F07817F}" type="presParOf" srcId="{A54F2030-3957-4B8F-BA95-D1092D3AAA96}" destId="{C358311D-AB79-4824-8E28-791ECD173497}" srcOrd="0" destOrd="0" presId="urn:microsoft.com/office/officeart/2018/2/layout/IconCircleList"/>
    <dgm:cxn modelId="{EAABB33A-43E5-457C-993E-F18FCAA063DB}" type="presParOf" srcId="{A54F2030-3957-4B8F-BA95-D1092D3AAA96}" destId="{9186C40B-F1FB-4428-B201-B4F240FD0C8B}" srcOrd="1" destOrd="0" presId="urn:microsoft.com/office/officeart/2018/2/layout/IconCircleList"/>
    <dgm:cxn modelId="{7ACC08DA-AC68-4B3A-A242-F1BB7DF7F110}" type="presParOf" srcId="{A54F2030-3957-4B8F-BA95-D1092D3AAA96}" destId="{AD2C6136-5D3B-44E8-A532-7420515819E9}" srcOrd="2" destOrd="0" presId="urn:microsoft.com/office/officeart/2018/2/layout/IconCircleList"/>
    <dgm:cxn modelId="{C12ABE03-3EF4-4871-8FC7-78D1487E43D5}" type="presParOf" srcId="{A54F2030-3957-4B8F-BA95-D1092D3AAA96}" destId="{E010839C-C53B-4A30-BF25-BB95C9C77C17}" srcOrd="3" destOrd="0" presId="urn:microsoft.com/office/officeart/2018/2/layout/IconCircleList"/>
    <dgm:cxn modelId="{3EB5D6ED-E2CA-420A-A4BF-3787A40ACFED}" type="presParOf" srcId="{AF90B558-7DAA-4417-9D95-EA797A7B4DE2}" destId="{A27C6460-345C-4155-AAF2-FB8A6EEC74B3}" srcOrd="3" destOrd="0" presId="urn:microsoft.com/office/officeart/2018/2/layout/IconCircleList"/>
    <dgm:cxn modelId="{E7705BDA-B9A7-4AC8-8365-3DB7788940B6}" type="presParOf" srcId="{AF90B558-7DAA-4417-9D95-EA797A7B4DE2}" destId="{CCE0C04D-14FD-4776-A906-959CAC791E53}" srcOrd="4" destOrd="0" presId="urn:microsoft.com/office/officeart/2018/2/layout/IconCircleList"/>
    <dgm:cxn modelId="{CF0D32C9-341D-44AD-ADAD-97B8E3BEE7DD}" type="presParOf" srcId="{CCE0C04D-14FD-4776-A906-959CAC791E53}" destId="{AF180BD8-9B0B-4C03-926F-D8938774DDCF}" srcOrd="0" destOrd="0" presId="urn:microsoft.com/office/officeart/2018/2/layout/IconCircleList"/>
    <dgm:cxn modelId="{E8A3DED1-951D-4B22-A21B-928D82FEF828}" type="presParOf" srcId="{CCE0C04D-14FD-4776-A906-959CAC791E53}" destId="{6093ED23-BF2D-44A8-BF33-BA1871874C4A}" srcOrd="1" destOrd="0" presId="urn:microsoft.com/office/officeart/2018/2/layout/IconCircleList"/>
    <dgm:cxn modelId="{AF8DD728-7F4B-4AB3-BB23-3EC588789C4B}" type="presParOf" srcId="{CCE0C04D-14FD-4776-A906-959CAC791E53}" destId="{E4050200-EF6D-4D39-9283-98D1086D8614}" srcOrd="2" destOrd="0" presId="urn:microsoft.com/office/officeart/2018/2/layout/IconCircleList"/>
    <dgm:cxn modelId="{47E12398-36EE-4F36-88C8-9F10E4B23932}" type="presParOf" srcId="{CCE0C04D-14FD-4776-A906-959CAC791E53}" destId="{4A036DF8-F01B-4AB7-A6C5-AF0260E5FC8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0E77D-7151-4CA7-9EE2-75E980EC2DF4}">
      <dsp:nvSpPr>
        <dsp:cNvPr id="0" name=""/>
        <dsp:cNvSpPr/>
      </dsp:nvSpPr>
      <dsp:spPr>
        <a:xfrm>
          <a:off x="1093577" y="269422"/>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56E826-C6C4-4760-AFF5-0AEF6B29E416}">
      <dsp:nvSpPr>
        <dsp:cNvPr id="0" name=""/>
        <dsp:cNvSpPr/>
      </dsp:nvSpPr>
      <dsp:spPr>
        <a:xfrm>
          <a:off x="1327577" y="503423"/>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D5D4C2-88EC-4FD7-9A79-8445E3649D3F}">
      <dsp:nvSpPr>
        <dsp:cNvPr id="0" name=""/>
        <dsp:cNvSpPr/>
      </dsp:nvSpPr>
      <dsp:spPr>
        <a:xfrm>
          <a:off x="742577" y="17094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IOT devices are becoming pervasive. </a:t>
          </a:r>
        </a:p>
      </dsp:txBody>
      <dsp:txXfrm>
        <a:off x="742577" y="1709423"/>
        <a:ext cx="1800000" cy="720000"/>
      </dsp:txXfrm>
    </dsp:sp>
    <dsp:sp modelId="{0412EA1B-B600-4C01-AB7B-1BD4710DB5EF}">
      <dsp:nvSpPr>
        <dsp:cNvPr id="0" name=""/>
        <dsp:cNvSpPr/>
      </dsp:nvSpPr>
      <dsp:spPr>
        <a:xfrm>
          <a:off x="3208577" y="269422"/>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F18C72-BB26-443F-84BC-EA538A7A45F5}">
      <dsp:nvSpPr>
        <dsp:cNvPr id="0" name=""/>
        <dsp:cNvSpPr/>
      </dsp:nvSpPr>
      <dsp:spPr>
        <a:xfrm>
          <a:off x="3442577" y="503423"/>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C78C3C-77F5-48D3-A22A-BE55BB681B96}">
      <dsp:nvSpPr>
        <dsp:cNvPr id="0" name=""/>
        <dsp:cNvSpPr/>
      </dsp:nvSpPr>
      <dsp:spPr>
        <a:xfrm>
          <a:off x="2857577" y="17094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Several vulnerabilities in IOT present the need for IOT security. </a:t>
          </a:r>
        </a:p>
      </dsp:txBody>
      <dsp:txXfrm>
        <a:off x="2857577" y="1709423"/>
        <a:ext cx="1800000" cy="720000"/>
      </dsp:txXfrm>
    </dsp:sp>
    <dsp:sp modelId="{337862BB-42D1-4FAA-9258-E83460E085AD}">
      <dsp:nvSpPr>
        <dsp:cNvPr id="0" name=""/>
        <dsp:cNvSpPr/>
      </dsp:nvSpPr>
      <dsp:spPr>
        <a:xfrm>
          <a:off x="5323577" y="269422"/>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A44CD3-3DD2-4CED-A938-C79FF05F1A3C}">
      <dsp:nvSpPr>
        <dsp:cNvPr id="0" name=""/>
        <dsp:cNvSpPr/>
      </dsp:nvSpPr>
      <dsp:spPr>
        <a:xfrm>
          <a:off x="5557577" y="503423"/>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1C0F6B-47C9-49E7-8432-F4FAFC13AA52}">
      <dsp:nvSpPr>
        <dsp:cNvPr id="0" name=""/>
        <dsp:cNvSpPr/>
      </dsp:nvSpPr>
      <dsp:spPr>
        <a:xfrm>
          <a:off x="4972577" y="17094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Build an intrusion detection system for an IOT network</a:t>
          </a:r>
        </a:p>
      </dsp:txBody>
      <dsp:txXfrm>
        <a:off x="4972577" y="1709423"/>
        <a:ext cx="1800000" cy="720000"/>
      </dsp:txXfrm>
    </dsp:sp>
    <dsp:sp modelId="{CFCA1D2E-09A2-4D73-95E7-770C59C1CB22}">
      <dsp:nvSpPr>
        <dsp:cNvPr id="0" name=""/>
        <dsp:cNvSpPr/>
      </dsp:nvSpPr>
      <dsp:spPr>
        <a:xfrm>
          <a:off x="7438578" y="269422"/>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B420C-3836-443E-BF9B-3932C14622AD}">
      <dsp:nvSpPr>
        <dsp:cNvPr id="0" name=""/>
        <dsp:cNvSpPr/>
      </dsp:nvSpPr>
      <dsp:spPr>
        <a:xfrm>
          <a:off x="7672578" y="503423"/>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83708D-D148-444B-8BE3-E07142C111BE}">
      <dsp:nvSpPr>
        <dsp:cNvPr id="0" name=""/>
        <dsp:cNvSpPr/>
      </dsp:nvSpPr>
      <dsp:spPr>
        <a:xfrm>
          <a:off x="7087578" y="17094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Keeping in mind the low computational power of IOT devices. </a:t>
          </a:r>
        </a:p>
      </dsp:txBody>
      <dsp:txXfrm>
        <a:off x="7087578" y="1709423"/>
        <a:ext cx="1800000" cy="720000"/>
      </dsp:txXfrm>
    </dsp:sp>
    <dsp:sp modelId="{2E5E5EEC-C7ED-4948-862B-2642F8E737B1}">
      <dsp:nvSpPr>
        <dsp:cNvPr id="0" name=""/>
        <dsp:cNvSpPr/>
      </dsp:nvSpPr>
      <dsp:spPr>
        <a:xfrm>
          <a:off x="9553578" y="269422"/>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AF3229-AF4E-49D0-81EF-7B9576B2FAF3}">
      <dsp:nvSpPr>
        <dsp:cNvPr id="0" name=""/>
        <dsp:cNvSpPr/>
      </dsp:nvSpPr>
      <dsp:spPr>
        <a:xfrm>
          <a:off x="9787578" y="503423"/>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EDB11C-9D05-4AD5-8611-A38750D4A67A}">
      <dsp:nvSpPr>
        <dsp:cNvPr id="0" name=""/>
        <dsp:cNvSpPr/>
      </dsp:nvSpPr>
      <dsp:spPr>
        <a:xfrm>
          <a:off x="9202578" y="17094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Recognize zero-day attacks and distinguish between normal and anomalous behavior</a:t>
          </a:r>
        </a:p>
      </dsp:txBody>
      <dsp:txXfrm>
        <a:off x="9202578" y="1709423"/>
        <a:ext cx="1800000" cy="720000"/>
      </dsp:txXfrm>
    </dsp:sp>
    <dsp:sp modelId="{4FE5D520-2B9F-41DA-AE06-9388E00B569A}">
      <dsp:nvSpPr>
        <dsp:cNvPr id="0" name=""/>
        <dsp:cNvSpPr/>
      </dsp:nvSpPr>
      <dsp:spPr>
        <a:xfrm>
          <a:off x="5323577" y="2879423"/>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11C6CD-EFD9-44F5-95CE-EF167A9C0975}">
      <dsp:nvSpPr>
        <dsp:cNvPr id="0" name=""/>
        <dsp:cNvSpPr/>
      </dsp:nvSpPr>
      <dsp:spPr>
        <a:xfrm>
          <a:off x="5557577" y="3113423"/>
          <a:ext cx="630000" cy="6300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3E37F5-669F-4C2A-82A1-1877E9C3DE9B}">
      <dsp:nvSpPr>
        <dsp:cNvPr id="0" name=""/>
        <dsp:cNvSpPr/>
      </dsp:nvSpPr>
      <dsp:spPr>
        <a:xfrm>
          <a:off x="4972577" y="43194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Accurately identify and notify the user of an attack. </a:t>
          </a:r>
        </a:p>
      </dsp:txBody>
      <dsp:txXfrm>
        <a:off x="4972577" y="4319423"/>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CBAB7-87EE-4925-A0D0-C571836EE375}">
      <dsp:nvSpPr>
        <dsp:cNvPr id="0" name=""/>
        <dsp:cNvSpPr/>
      </dsp:nvSpPr>
      <dsp:spPr>
        <a:xfrm>
          <a:off x="1046359" y="1364063"/>
          <a:ext cx="1088708" cy="10887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2B32F3-FC34-4CCD-A208-7AC92E1BBFC2}">
      <dsp:nvSpPr>
        <dsp:cNvPr id="0" name=""/>
        <dsp:cNvSpPr/>
      </dsp:nvSpPr>
      <dsp:spPr>
        <a:xfrm>
          <a:off x="381037" y="2772021"/>
          <a:ext cx="241935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To develop a model for Intrusion Detection using Random Forest algorithm.</a:t>
          </a:r>
        </a:p>
      </dsp:txBody>
      <dsp:txXfrm>
        <a:off x="381037" y="2772021"/>
        <a:ext cx="2419352" cy="720000"/>
      </dsp:txXfrm>
    </dsp:sp>
    <dsp:sp modelId="{01CC9851-E21D-4A6E-9441-122BC94EE14C}">
      <dsp:nvSpPr>
        <dsp:cNvPr id="0" name=""/>
        <dsp:cNvSpPr/>
      </dsp:nvSpPr>
      <dsp:spPr>
        <a:xfrm>
          <a:off x="3889099" y="1364063"/>
          <a:ext cx="1088708" cy="10887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A0031A-7DCD-4E58-9A53-00F350BE9974}">
      <dsp:nvSpPr>
        <dsp:cNvPr id="0" name=""/>
        <dsp:cNvSpPr/>
      </dsp:nvSpPr>
      <dsp:spPr>
        <a:xfrm>
          <a:off x="3223777" y="2772021"/>
          <a:ext cx="241935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To establish connection between IoT devices in the network and send this data to the base station.</a:t>
          </a:r>
        </a:p>
      </dsp:txBody>
      <dsp:txXfrm>
        <a:off x="3223777" y="2772021"/>
        <a:ext cx="2419352" cy="720000"/>
      </dsp:txXfrm>
    </dsp:sp>
    <dsp:sp modelId="{A96CC6A7-3EFC-4951-ADCF-307C0D3AA765}">
      <dsp:nvSpPr>
        <dsp:cNvPr id="0" name=""/>
        <dsp:cNvSpPr/>
      </dsp:nvSpPr>
      <dsp:spPr>
        <a:xfrm>
          <a:off x="6731838" y="1364063"/>
          <a:ext cx="1088708" cy="10887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10781A-D6EA-463D-94C0-2CD9CC6D3CB6}">
      <dsp:nvSpPr>
        <dsp:cNvPr id="0" name=""/>
        <dsp:cNvSpPr/>
      </dsp:nvSpPr>
      <dsp:spPr>
        <a:xfrm>
          <a:off x="6066516" y="2772021"/>
          <a:ext cx="241935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To preprocess the IoT network data and use ML model for classification of normal vs anomalous.</a:t>
          </a:r>
        </a:p>
      </dsp:txBody>
      <dsp:txXfrm>
        <a:off x="6066516" y="2772021"/>
        <a:ext cx="2419352" cy="720000"/>
      </dsp:txXfrm>
    </dsp:sp>
    <dsp:sp modelId="{32DCB601-D47A-4DDC-BA78-33D78CDD07CE}">
      <dsp:nvSpPr>
        <dsp:cNvPr id="0" name=""/>
        <dsp:cNvSpPr/>
      </dsp:nvSpPr>
      <dsp:spPr>
        <a:xfrm>
          <a:off x="9574578" y="1364063"/>
          <a:ext cx="1088708" cy="10887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7303AA-7AB5-43EB-A5B4-3BD1E1CDC14C}">
      <dsp:nvSpPr>
        <dsp:cNvPr id="0" name=""/>
        <dsp:cNvSpPr/>
      </dsp:nvSpPr>
      <dsp:spPr>
        <a:xfrm>
          <a:off x="8909256" y="2772021"/>
          <a:ext cx="241935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To notify user at the front end if intrusion has been detected in the IoT network.</a:t>
          </a:r>
        </a:p>
      </dsp:txBody>
      <dsp:txXfrm>
        <a:off x="8909256" y="2772021"/>
        <a:ext cx="2419352"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E0662-587E-43F8-8278-27BD3D3876CF}">
      <dsp:nvSpPr>
        <dsp:cNvPr id="0" name=""/>
        <dsp:cNvSpPr/>
      </dsp:nvSpPr>
      <dsp:spPr>
        <a:xfrm>
          <a:off x="0" y="337515"/>
          <a:ext cx="8268716" cy="7654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1744" tIns="374904" rIns="641744"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implementation from oct’19 to March'20.</a:t>
          </a:r>
        </a:p>
      </dsp:txBody>
      <dsp:txXfrm>
        <a:off x="0" y="337515"/>
        <a:ext cx="8268716" cy="765450"/>
      </dsp:txXfrm>
    </dsp:sp>
    <dsp:sp modelId="{FB483FF5-BF40-48CB-B17F-227A63BC7F16}">
      <dsp:nvSpPr>
        <dsp:cNvPr id="0" name=""/>
        <dsp:cNvSpPr/>
      </dsp:nvSpPr>
      <dsp:spPr>
        <a:xfrm>
          <a:off x="413435" y="71835"/>
          <a:ext cx="5788101"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776" tIns="0" rIns="218776" bIns="0" numCol="1" spcCol="1270" anchor="ctr" anchorCtr="0">
          <a:noAutofit/>
        </a:bodyPr>
        <a:lstStyle/>
        <a:p>
          <a:pPr marL="0" lvl="0" indent="0" algn="l" defTabSz="800100">
            <a:lnSpc>
              <a:spcPct val="90000"/>
            </a:lnSpc>
            <a:spcBef>
              <a:spcPct val="0"/>
            </a:spcBef>
            <a:spcAft>
              <a:spcPct val="35000"/>
            </a:spcAft>
            <a:buNone/>
          </a:pPr>
          <a:r>
            <a:rPr lang="en-US" sz="1800" kern="1200"/>
            <a:t>Properly planned schedule</a:t>
          </a:r>
        </a:p>
      </dsp:txBody>
      <dsp:txXfrm>
        <a:off x="439374" y="97774"/>
        <a:ext cx="5736223" cy="479482"/>
      </dsp:txXfrm>
    </dsp:sp>
    <dsp:sp modelId="{5FA366B3-8156-4BB1-915C-A59AEDC36C99}">
      <dsp:nvSpPr>
        <dsp:cNvPr id="0" name=""/>
        <dsp:cNvSpPr/>
      </dsp:nvSpPr>
      <dsp:spPr>
        <a:xfrm>
          <a:off x="0" y="1465845"/>
          <a:ext cx="8268716" cy="104895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1744" tIns="374904" rIns="641744"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IOT node</a:t>
          </a:r>
        </a:p>
        <a:p>
          <a:pPr marL="342900" lvl="2" indent="-171450" algn="l" defTabSz="800100">
            <a:lnSpc>
              <a:spcPct val="90000"/>
            </a:lnSpc>
            <a:spcBef>
              <a:spcPct val="0"/>
            </a:spcBef>
            <a:spcAft>
              <a:spcPct val="15000"/>
            </a:spcAft>
            <a:buChar char="•"/>
          </a:pPr>
          <a:r>
            <a:rPr lang="en-US" sz="1800" kern="1200" dirty="0"/>
            <a:t>Zigbee adaptor, Arduino, ultrasonic sensor</a:t>
          </a:r>
        </a:p>
      </dsp:txBody>
      <dsp:txXfrm>
        <a:off x="0" y="1465845"/>
        <a:ext cx="8268716" cy="1048950"/>
      </dsp:txXfrm>
    </dsp:sp>
    <dsp:sp modelId="{06C59709-3101-4FB4-BE42-178493A89F6D}">
      <dsp:nvSpPr>
        <dsp:cNvPr id="0" name=""/>
        <dsp:cNvSpPr/>
      </dsp:nvSpPr>
      <dsp:spPr>
        <a:xfrm>
          <a:off x="413435" y="1200165"/>
          <a:ext cx="5788101" cy="53136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776" tIns="0" rIns="218776" bIns="0" numCol="1" spcCol="1270" anchor="ctr" anchorCtr="0">
          <a:noAutofit/>
        </a:bodyPr>
        <a:lstStyle/>
        <a:p>
          <a:pPr marL="0" lvl="0" indent="0" algn="l" defTabSz="800100">
            <a:lnSpc>
              <a:spcPct val="90000"/>
            </a:lnSpc>
            <a:spcBef>
              <a:spcPct val="0"/>
            </a:spcBef>
            <a:spcAft>
              <a:spcPct val="35000"/>
            </a:spcAft>
            <a:buNone/>
          </a:pPr>
          <a:r>
            <a:rPr lang="en-US" sz="1800" kern="1200"/>
            <a:t>Resourses needed are provided by the college</a:t>
          </a:r>
        </a:p>
      </dsp:txBody>
      <dsp:txXfrm>
        <a:off x="439374" y="1226104"/>
        <a:ext cx="5736223" cy="479482"/>
      </dsp:txXfrm>
    </dsp:sp>
    <dsp:sp modelId="{B7CCBCFE-E293-4CAA-B1F8-578DBFF23DBB}">
      <dsp:nvSpPr>
        <dsp:cNvPr id="0" name=""/>
        <dsp:cNvSpPr/>
      </dsp:nvSpPr>
      <dsp:spPr>
        <a:xfrm>
          <a:off x="0" y="2877676"/>
          <a:ext cx="8268716" cy="22680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1744" tIns="374904" rIns="641744"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build intrusion detection model first</a:t>
          </a:r>
        </a:p>
        <a:p>
          <a:pPr marL="171450" lvl="1" indent="-171450" algn="l" defTabSz="800100">
            <a:lnSpc>
              <a:spcPct val="90000"/>
            </a:lnSpc>
            <a:spcBef>
              <a:spcPct val="0"/>
            </a:spcBef>
            <a:spcAft>
              <a:spcPct val="15000"/>
            </a:spcAft>
            <a:buChar char="•"/>
          </a:pPr>
          <a:r>
            <a:rPr lang="en-US" sz="1800" kern="1200"/>
            <a:t>classifying the data depends on this model</a:t>
          </a:r>
        </a:p>
        <a:p>
          <a:pPr marL="171450" lvl="1" indent="-171450" algn="l" defTabSz="800100">
            <a:lnSpc>
              <a:spcPct val="90000"/>
            </a:lnSpc>
            <a:spcBef>
              <a:spcPct val="0"/>
            </a:spcBef>
            <a:spcAft>
              <a:spcPct val="15000"/>
            </a:spcAft>
            <a:buChar char="•"/>
          </a:pPr>
          <a:r>
            <a:rPr lang="en-US" sz="1800" kern="1200"/>
            <a:t>approximately 15 to 20 days for implementation of one module</a:t>
          </a:r>
        </a:p>
        <a:p>
          <a:pPr marL="171450" lvl="1" indent="-171450" algn="l" defTabSz="800100">
            <a:lnSpc>
              <a:spcPct val="90000"/>
            </a:lnSpc>
            <a:spcBef>
              <a:spcPct val="0"/>
            </a:spcBef>
            <a:spcAft>
              <a:spcPct val="15000"/>
            </a:spcAft>
            <a:buChar char="•"/>
          </a:pPr>
          <a:r>
            <a:rPr lang="en-US" sz="1800" kern="1200"/>
            <a:t>Divide the project work equally among all the group members</a:t>
          </a:r>
        </a:p>
        <a:p>
          <a:pPr marL="171450" lvl="1" indent="-171450" algn="l" defTabSz="800100">
            <a:lnSpc>
              <a:spcPct val="90000"/>
            </a:lnSpc>
            <a:spcBef>
              <a:spcPct val="0"/>
            </a:spcBef>
            <a:spcAft>
              <a:spcPct val="15000"/>
            </a:spcAft>
            <a:buChar char="•"/>
          </a:pPr>
          <a:r>
            <a:rPr lang="en-US" sz="1800" kern="1200"/>
            <a:t>complete it as early as possible within specified date</a:t>
          </a:r>
        </a:p>
        <a:p>
          <a:pPr marL="171450" lvl="1" indent="-171450" algn="l" defTabSz="800100">
            <a:lnSpc>
              <a:spcPct val="90000"/>
            </a:lnSpc>
            <a:spcBef>
              <a:spcPct val="0"/>
            </a:spcBef>
            <a:spcAft>
              <a:spcPct val="15000"/>
            </a:spcAft>
            <a:buChar char="•"/>
          </a:pPr>
          <a:r>
            <a:rPr lang="en-US" sz="1800" kern="1200" dirty="0"/>
            <a:t>achieve it at a specific level of quality</a:t>
          </a:r>
        </a:p>
      </dsp:txBody>
      <dsp:txXfrm>
        <a:off x="0" y="2877676"/>
        <a:ext cx="8268716" cy="2268000"/>
      </dsp:txXfrm>
    </dsp:sp>
    <dsp:sp modelId="{8EF09F9A-A476-4DE3-8AD3-0CEEF51BC9D0}">
      <dsp:nvSpPr>
        <dsp:cNvPr id="0" name=""/>
        <dsp:cNvSpPr/>
      </dsp:nvSpPr>
      <dsp:spPr>
        <a:xfrm>
          <a:off x="413435" y="2611995"/>
          <a:ext cx="5788101" cy="5313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776" tIns="0" rIns="218776" bIns="0" numCol="1" spcCol="1270" anchor="ctr" anchorCtr="0">
          <a:noAutofit/>
        </a:bodyPr>
        <a:lstStyle/>
        <a:p>
          <a:pPr marL="0" lvl="0" indent="0" algn="l" defTabSz="800100">
            <a:lnSpc>
              <a:spcPct val="90000"/>
            </a:lnSpc>
            <a:spcBef>
              <a:spcPct val="0"/>
            </a:spcBef>
            <a:spcAft>
              <a:spcPct val="35000"/>
            </a:spcAft>
            <a:buNone/>
          </a:pPr>
          <a:r>
            <a:rPr lang="en-US" sz="1800" kern="1200"/>
            <a:t>Basic Plan –</a:t>
          </a:r>
        </a:p>
      </dsp:txBody>
      <dsp:txXfrm>
        <a:off x="439374" y="2637934"/>
        <a:ext cx="5736223"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C2BEB3-C7E3-44DC-ADF7-29D9564CB034}">
      <dsp:nvSpPr>
        <dsp:cNvPr id="0" name=""/>
        <dsp:cNvSpPr/>
      </dsp:nvSpPr>
      <dsp:spPr>
        <a:xfrm>
          <a:off x="957493" y="1508000"/>
          <a:ext cx="1486569" cy="148656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9CA46B-B42C-48DB-8B06-1108565A220B}">
      <dsp:nvSpPr>
        <dsp:cNvPr id="0" name=""/>
        <dsp:cNvSpPr/>
      </dsp:nvSpPr>
      <dsp:spPr>
        <a:xfrm>
          <a:off x="1274303" y="1824809"/>
          <a:ext cx="852949" cy="8529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AACE8E-C3AB-48A5-9D97-F49196CC5066}">
      <dsp:nvSpPr>
        <dsp:cNvPr id="0" name=""/>
        <dsp:cNvSpPr/>
      </dsp:nvSpPr>
      <dsp:spPr>
        <a:xfrm>
          <a:off x="482278" y="3457598"/>
          <a:ext cx="2436998"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dirty="0">
              <a:solidFill>
                <a:schemeClr val="bg1"/>
              </a:solidFill>
            </a:rPr>
            <a:t>Login Authentication</a:t>
          </a:r>
          <a:r>
            <a:rPr lang="en-US" sz="1100" kern="1200" dirty="0">
              <a:solidFill>
                <a:schemeClr val="bg1"/>
              </a:solidFill>
            </a:rPr>
            <a:t>-This requirement is within the scope as we can create a web application displaying username and password for a login page.</a:t>
          </a:r>
        </a:p>
      </dsp:txBody>
      <dsp:txXfrm>
        <a:off x="482278" y="3457598"/>
        <a:ext cx="2436998" cy="787500"/>
      </dsp:txXfrm>
    </dsp:sp>
    <dsp:sp modelId="{1D35CABF-B9EF-4880-9513-E1C55674416E}">
      <dsp:nvSpPr>
        <dsp:cNvPr id="0" name=""/>
        <dsp:cNvSpPr/>
      </dsp:nvSpPr>
      <dsp:spPr>
        <a:xfrm>
          <a:off x="3820966" y="1508000"/>
          <a:ext cx="1486569" cy="148656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D9D04D-365E-420F-915B-F060A7192D5D}">
      <dsp:nvSpPr>
        <dsp:cNvPr id="0" name=""/>
        <dsp:cNvSpPr/>
      </dsp:nvSpPr>
      <dsp:spPr>
        <a:xfrm>
          <a:off x="4137776" y="1824809"/>
          <a:ext cx="852949" cy="8529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91C0AD-9F88-4BFB-BDB3-569D56744DD5}">
      <dsp:nvSpPr>
        <dsp:cNvPr id="0" name=""/>
        <dsp:cNvSpPr/>
      </dsp:nvSpPr>
      <dsp:spPr>
        <a:xfrm>
          <a:off x="3345751" y="3457598"/>
          <a:ext cx="2436998"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solidFill>
                <a:schemeClr val="bg1"/>
              </a:solidFill>
            </a:rPr>
            <a:t>Network Connection</a:t>
          </a:r>
          <a:r>
            <a:rPr lang="en-US" sz="1100" kern="1200">
              <a:solidFill>
                <a:schemeClr val="bg1"/>
              </a:solidFill>
            </a:rPr>
            <a:t>-Here the data which is sensed is sent to the base station using Zigbee protocol.</a:t>
          </a:r>
        </a:p>
      </dsp:txBody>
      <dsp:txXfrm>
        <a:off x="3345751" y="3457598"/>
        <a:ext cx="2436998" cy="787500"/>
      </dsp:txXfrm>
    </dsp:sp>
    <dsp:sp modelId="{BA3E9E4B-86CA-4311-8B8E-8C75563F6290}">
      <dsp:nvSpPr>
        <dsp:cNvPr id="0" name=""/>
        <dsp:cNvSpPr/>
      </dsp:nvSpPr>
      <dsp:spPr>
        <a:xfrm>
          <a:off x="6684439" y="1508000"/>
          <a:ext cx="1486569" cy="148656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DCA3B5-9747-48A7-A9FD-D491F754952F}">
      <dsp:nvSpPr>
        <dsp:cNvPr id="0" name=""/>
        <dsp:cNvSpPr/>
      </dsp:nvSpPr>
      <dsp:spPr>
        <a:xfrm>
          <a:off x="7001249" y="1824809"/>
          <a:ext cx="852949" cy="8529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5ABB91-0AE0-4F57-8199-1157CD6E6B06}">
      <dsp:nvSpPr>
        <dsp:cNvPr id="0" name=""/>
        <dsp:cNvSpPr/>
      </dsp:nvSpPr>
      <dsp:spPr>
        <a:xfrm>
          <a:off x="6209224" y="3457598"/>
          <a:ext cx="2436998"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solidFill>
                <a:schemeClr val="bg1"/>
              </a:solidFill>
            </a:rPr>
            <a:t>Training data and intrusion detection</a:t>
          </a:r>
          <a:r>
            <a:rPr lang="en-US" sz="1100" kern="1200">
              <a:solidFill>
                <a:schemeClr val="bg1"/>
              </a:solidFill>
            </a:rPr>
            <a:t>-Random forest algorithm is used to detect the category of the attack which is within the scope of the project.</a:t>
          </a:r>
        </a:p>
      </dsp:txBody>
      <dsp:txXfrm>
        <a:off x="6209224" y="3457598"/>
        <a:ext cx="2436998" cy="787500"/>
      </dsp:txXfrm>
    </dsp:sp>
    <dsp:sp modelId="{0FD98836-0E8A-4B6D-B048-6CDE39D569E7}">
      <dsp:nvSpPr>
        <dsp:cNvPr id="0" name=""/>
        <dsp:cNvSpPr/>
      </dsp:nvSpPr>
      <dsp:spPr>
        <a:xfrm>
          <a:off x="9547912" y="1508000"/>
          <a:ext cx="1486569" cy="148656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BC472D-7FB2-47D8-BBC5-85552733E3F0}">
      <dsp:nvSpPr>
        <dsp:cNvPr id="0" name=""/>
        <dsp:cNvSpPr/>
      </dsp:nvSpPr>
      <dsp:spPr>
        <a:xfrm>
          <a:off x="9864722" y="1824809"/>
          <a:ext cx="852949" cy="8529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72B7DA-8C57-4678-91DD-2B91DB6B6CB8}">
      <dsp:nvSpPr>
        <dsp:cNvPr id="0" name=""/>
        <dsp:cNvSpPr/>
      </dsp:nvSpPr>
      <dsp:spPr>
        <a:xfrm>
          <a:off x="9072698" y="3457598"/>
          <a:ext cx="2436998"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solidFill>
                <a:schemeClr val="bg1"/>
              </a:solidFill>
            </a:rPr>
            <a:t>Notification</a:t>
          </a:r>
          <a:r>
            <a:rPr lang="en-US" sz="1100" kern="1200">
              <a:solidFill>
                <a:schemeClr val="bg1"/>
              </a:solidFill>
            </a:rPr>
            <a:t>-Display on the web page if the attack is malicious.</a:t>
          </a:r>
        </a:p>
      </dsp:txBody>
      <dsp:txXfrm>
        <a:off x="9072698" y="3457598"/>
        <a:ext cx="2436998" cy="787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2B08A-8D11-4576-9574-764CBB90E39A}">
      <dsp:nvSpPr>
        <dsp:cNvPr id="0" name=""/>
        <dsp:cNvSpPr/>
      </dsp:nvSpPr>
      <dsp:spPr>
        <a:xfrm>
          <a:off x="1466010" y="82423"/>
          <a:ext cx="1285718" cy="128571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EBF4EF-0B53-4AB1-9921-92FBF993B88E}">
      <dsp:nvSpPr>
        <dsp:cNvPr id="0" name=""/>
        <dsp:cNvSpPr/>
      </dsp:nvSpPr>
      <dsp:spPr>
        <a:xfrm>
          <a:off x="1740015" y="356429"/>
          <a:ext cx="737707" cy="7377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B5806C-60E4-4A0A-B683-A3F87ABCA5DD}">
      <dsp:nvSpPr>
        <dsp:cNvPr id="0" name=""/>
        <dsp:cNvSpPr/>
      </dsp:nvSpPr>
      <dsp:spPr>
        <a:xfrm>
          <a:off x="1055002" y="1768611"/>
          <a:ext cx="210773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minimum real time functioning and processing data time of the system</a:t>
          </a:r>
        </a:p>
      </dsp:txBody>
      <dsp:txXfrm>
        <a:off x="1055002" y="1768611"/>
        <a:ext cx="2107734" cy="720000"/>
      </dsp:txXfrm>
    </dsp:sp>
    <dsp:sp modelId="{B191F1DB-872A-4EF3-92A4-B184EFEF85E0}">
      <dsp:nvSpPr>
        <dsp:cNvPr id="0" name=""/>
        <dsp:cNvSpPr/>
      </dsp:nvSpPr>
      <dsp:spPr>
        <a:xfrm>
          <a:off x="3942598" y="82423"/>
          <a:ext cx="1285718" cy="128571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4572FE-4D2D-4C20-846D-852C1E2847DB}">
      <dsp:nvSpPr>
        <dsp:cNvPr id="0" name=""/>
        <dsp:cNvSpPr/>
      </dsp:nvSpPr>
      <dsp:spPr>
        <a:xfrm>
          <a:off x="4216603" y="356429"/>
          <a:ext cx="737707" cy="7377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938C30-EDE0-4762-B06E-724F5816E112}">
      <dsp:nvSpPr>
        <dsp:cNvPr id="0" name=""/>
        <dsp:cNvSpPr/>
      </dsp:nvSpPr>
      <dsp:spPr>
        <a:xfrm>
          <a:off x="3531590" y="1768611"/>
          <a:ext cx="210773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regular maintenance of the Arduino and Zigbee adaptor</a:t>
          </a:r>
        </a:p>
      </dsp:txBody>
      <dsp:txXfrm>
        <a:off x="3531590" y="1768611"/>
        <a:ext cx="2107734" cy="720000"/>
      </dsp:txXfrm>
    </dsp:sp>
    <dsp:sp modelId="{FCAD775D-091F-4E5F-80A5-9EA34CC75B86}">
      <dsp:nvSpPr>
        <dsp:cNvPr id="0" name=""/>
        <dsp:cNvSpPr/>
      </dsp:nvSpPr>
      <dsp:spPr>
        <a:xfrm>
          <a:off x="6419186" y="82423"/>
          <a:ext cx="1285718" cy="128571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E81AE7-5EAA-44E9-BE6C-E55BABCC80B9}">
      <dsp:nvSpPr>
        <dsp:cNvPr id="0" name=""/>
        <dsp:cNvSpPr/>
      </dsp:nvSpPr>
      <dsp:spPr>
        <a:xfrm>
          <a:off x="6693191" y="356429"/>
          <a:ext cx="737707" cy="7377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0CB91E-FA7C-436A-A3CC-D9B539064D70}">
      <dsp:nvSpPr>
        <dsp:cNvPr id="0" name=""/>
        <dsp:cNvSpPr/>
      </dsp:nvSpPr>
      <dsp:spPr>
        <a:xfrm>
          <a:off x="6008178" y="1768611"/>
          <a:ext cx="210773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protection of the system from unauthorized data</a:t>
          </a:r>
        </a:p>
      </dsp:txBody>
      <dsp:txXfrm>
        <a:off x="6008178" y="1768611"/>
        <a:ext cx="2107734" cy="720000"/>
      </dsp:txXfrm>
    </dsp:sp>
    <dsp:sp modelId="{985AF261-A4A5-4221-AF1B-805EF9E74667}">
      <dsp:nvSpPr>
        <dsp:cNvPr id="0" name=""/>
        <dsp:cNvSpPr/>
      </dsp:nvSpPr>
      <dsp:spPr>
        <a:xfrm>
          <a:off x="8895774" y="82423"/>
          <a:ext cx="1285718" cy="128571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FE958E-B992-47DB-9F82-24F42A28F008}">
      <dsp:nvSpPr>
        <dsp:cNvPr id="0" name=""/>
        <dsp:cNvSpPr/>
      </dsp:nvSpPr>
      <dsp:spPr>
        <a:xfrm>
          <a:off x="9169779" y="356429"/>
          <a:ext cx="737707" cy="7377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FD2386-929C-45AF-97F6-DFDA165F8239}">
      <dsp:nvSpPr>
        <dsp:cNvPr id="0" name=""/>
        <dsp:cNvSpPr/>
      </dsp:nvSpPr>
      <dsp:spPr>
        <a:xfrm>
          <a:off x="8484766" y="1768611"/>
          <a:ext cx="210773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systems configurable for detection and reaction</a:t>
          </a:r>
        </a:p>
      </dsp:txBody>
      <dsp:txXfrm>
        <a:off x="8484766" y="1768611"/>
        <a:ext cx="2107734" cy="720000"/>
      </dsp:txXfrm>
    </dsp:sp>
    <dsp:sp modelId="{F0E00FE6-05FC-4DB2-BFFF-38A471C782E1}">
      <dsp:nvSpPr>
        <dsp:cNvPr id="0" name=""/>
        <dsp:cNvSpPr/>
      </dsp:nvSpPr>
      <dsp:spPr>
        <a:xfrm>
          <a:off x="5180892" y="3015544"/>
          <a:ext cx="1285718" cy="128571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34A19E-4FF6-4EC2-AB9C-46A5F8DE39B1}">
      <dsp:nvSpPr>
        <dsp:cNvPr id="0" name=""/>
        <dsp:cNvSpPr/>
      </dsp:nvSpPr>
      <dsp:spPr>
        <a:xfrm>
          <a:off x="5454897" y="3289550"/>
          <a:ext cx="737707" cy="7377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0285E7-90D5-4A76-872B-FEDA4D19790F}">
      <dsp:nvSpPr>
        <dsp:cNvPr id="0" name=""/>
        <dsp:cNvSpPr/>
      </dsp:nvSpPr>
      <dsp:spPr>
        <a:xfrm>
          <a:off x="4769884" y="4701732"/>
          <a:ext cx="210773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systems updating all will be taken care off to avoid unexpected bugs</a:t>
          </a:r>
        </a:p>
      </dsp:txBody>
      <dsp:txXfrm>
        <a:off x="4769884" y="4701732"/>
        <a:ext cx="2107734"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D8E5E-4174-4D8F-B3BB-5CD84A3F6BD6}">
      <dsp:nvSpPr>
        <dsp:cNvPr id="0" name=""/>
        <dsp:cNvSpPr/>
      </dsp:nvSpPr>
      <dsp:spPr>
        <a:xfrm>
          <a:off x="624768" y="2179260"/>
          <a:ext cx="956137" cy="9561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A59248-2DF7-41A9-AFB8-9037603B9579}">
      <dsp:nvSpPr>
        <dsp:cNvPr id="0" name=""/>
        <dsp:cNvSpPr/>
      </dsp:nvSpPr>
      <dsp:spPr>
        <a:xfrm>
          <a:off x="40462" y="3520588"/>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kern="1200"/>
            <a:t>Usage - </a:t>
          </a:r>
          <a:r>
            <a:rPr lang="en-US" sz="1200" kern="1200"/>
            <a:t>The product can be used in any IOT network for the purpose of the security.</a:t>
          </a:r>
        </a:p>
      </dsp:txBody>
      <dsp:txXfrm>
        <a:off x="40462" y="3520588"/>
        <a:ext cx="2124750" cy="720000"/>
      </dsp:txXfrm>
    </dsp:sp>
    <dsp:sp modelId="{8A3C8EC6-949C-4944-8D24-841B08B21737}">
      <dsp:nvSpPr>
        <dsp:cNvPr id="0" name=""/>
        <dsp:cNvSpPr/>
      </dsp:nvSpPr>
      <dsp:spPr>
        <a:xfrm>
          <a:off x="3121350" y="2179260"/>
          <a:ext cx="956137" cy="9561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0CA953-174D-4CA0-A8BC-3E1348C23370}">
      <dsp:nvSpPr>
        <dsp:cNvPr id="0" name=""/>
        <dsp:cNvSpPr/>
      </dsp:nvSpPr>
      <dsp:spPr>
        <a:xfrm>
          <a:off x="2537043" y="3520588"/>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kern="1200"/>
            <a:t>Network layer</a:t>
          </a:r>
          <a:r>
            <a:rPr lang="en-US" sz="1200" kern="1200"/>
            <a:t> - The product will work on network</a:t>
          </a:r>
          <a:r>
            <a:rPr lang="en-US" sz="1200" b="1" kern="1200"/>
            <a:t> </a:t>
          </a:r>
          <a:r>
            <a:rPr lang="en-US" sz="1200" kern="1200"/>
            <a:t>layer of the IOT System.</a:t>
          </a:r>
        </a:p>
      </dsp:txBody>
      <dsp:txXfrm>
        <a:off x="2537043" y="3520588"/>
        <a:ext cx="2124750" cy="720000"/>
      </dsp:txXfrm>
    </dsp:sp>
    <dsp:sp modelId="{1E5791B8-A5AC-4EEC-BA90-B204F653A516}">
      <dsp:nvSpPr>
        <dsp:cNvPr id="0" name=""/>
        <dsp:cNvSpPr/>
      </dsp:nvSpPr>
      <dsp:spPr>
        <a:xfrm>
          <a:off x="5617931" y="2179260"/>
          <a:ext cx="956137" cy="9561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2F8A90-56BE-4D3B-A487-76F7E7BA4C99}">
      <dsp:nvSpPr>
        <dsp:cNvPr id="0" name=""/>
        <dsp:cNvSpPr/>
      </dsp:nvSpPr>
      <dsp:spPr>
        <a:xfrm>
          <a:off x="5033625" y="3520588"/>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kern="1200"/>
            <a:t>IoT security </a:t>
          </a:r>
          <a:r>
            <a:rPr lang="en-US" sz="1200" kern="1200"/>
            <a:t>- So it can be deployed anywhere where we need security measures in place to protect IOT device.</a:t>
          </a:r>
        </a:p>
      </dsp:txBody>
      <dsp:txXfrm>
        <a:off x="5033625" y="3520588"/>
        <a:ext cx="2124750" cy="720000"/>
      </dsp:txXfrm>
    </dsp:sp>
    <dsp:sp modelId="{A02A027B-FA1D-4C1B-8109-C3E6287F13E3}">
      <dsp:nvSpPr>
        <dsp:cNvPr id="0" name=""/>
        <dsp:cNvSpPr/>
      </dsp:nvSpPr>
      <dsp:spPr>
        <a:xfrm>
          <a:off x="8114512" y="2179260"/>
          <a:ext cx="956137" cy="9561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4A5996-93F4-45B0-96BA-9D7A26469EEE}">
      <dsp:nvSpPr>
        <dsp:cNvPr id="0" name=""/>
        <dsp:cNvSpPr/>
      </dsp:nvSpPr>
      <dsp:spPr>
        <a:xfrm>
          <a:off x="7530206" y="3520588"/>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kern="1200"/>
            <a:t>Detection</a:t>
          </a:r>
          <a:r>
            <a:rPr lang="en-US" sz="1200" kern="1200"/>
            <a:t> - The product will only detect the intrusion but it will not take any measures to prevent the intrusion.</a:t>
          </a:r>
        </a:p>
      </dsp:txBody>
      <dsp:txXfrm>
        <a:off x="7530206" y="3520588"/>
        <a:ext cx="2124750" cy="720000"/>
      </dsp:txXfrm>
    </dsp:sp>
    <dsp:sp modelId="{23E259CC-6DEC-4D56-9A42-72CCBBECED11}">
      <dsp:nvSpPr>
        <dsp:cNvPr id="0" name=""/>
        <dsp:cNvSpPr/>
      </dsp:nvSpPr>
      <dsp:spPr>
        <a:xfrm>
          <a:off x="10611093" y="2179260"/>
          <a:ext cx="956137" cy="9561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B5E646-68D9-417C-86F4-3E9EC30BD7E9}">
      <dsp:nvSpPr>
        <dsp:cNvPr id="0" name=""/>
        <dsp:cNvSpPr/>
      </dsp:nvSpPr>
      <dsp:spPr>
        <a:xfrm>
          <a:off x="10026787" y="3520588"/>
          <a:ext cx="2124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kern="1200"/>
            <a:t>Prototype</a:t>
          </a:r>
          <a:r>
            <a:rPr lang="en-US" sz="1200" kern="1200"/>
            <a:t> - The prototype will be limited to two nodes and a base station, which can be further scaled to more IoT nodes.</a:t>
          </a:r>
        </a:p>
      </dsp:txBody>
      <dsp:txXfrm>
        <a:off x="10026787" y="3520588"/>
        <a:ext cx="212475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2E0154-B3BD-4658-A139-82F1D425040B}">
      <dsp:nvSpPr>
        <dsp:cNvPr id="0" name=""/>
        <dsp:cNvSpPr/>
      </dsp:nvSpPr>
      <dsp:spPr>
        <a:xfrm>
          <a:off x="465054" y="2020763"/>
          <a:ext cx="942144" cy="94214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06C56-AD27-410E-923B-6D16E09286BE}">
      <dsp:nvSpPr>
        <dsp:cNvPr id="0" name=""/>
        <dsp:cNvSpPr/>
      </dsp:nvSpPr>
      <dsp:spPr>
        <a:xfrm>
          <a:off x="662905" y="2218613"/>
          <a:ext cx="546443" cy="5464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44DAD8-0C35-4147-95A7-EEF992C0EB63}">
      <dsp:nvSpPr>
        <dsp:cNvPr id="0" name=""/>
        <dsp:cNvSpPr/>
      </dsp:nvSpPr>
      <dsp:spPr>
        <a:xfrm>
          <a:off x="1609087" y="2020763"/>
          <a:ext cx="2220769" cy="942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IOT nodes are embedded with Arduino microcontroller which uses Zigbee protocol</a:t>
          </a:r>
          <a:r>
            <a:rPr lang="en-IN" sz="1400" kern="1200" dirty="0"/>
            <a:t> for communication</a:t>
          </a:r>
          <a:r>
            <a:rPr lang="en-US" sz="1400" kern="1200" dirty="0"/>
            <a:t> </a:t>
          </a:r>
        </a:p>
      </dsp:txBody>
      <dsp:txXfrm>
        <a:off x="1609087" y="2020763"/>
        <a:ext cx="2220769" cy="942144"/>
      </dsp:txXfrm>
    </dsp:sp>
    <dsp:sp modelId="{C358311D-AB79-4824-8E28-791ECD173497}">
      <dsp:nvSpPr>
        <dsp:cNvPr id="0" name=""/>
        <dsp:cNvSpPr/>
      </dsp:nvSpPr>
      <dsp:spPr>
        <a:xfrm>
          <a:off x="4216810" y="2020763"/>
          <a:ext cx="942144" cy="94214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86C40B-F1FB-4428-B201-B4F240FD0C8B}">
      <dsp:nvSpPr>
        <dsp:cNvPr id="0" name=""/>
        <dsp:cNvSpPr/>
      </dsp:nvSpPr>
      <dsp:spPr>
        <a:xfrm>
          <a:off x="4414660" y="2218613"/>
          <a:ext cx="546443" cy="5464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10839C-C53B-4A30-BF25-BB95C9C77C17}">
      <dsp:nvSpPr>
        <dsp:cNvPr id="0" name=""/>
        <dsp:cNvSpPr/>
      </dsp:nvSpPr>
      <dsp:spPr>
        <a:xfrm>
          <a:off x="5360843" y="2020763"/>
          <a:ext cx="2220769" cy="942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kern="1200"/>
            <a:t>ZigBee Adaptor.</a:t>
          </a:r>
          <a:endParaRPr lang="en-US" sz="1400" kern="1200"/>
        </a:p>
      </dsp:txBody>
      <dsp:txXfrm>
        <a:off x="5360843" y="2020763"/>
        <a:ext cx="2220769" cy="942144"/>
      </dsp:txXfrm>
    </dsp:sp>
    <dsp:sp modelId="{AF180BD8-9B0B-4C03-926F-D8938774DDCF}">
      <dsp:nvSpPr>
        <dsp:cNvPr id="0" name=""/>
        <dsp:cNvSpPr/>
      </dsp:nvSpPr>
      <dsp:spPr>
        <a:xfrm>
          <a:off x="7968565" y="2020763"/>
          <a:ext cx="942144" cy="94214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93ED23-BF2D-44A8-BF33-BA1871874C4A}">
      <dsp:nvSpPr>
        <dsp:cNvPr id="0" name=""/>
        <dsp:cNvSpPr/>
      </dsp:nvSpPr>
      <dsp:spPr>
        <a:xfrm>
          <a:off x="8166415" y="2218613"/>
          <a:ext cx="546443" cy="5464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036DF8-F01B-4AB7-A6C5-AF0260E5FC85}">
      <dsp:nvSpPr>
        <dsp:cNvPr id="0" name=""/>
        <dsp:cNvSpPr/>
      </dsp:nvSpPr>
      <dsp:spPr>
        <a:xfrm>
          <a:off x="9112598" y="2020763"/>
          <a:ext cx="2220769" cy="942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kern="1200" dirty="0"/>
            <a:t>Ultrasonic sensor.</a:t>
          </a:r>
          <a:endParaRPr lang="en-US" sz="1400" kern="1200" dirty="0"/>
        </a:p>
      </dsp:txBody>
      <dsp:txXfrm>
        <a:off x="9112598" y="2020763"/>
        <a:ext cx="2220769" cy="94214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7C3B-69D2-472C-A39A-700B476044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FAC684-5944-475E-8ECA-D74F322BE6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57927B-492C-42E9-AE09-541124F1AF01}"/>
              </a:ext>
            </a:extLst>
          </p:cNvPr>
          <p:cNvSpPr>
            <a:spLocks noGrp="1"/>
          </p:cNvSpPr>
          <p:nvPr>
            <p:ph type="dt" sz="half" idx="10"/>
          </p:nvPr>
        </p:nvSpPr>
        <p:spPr/>
        <p:txBody>
          <a:bodyPr/>
          <a:lstStyle/>
          <a:p>
            <a:fld id="{DA1985F3-0462-4692-8A00-81082B2B7EB0}" type="datetimeFigureOut">
              <a:rPr lang="en-US" smtClean="0"/>
              <a:t>12/11/2019</a:t>
            </a:fld>
            <a:endParaRPr lang="en-US"/>
          </a:p>
        </p:txBody>
      </p:sp>
      <p:sp>
        <p:nvSpPr>
          <p:cNvPr id="5" name="Footer Placeholder 4">
            <a:extLst>
              <a:ext uri="{FF2B5EF4-FFF2-40B4-BE49-F238E27FC236}">
                <a16:creationId xmlns:a16="http://schemas.microsoft.com/office/drawing/2014/main" id="{43A588AC-47AC-47AA-BC41-E95EFAAC52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222C07-CDF3-438A-AE48-E896C193CA24}"/>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1032525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1BCC-2DAD-4389-95EA-994F23A1AB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43CBDB-B602-4D6C-B2D5-E271023E08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75C9A-A435-4E0A-B6BF-E2AF7A599284}"/>
              </a:ext>
            </a:extLst>
          </p:cNvPr>
          <p:cNvSpPr>
            <a:spLocks noGrp="1"/>
          </p:cNvSpPr>
          <p:nvPr>
            <p:ph type="dt" sz="half" idx="10"/>
          </p:nvPr>
        </p:nvSpPr>
        <p:spPr/>
        <p:txBody>
          <a:bodyPr/>
          <a:lstStyle/>
          <a:p>
            <a:fld id="{DA1985F3-0462-4692-8A00-81082B2B7EB0}" type="datetimeFigureOut">
              <a:rPr lang="en-US" smtClean="0"/>
              <a:t>12/11/2019</a:t>
            </a:fld>
            <a:endParaRPr lang="en-US"/>
          </a:p>
        </p:txBody>
      </p:sp>
      <p:sp>
        <p:nvSpPr>
          <p:cNvPr id="5" name="Footer Placeholder 4">
            <a:extLst>
              <a:ext uri="{FF2B5EF4-FFF2-40B4-BE49-F238E27FC236}">
                <a16:creationId xmlns:a16="http://schemas.microsoft.com/office/drawing/2014/main" id="{D9C4B1A4-A174-4B0B-96A1-C87B8AD3D7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D6A9C-44E3-4479-9241-3F8B7E744710}"/>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1014460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4D2EFC-D44A-4174-A322-0B2C199E32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21499E-ADF4-4F3C-B3E8-919AB3F456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3DA57-D139-436E-9021-2570B2B20645}"/>
              </a:ext>
            </a:extLst>
          </p:cNvPr>
          <p:cNvSpPr>
            <a:spLocks noGrp="1"/>
          </p:cNvSpPr>
          <p:nvPr>
            <p:ph type="dt" sz="half" idx="10"/>
          </p:nvPr>
        </p:nvSpPr>
        <p:spPr/>
        <p:txBody>
          <a:bodyPr/>
          <a:lstStyle/>
          <a:p>
            <a:fld id="{DA1985F3-0462-4692-8A00-81082B2B7EB0}" type="datetimeFigureOut">
              <a:rPr lang="en-US" smtClean="0"/>
              <a:t>12/11/2019</a:t>
            </a:fld>
            <a:endParaRPr lang="en-US"/>
          </a:p>
        </p:txBody>
      </p:sp>
      <p:sp>
        <p:nvSpPr>
          <p:cNvPr id="5" name="Footer Placeholder 4">
            <a:extLst>
              <a:ext uri="{FF2B5EF4-FFF2-40B4-BE49-F238E27FC236}">
                <a16:creationId xmlns:a16="http://schemas.microsoft.com/office/drawing/2014/main" id="{7735B0D6-74D0-4E02-9EDC-04CC08E67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BAF5C-C12A-4A9B-93A2-1F22141B83B4}"/>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301048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5562-1595-4E31-BA04-6736751C16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8FFB5C-5468-4D20-A85E-8C30B4E8BA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AA9E4-D841-48A1-8EA4-241AB0214FD6}"/>
              </a:ext>
            </a:extLst>
          </p:cNvPr>
          <p:cNvSpPr>
            <a:spLocks noGrp="1"/>
          </p:cNvSpPr>
          <p:nvPr>
            <p:ph type="dt" sz="half" idx="10"/>
          </p:nvPr>
        </p:nvSpPr>
        <p:spPr/>
        <p:txBody>
          <a:bodyPr/>
          <a:lstStyle/>
          <a:p>
            <a:fld id="{DA1985F3-0462-4692-8A00-81082B2B7EB0}" type="datetimeFigureOut">
              <a:rPr lang="en-US" smtClean="0"/>
              <a:t>12/11/2019</a:t>
            </a:fld>
            <a:endParaRPr lang="en-US"/>
          </a:p>
        </p:txBody>
      </p:sp>
      <p:sp>
        <p:nvSpPr>
          <p:cNvPr id="5" name="Footer Placeholder 4">
            <a:extLst>
              <a:ext uri="{FF2B5EF4-FFF2-40B4-BE49-F238E27FC236}">
                <a16:creationId xmlns:a16="http://schemas.microsoft.com/office/drawing/2014/main" id="{A0AD7DD6-531F-4E39-874E-E6DD7BE6D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B459C7-1CB2-4C42-A0C8-9C65B306593B}"/>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157884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B6AD3-9062-4B4A-BFB7-5AFB132012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1288F1-E73F-4659-8AA1-8065DA48A3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551379-5D28-4150-BAC6-75FE5EF1AD6E}"/>
              </a:ext>
            </a:extLst>
          </p:cNvPr>
          <p:cNvSpPr>
            <a:spLocks noGrp="1"/>
          </p:cNvSpPr>
          <p:nvPr>
            <p:ph type="dt" sz="half" idx="10"/>
          </p:nvPr>
        </p:nvSpPr>
        <p:spPr/>
        <p:txBody>
          <a:bodyPr/>
          <a:lstStyle/>
          <a:p>
            <a:fld id="{DA1985F3-0462-4692-8A00-81082B2B7EB0}" type="datetimeFigureOut">
              <a:rPr lang="en-US" smtClean="0"/>
              <a:t>12/11/2019</a:t>
            </a:fld>
            <a:endParaRPr lang="en-US"/>
          </a:p>
        </p:txBody>
      </p:sp>
      <p:sp>
        <p:nvSpPr>
          <p:cNvPr id="5" name="Footer Placeholder 4">
            <a:extLst>
              <a:ext uri="{FF2B5EF4-FFF2-40B4-BE49-F238E27FC236}">
                <a16:creationId xmlns:a16="http://schemas.microsoft.com/office/drawing/2014/main" id="{4FEDB845-7BA6-4893-9BE1-1BF70072A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AC309-F3FC-4977-9174-44CA25CCCF8E}"/>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3706718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81154-3FD2-4AE8-948B-C45D87582A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EE6F0-24D5-4963-97C2-61AEF1FE9F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F43AE2-777D-49D1-8E8A-83EB02D711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688BFB-4739-4577-8476-3639C65FD5A7}"/>
              </a:ext>
            </a:extLst>
          </p:cNvPr>
          <p:cNvSpPr>
            <a:spLocks noGrp="1"/>
          </p:cNvSpPr>
          <p:nvPr>
            <p:ph type="dt" sz="half" idx="10"/>
          </p:nvPr>
        </p:nvSpPr>
        <p:spPr/>
        <p:txBody>
          <a:bodyPr/>
          <a:lstStyle/>
          <a:p>
            <a:fld id="{DA1985F3-0462-4692-8A00-81082B2B7EB0}" type="datetimeFigureOut">
              <a:rPr lang="en-US" smtClean="0"/>
              <a:t>12/11/2019</a:t>
            </a:fld>
            <a:endParaRPr lang="en-US"/>
          </a:p>
        </p:txBody>
      </p:sp>
      <p:sp>
        <p:nvSpPr>
          <p:cNvPr id="6" name="Footer Placeholder 5">
            <a:extLst>
              <a:ext uri="{FF2B5EF4-FFF2-40B4-BE49-F238E27FC236}">
                <a16:creationId xmlns:a16="http://schemas.microsoft.com/office/drawing/2014/main" id="{7541E829-69B8-45A8-8C93-C032467F0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B92ED-33A4-4A22-813E-DEE59185F53B}"/>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4075396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F0A6-8D19-47FA-8EB3-55BACC4333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EE8722-CA95-4CE6-8400-E002112992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66CDA1-32C0-4985-933A-3BD9E278E7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21640C-1CCC-4CD7-BE94-74642BABC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8FF25F-B4B5-483D-A60D-C7B5051D87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8919CB-41A8-4BE4-8DE5-AEA0B41CCA7A}"/>
              </a:ext>
            </a:extLst>
          </p:cNvPr>
          <p:cNvSpPr>
            <a:spLocks noGrp="1"/>
          </p:cNvSpPr>
          <p:nvPr>
            <p:ph type="dt" sz="half" idx="10"/>
          </p:nvPr>
        </p:nvSpPr>
        <p:spPr/>
        <p:txBody>
          <a:bodyPr/>
          <a:lstStyle/>
          <a:p>
            <a:fld id="{DA1985F3-0462-4692-8A00-81082B2B7EB0}" type="datetimeFigureOut">
              <a:rPr lang="en-US" smtClean="0"/>
              <a:t>12/11/2019</a:t>
            </a:fld>
            <a:endParaRPr lang="en-US"/>
          </a:p>
        </p:txBody>
      </p:sp>
      <p:sp>
        <p:nvSpPr>
          <p:cNvPr id="8" name="Footer Placeholder 7">
            <a:extLst>
              <a:ext uri="{FF2B5EF4-FFF2-40B4-BE49-F238E27FC236}">
                <a16:creationId xmlns:a16="http://schemas.microsoft.com/office/drawing/2014/main" id="{A777068B-A28E-4F85-AA9C-F233731DD7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F0DBA0-FE9D-428A-8A17-9A6A2D9DCE9A}"/>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38465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D462-C853-4153-8F99-BF58BD16B1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71666B-7312-4B26-A840-916D132D9EC4}"/>
              </a:ext>
            </a:extLst>
          </p:cNvPr>
          <p:cNvSpPr>
            <a:spLocks noGrp="1"/>
          </p:cNvSpPr>
          <p:nvPr>
            <p:ph type="dt" sz="half" idx="10"/>
          </p:nvPr>
        </p:nvSpPr>
        <p:spPr/>
        <p:txBody>
          <a:bodyPr/>
          <a:lstStyle/>
          <a:p>
            <a:fld id="{DA1985F3-0462-4692-8A00-81082B2B7EB0}" type="datetimeFigureOut">
              <a:rPr lang="en-US" smtClean="0"/>
              <a:t>12/11/2019</a:t>
            </a:fld>
            <a:endParaRPr lang="en-US"/>
          </a:p>
        </p:txBody>
      </p:sp>
      <p:sp>
        <p:nvSpPr>
          <p:cNvPr id="4" name="Footer Placeholder 3">
            <a:extLst>
              <a:ext uri="{FF2B5EF4-FFF2-40B4-BE49-F238E27FC236}">
                <a16:creationId xmlns:a16="http://schemas.microsoft.com/office/drawing/2014/main" id="{6A019B46-24FE-46EB-8F48-53F414F774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7393F5-8623-4A7C-A647-A4F7F015FAED}"/>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1798065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3C4D20-E0F0-4465-B189-0B9672FA2623}"/>
              </a:ext>
            </a:extLst>
          </p:cNvPr>
          <p:cNvSpPr>
            <a:spLocks noGrp="1"/>
          </p:cNvSpPr>
          <p:nvPr>
            <p:ph type="dt" sz="half" idx="10"/>
          </p:nvPr>
        </p:nvSpPr>
        <p:spPr/>
        <p:txBody>
          <a:bodyPr/>
          <a:lstStyle/>
          <a:p>
            <a:fld id="{DA1985F3-0462-4692-8A00-81082B2B7EB0}" type="datetimeFigureOut">
              <a:rPr lang="en-US" smtClean="0"/>
              <a:t>12/11/2019</a:t>
            </a:fld>
            <a:endParaRPr lang="en-US"/>
          </a:p>
        </p:txBody>
      </p:sp>
      <p:sp>
        <p:nvSpPr>
          <p:cNvPr id="3" name="Footer Placeholder 2">
            <a:extLst>
              <a:ext uri="{FF2B5EF4-FFF2-40B4-BE49-F238E27FC236}">
                <a16:creationId xmlns:a16="http://schemas.microsoft.com/office/drawing/2014/main" id="{47982E42-313F-4D6C-A9FF-D21E543850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015FF6-194A-4A26-B861-D38059783A5D}"/>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2225497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DAF5-51B1-4057-9B68-A2D435C352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8733E2-50E1-4F1A-B404-A8B544ACE6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DA5222-CC8A-45D8-B025-3C5F6562A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2310A8-74B7-4BA9-9209-011C5E01207E}"/>
              </a:ext>
            </a:extLst>
          </p:cNvPr>
          <p:cNvSpPr>
            <a:spLocks noGrp="1"/>
          </p:cNvSpPr>
          <p:nvPr>
            <p:ph type="dt" sz="half" idx="10"/>
          </p:nvPr>
        </p:nvSpPr>
        <p:spPr/>
        <p:txBody>
          <a:bodyPr/>
          <a:lstStyle/>
          <a:p>
            <a:fld id="{DA1985F3-0462-4692-8A00-81082B2B7EB0}" type="datetimeFigureOut">
              <a:rPr lang="en-US" smtClean="0"/>
              <a:t>12/11/2019</a:t>
            </a:fld>
            <a:endParaRPr lang="en-US"/>
          </a:p>
        </p:txBody>
      </p:sp>
      <p:sp>
        <p:nvSpPr>
          <p:cNvPr id="6" name="Footer Placeholder 5">
            <a:extLst>
              <a:ext uri="{FF2B5EF4-FFF2-40B4-BE49-F238E27FC236}">
                <a16:creationId xmlns:a16="http://schemas.microsoft.com/office/drawing/2014/main" id="{1530FFD6-7B34-427B-A967-A41DFA576D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B02D6B-205B-425F-A78C-4826F26023F0}"/>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57094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69DA6-FA31-43F0-8E6D-20B683F90E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0E39CC-5634-4AF0-91B6-EE8CD3435E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76760F-38FB-41A7-A4D8-E554AF7F6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FB4CF-14D4-4BE7-A220-5E304F9335DB}"/>
              </a:ext>
            </a:extLst>
          </p:cNvPr>
          <p:cNvSpPr>
            <a:spLocks noGrp="1"/>
          </p:cNvSpPr>
          <p:nvPr>
            <p:ph type="dt" sz="half" idx="10"/>
          </p:nvPr>
        </p:nvSpPr>
        <p:spPr/>
        <p:txBody>
          <a:bodyPr/>
          <a:lstStyle/>
          <a:p>
            <a:fld id="{DA1985F3-0462-4692-8A00-81082B2B7EB0}" type="datetimeFigureOut">
              <a:rPr lang="en-US" smtClean="0"/>
              <a:t>12/11/2019</a:t>
            </a:fld>
            <a:endParaRPr lang="en-US"/>
          </a:p>
        </p:txBody>
      </p:sp>
      <p:sp>
        <p:nvSpPr>
          <p:cNvPr id="6" name="Footer Placeholder 5">
            <a:extLst>
              <a:ext uri="{FF2B5EF4-FFF2-40B4-BE49-F238E27FC236}">
                <a16:creationId xmlns:a16="http://schemas.microsoft.com/office/drawing/2014/main" id="{45D42F32-F3C4-4B10-8802-774E0AA16E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44D84-CA56-4B95-AC62-E51E82AFD03B}"/>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203601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0C52D7-41E1-4FAB-82F2-8DC2186711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5B4A32-38F7-4A94-B9C7-32DA3A41B2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ABF4AB-8C2D-43FC-BE9D-6C11EA4593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985F3-0462-4692-8A00-81082B2B7EB0}" type="datetimeFigureOut">
              <a:rPr lang="en-US" smtClean="0"/>
              <a:t>12/11/2019</a:t>
            </a:fld>
            <a:endParaRPr lang="en-US"/>
          </a:p>
        </p:txBody>
      </p:sp>
      <p:sp>
        <p:nvSpPr>
          <p:cNvPr id="5" name="Footer Placeholder 4">
            <a:extLst>
              <a:ext uri="{FF2B5EF4-FFF2-40B4-BE49-F238E27FC236}">
                <a16:creationId xmlns:a16="http://schemas.microsoft.com/office/drawing/2014/main" id="{80F2D4D2-8EB9-408A-B4A2-59F49C8F00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E5D30F-7D47-4055-A545-71D74F81C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D0CA6-53D7-48A4-8CA4-7BB15FD7823B}" type="slidenum">
              <a:rPr lang="en-US" smtClean="0"/>
              <a:t>‹#›</a:t>
            </a:fld>
            <a:endParaRPr lang="en-US"/>
          </a:p>
        </p:txBody>
      </p:sp>
    </p:spTree>
    <p:extLst>
      <p:ext uri="{BB962C8B-B14F-4D97-AF65-F5344CB8AC3E}">
        <p14:creationId xmlns:p14="http://schemas.microsoft.com/office/powerpoint/2010/main" val="4282012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hyperlink" Target="SRS.doc"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thematical%20Model.docx" TargetMode="External"/><Relationship Id="rId2" Type="http://schemas.openxmlformats.org/officeDocument/2006/relationships/hyperlink" Target="Mathematical%20Model%202.rtf" TargetMode="External"/><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2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81.sv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BE810-4A08-4A5C-9893-2B1E67CDB45F}"/>
              </a:ext>
            </a:extLst>
          </p:cNvPr>
          <p:cNvSpPr>
            <a:spLocks noGrp="1"/>
          </p:cNvSpPr>
          <p:nvPr>
            <p:ph type="ctrTitle"/>
          </p:nvPr>
        </p:nvSpPr>
        <p:spPr>
          <a:xfrm>
            <a:off x="960100" y="978102"/>
            <a:ext cx="10588434" cy="1062644"/>
          </a:xfrm>
        </p:spPr>
        <p:txBody>
          <a:bodyPr vert="horz" lIns="91440" tIns="45720" rIns="91440" bIns="45720" rtlCol="0" anchor="b">
            <a:normAutofit/>
          </a:bodyPr>
          <a:lstStyle/>
          <a:p>
            <a:r>
              <a:rPr lang="en-US" sz="3400" kern="1200" dirty="0">
                <a:solidFill>
                  <a:schemeClr val="tx1"/>
                </a:solidFill>
                <a:latin typeface="+mj-lt"/>
                <a:ea typeface="+mj-ea"/>
                <a:cs typeface="+mj-cs"/>
              </a:rPr>
              <a:t>Anomaly Based Intrusion Detection System in IoT Networks using Random Forest </a:t>
            </a:r>
          </a:p>
        </p:txBody>
      </p:sp>
      <p:sp>
        <p:nvSpPr>
          <p:cNvPr id="3" name="Subtitle 2">
            <a:extLst>
              <a:ext uri="{FF2B5EF4-FFF2-40B4-BE49-F238E27FC236}">
                <a16:creationId xmlns:a16="http://schemas.microsoft.com/office/drawing/2014/main" id="{24DD2F6B-5295-43A0-A5E4-FFF24B1F5FE2}"/>
              </a:ext>
            </a:extLst>
          </p:cNvPr>
          <p:cNvSpPr>
            <a:spLocks noGrp="1"/>
          </p:cNvSpPr>
          <p:nvPr>
            <p:ph type="subTitle" idx="1"/>
          </p:nvPr>
        </p:nvSpPr>
        <p:spPr>
          <a:xfrm>
            <a:off x="4955354" y="2682434"/>
            <a:ext cx="6912796" cy="3197464"/>
          </a:xfrm>
        </p:spPr>
        <p:txBody>
          <a:bodyPr vert="horz" lIns="91440" tIns="45720" rIns="91440" bIns="45720" rtlCol="0">
            <a:normAutofit/>
          </a:bodyPr>
          <a:lstStyle/>
          <a:p>
            <a:pPr indent="-228600" algn="l">
              <a:buFont typeface="Arial" panose="020B0604020202020204" pitchFamily="34" charset="0"/>
              <a:buChar char="•"/>
            </a:pPr>
            <a:r>
              <a:rPr lang="en-US" dirty="0"/>
              <a:t>Project By – 			 Under guidance of-</a:t>
            </a:r>
          </a:p>
          <a:p>
            <a:pPr algn="l"/>
            <a:r>
              <a:rPr lang="en-US" sz="1600" dirty="0"/>
              <a:t>Shruti </a:t>
            </a:r>
            <a:r>
              <a:rPr lang="en-US" sz="1600" dirty="0" err="1"/>
              <a:t>Houji</a:t>
            </a:r>
            <a:r>
              <a:rPr lang="en-US" sz="1600" dirty="0"/>
              <a:t> (71707035C)	    		Prof. M. R. </a:t>
            </a:r>
            <a:r>
              <a:rPr lang="en-US" sz="1600" dirty="0" err="1"/>
              <a:t>Dhage</a:t>
            </a:r>
            <a:endParaRPr lang="en-US" sz="1600" dirty="0"/>
          </a:p>
          <a:p>
            <a:pPr algn="l"/>
            <a:r>
              <a:rPr lang="en-US" sz="1600" dirty="0"/>
              <a:t>Rhishabh Hattarki  (71707027B)</a:t>
            </a:r>
          </a:p>
          <a:p>
            <a:pPr algn="l"/>
            <a:r>
              <a:rPr lang="en-US" sz="1600" dirty="0"/>
              <a:t>Sahil </a:t>
            </a:r>
            <a:r>
              <a:rPr lang="en-US" sz="1600"/>
              <a:t>Dixit (71706924K)</a:t>
            </a:r>
            <a:endParaRPr lang="en-US" sz="1600" dirty="0"/>
          </a:p>
          <a:p>
            <a:pPr algn="l"/>
            <a:r>
              <a:rPr lang="en-US" sz="1600" dirty="0" err="1"/>
              <a:t>Sanika</a:t>
            </a:r>
            <a:r>
              <a:rPr lang="en-US" sz="1600" dirty="0"/>
              <a:t> Patil (71707451L)</a:t>
            </a:r>
          </a:p>
        </p:txBody>
      </p:sp>
      <p:pic>
        <p:nvPicPr>
          <p:cNvPr id="5" name="Picture 4" descr="A close up of a sign&#10;&#10;Description automatically generated">
            <a:extLst>
              <a:ext uri="{FF2B5EF4-FFF2-40B4-BE49-F238E27FC236}">
                <a16:creationId xmlns:a16="http://schemas.microsoft.com/office/drawing/2014/main" id="{B3EE7145-05C0-4FFF-9AF0-E02365254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206" y="2811104"/>
            <a:ext cx="2928114" cy="2928114"/>
          </a:xfrm>
          <a:prstGeom prst="rect">
            <a:avLst/>
          </a:prstGeom>
        </p:spPr>
      </p:pic>
    </p:spTree>
    <p:extLst>
      <p:ext uri="{BB962C8B-B14F-4D97-AF65-F5344CB8AC3E}">
        <p14:creationId xmlns:p14="http://schemas.microsoft.com/office/powerpoint/2010/main" val="1793365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44AEA4-7E33-4C2B-BDE2-FF8953A4813C}"/>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spc="-15" dirty="0">
                <a:solidFill>
                  <a:schemeClr val="bg1"/>
                </a:solidFill>
                <a:latin typeface="+mj-lt"/>
                <a:ea typeface="+mj-ea"/>
                <a:cs typeface="+mj-cs"/>
              </a:rPr>
              <a:t>Are the requirements within the scope of the project? – Functional requirements</a:t>
            </a:r>
            <a:endParaRPr lang="en-US" sz="4400" kern="1200" dirty="0">
              <a:solidFill>
                <a:schemeClr val="bg1"/>
              </a:solidFill>
              <a:latin typeface="+mj-lt"/>
              <a:ea typeface="+mj-ea"/>
              <a:cs typeface="+mj-cs"/>
            </a:endParaRPr>
          </a:p>
        </p:txBody>
      </p:sp>
      <p:graphicFrame>
        <p:nvGraphicFramePr>
          <p:cNvPr id="10" name="TextBox 7">
            <a:extLst>
              <a:ext uri="{FF2B5EF4-FFF2-40B4-BE49-F238E27FC236}">
                <a16:creationId xmlns:a16="http://schemas.microsoft.com/office/drawing/2014/main" id="{6E2606A1-EF25-4A96-B6E5-9D68D3BE43F9}"/>
              </a:ext>
            </a:extLst>
          </p:cNvPr>
          <p:cNvGraphicFramePr/>
          <p:nvPr>
            <p:extLst>
              <p:ext uri="{D42A27DB-BD31-4B8C-83A1-F6EECF244321}">
                <p14:modId xmlns:p14="http://schemas.microsoft.com/office/powerpoint/2010/main" val="4154245436"/>
              </p:ext>
            </p:extLst>
          </p:nvPr>
        </p:nvGraphicFramePr>
        <p:xfrm>
          <a:off x="85725" y="971550"/>
          <a:ext cx="11991975" cy="5753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34264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710E4-3278-451F-BB2C-E4CBF4ABCD8A}"/>
              </a:ext>
            </a:extLst>
          </p:cNvPr>
          <p:cNvSpPr>
            <a:spLocks noGrp="1"/>
          </p:cNvSpPr>
          <p:nvPr>
            <p:ph type="title"/>
          </p:nvPr>
        </p:nvSpPr>
        <p:spPr/>
        <p:txBody>
          <a:bodyPr>
            <a:normAutofit/>
          </a:bodyPr>
          <a:lstStyle/>
          <a:p>
            <a:pPr algn="ctr"/>
            <a:r>
              <a:rPr lang="en-US" b="1" dirty="0"/>
              <a:t>Non-functional requirements:</a:t>
            </a:r>
            <a:br>
              <a:rPr lang="en-US" b="1" dirty="0"/>
            </a:br>
            <a:endParaRPr lang="en-US" dirty="0"/>
          </a:p>
        </p:txBody>
      </p:sp>
      <p:graphicFrame>
        <p:nvGraphicFramePr>
          <p:cNvPr id="5" name="Content Placeholder 2">
            <a:extLst>
              <a:ext uri="{FF2B5EF4-FFF2-40B4-BE49-F238E27FC236}">
                <a16:creationId xmlns:a16="http://schemas.microsoft.com/office/drawing/2014/main" id="{37659353-ABF8-4556-964C-AE84D91B0488}"/>
              </a:ext>
            </a:extLst>
          </p:cNvPr>
          <p:cNvGraphicFramePr>
            <a:graphicFrameLocks noGrp="1"/>
          </p:cNvGraphicFramePr>
          <p:nvPr>
            <p:ph idx="1"/>
            <p:extLst>
              <p:ext uri="{D42A27DB-BD31-4B8C-83A1-F6EECF244321}">
                <p14:modId xmlns:p14="http://schemas.microsoft.com/office/powerpoint/2010/main" val="4197234605"/>
              </p:ext>
            </p:extLst>
          </p:nvPr>
        </p:nvGraphicFramePr>
        <p:xfrm>
          <a:off x="230819" y="1171852"/>
          <a:ext cx="11647503" cy="5504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832557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67A0-57C8-384C-881F-B3028AC21EA6}"/>
              </a:ext>
            </a:extLst>
          </p:cNvPr>
          <p:cNvSpPr>
            <a:spLocks noGrp="1"/>
          </p:cNvSpPr>
          <p:nvPr>
            <p:ph type="ctrTitle"/>
          </p:nvPr>
        </p:nvSpPr>
        <p:spPr>
          <a:xfrm>
            <a:off x="1524000" y="365911"/>
            <a:ext cx="9144000" cy="939702"/>
          </a:xfrm>
        </p:spPr>
        <p:txBody>
          <a:bodyPr/>
          <a:lstStyle/>
          <a:p>
            <a:r>
              <a:rPr lang="en-IN" dirty="0"/>
              <a:t>Scope</a:t>
            </a:r>
            <a:endParaRPr lang="en-US" dirty="0"/>
          </a:p>
        </p:txBody>
      </p:sp>
      <p:graphicFrame>
        <p:nvGraphicFramePr>
          <p:cNvPr id="14" name="Content Placeholder 2">
            <a:extLst>
              <a:ext uri="{FF2B5EF4-FFF2-40B4-BE49-F238E27FC236}">
                <a16:creationId xmlns:a16="http://schemas.microsoft.com/office/drawing/2014/main" id="{0D96BAD4-C5A8-46E5-80D3-9B41FE3047A6}"/>
              </a:ext>
            </a:extLst>
          </p:cNvPr>
          <p:cNvGraphicFramePr>
            <a:graphicFrameLocks/>
          </p:cNvGraphicFramePr>
          <p:nvPr>
            <p:extLst>
              <p:ext uri="{D42A27DB-BD31-4B8C-83A1-F6EECF244321}">
                <p14:modId xmlns:p14="http://schemas.microsoft.com/office/powerpoint/2010/main" val="3582653954"/>
              </p:ext>
            </p:extLst>
          </p:nvPr>
        </p:nvGraphicFramePr>
        <p:xfrm>
          <a:off x="0" y="438150"/>
          <a:ext cx="12192000" cy="6419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353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9F55-0D70-4347-9A99-6CDACD3D27F6}"/>
              </a:ext>
            </a:extLst>
          </p:cNvPr>
          <p:cNvSpPr>
            <a:spLocks noGrp="1"/>
          </p:cNvSpPr>
          <p:nvPr>
            <p:ph type="title"/>
          </p:nvPr>
        </p:nvSpPr>
        <p:spPr>
          <a:xfrm>
            <a:off x="673061" y="747771"/>
            <a:ext cx="10515600" cy="1325563"/>
          </a:xfrm>
        </p:spPr>
        <p:txBody>
          <a:bodyPr/>
          <a:lstStyle/>
          <a:p>
            <a:r>
              <a:rPr lang="en-IN" dirty="0">
                <a:solidFill>
                  <a:srgbClr val="000000"/>
                </a:solidFill>
                <a:latin typeface="Arial" panose="020B0604020202020204" pitchFamily="34" charset="0"/>
              </a:rPr>
              <a:t>P</a:t>
            </a:r>
            <a:r>
              <a:rPr lang="en-IN" b="0" i="0" dirty="0">
                <a:solidFill>
                  <a:srgbClr val="000000"/>
                </a:solidFill>
                <a:effectLst/>
                <a:latin typeface="Arial" panose="020B0604020202020204" pitchFamily="34" charset="0"/>
              </a:rPr>
              <a:t>roblem statement defining scope</a:t>
            </a:r>
            <a:endParaRPr lang="en-US" dirty="0"/>
          </a:p>
        </p:txBody>
      </p:sp>
      <p:sp>
        <p:nvSpPr>
          <p:cNvPr id="3" name="Content Placeholder 2">
            <a:extLst>
              <a:ext uri="{FF2B5EF4-FFF2-40B4-BE49-F238E27FC236}">
                <a16:creationId xmlns:a16="http://schemas.microsoft.com/office/drawing/2014/main" id="{2CECD1F3-44A1-2740-A640-65F716938D2E}"/>
              </a:ext>
            </a:extLst>
          </p:cNvPr>
          <p:cNvSpPr>
            <a:spLocks noGrp="1"/>
          </p:cNvSpPr>
          <p:nvPr>
            <p:ph idx="1"/>
          </p:nvPr>
        </p:nvSpPr>
        <p:spPr>
          <a:xfrm>
            <a:off x="838200" y="2073334"/>
            <a:ext cx="10515600" cy="4351338"/>
          </a:xfrm>
        </p:spPr>
        <p:txBody>
          <a:bodyPr/>
          <a:lstStyle/>
          <a:p>
            <a:pPr marL="0" indent="0">
              <a:buNone/>
            </a:pPr>
            <a:r>
              <a:rPr lang="en-US" dirty="0"/>
              <a:t>To design and implement an anomaly Based Intrusion Detection System in IoT Networks using Random Forest which will passively monitor the IoT network traffic and alert the user for any intrusion detected. The system will look for anomalous behavior in the IOT System and will only detect any intrusion in the network layer of IOT System.</a:t>
            </a:r>
            <a:br>
              <a:rPr lang="en-US" dirty="0"/>
            </a:br>
            <a:endParaRPr lang="en-US" dirty="0"/>
          </a:p>
        </p:txBody>
      </p:sp>
      <p:pic>
        <p:nvPicPr>
          <p:cNvPr id="5" name="Graphic 4" descr="Target">
            <a:extLst>
              <a:ext uri="{FF2B5EF4-FFF2-40B4-BE49-F238E27FC236}">
                <a16:creationId xmlns:a16="http://schemas.microsoft.com/office/drawing/2014/main" id="{173AD791-73BB-4C5C-824E-2D688C4D2C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62360" y="953352"/>
            <a:ext cx="914400" cy="914400"/>
          </a:xfrm>
          <a:prstGeom prst="rect">
            <a:avLst/>
          </a:prstGeom>
        </p:spPr>
      </p:pic>
    </p:spTree>
    <p:extLst>
      <p:ext uri="{BB962C8B-B14F-4D97-AF65-F5344CB8AC3E}">
        <p14:creationId xmlns:p14="http://schemas.microsoft.com/office/powerpoint/2010/main" val="2664801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3BB7-3AD7-1249-8ECD-8B024F6BE064}"/>
              </a:ext>
            </a:extLst>
          </p:cNvPr>
          <p:cNvSpPr>
            <a:spLocks noGrp="1"/>
          </p:cNvSpPr>
          <p:nvPr>
            <p:ph type="title"/>
          </p:nvPr>
        </p:nvSpPr>
        <p:spPr/>
        <p:txBody>
          <a:bodyPr>
            <a:normAutofit/>
          </a:bodyPr>
          <a:lstStyle/>
          <a:p>
            <a:r>
              <a:rPr lang="en-IN">
                <a:latin typeface="Arial" panose="020B0604020202020204" pitchFamily="34" charset="0"/>
              </a:rPr>
              <a:t>R</a:t>
            </a:r>
            <a:r>
              <a:rPr lang="en-IN" b="0" i="0">
                <a:effectLst/>
                <a:latin typeface="Arial" panose="020B0604020202020204" pitchFamily="34" charset="0"/>
              </a:rPr>
              <a:t>equirements fitting into hardware</a:t>
            </a:r>
            <a:endParaRPr lang="en-US"/>
          </a:p>
        </p:txBody>
      </p:sp>
      <p:graphicFrame>
        <p:nvGraphicFramePr>
          <p:cNvPr id="5" name="Content Placeholder 2">
            <a:extLst>
              <a:ext uri="{FF2B5EF4-FFF2-40B4-BE49-F238E27FC236}">
                <a16:creationId xmlns:a16="http://schemas.microsoft.com/office/drawing/2014/main" id="{86AFA46D-CAB3-4A46-AAFE-818648F18D76}"/>
              </a:ext>
            </a:extLst>
          </p:cNvPr>
          <p:cNvGraphicFramePr>
            <a:graphicFrameLocks noGrp="1"/>
          </p:cNvGraphicFramePr>
          <p:nvPr>
            <p:ph idx="1"/>
            <p:extLst>
              <p:ext uri="{D42A27DB-BD31-4B8C-83A1-F6EECF244321}">
                <p14:modId xmlns:p14="http://schemas.microsoft.com/office/powerpoint/2010/main" val="1288550213"/>
              </p:ext>
            </p:extLst>
          </p:nvPr>
        </p:nvGraphicFramePr>
        <p:xfrm>
          <a:off x="213063" y="1509204"/>
          <a:ext cx="11798423" cy="4983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5191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77E30-5385-4F1B-A027-058B150F1688}"/>
              </a:ext>
            </a:extLst>
          </p:cNvPr>
          <p:cNvSpPr>
            <a:spLocks noGrp="1"/>
          </p:cNvSpPr>
          <p:nvPr>
            <p:ph type="title"/>
          </p:nvPr>
        </p:nvSpPr>
        <p:spPr>
          <a:xfrm>
            <a:off x="838200" y="365126"/>
            <a:ext cx="10515600" cy="474630"/>
          </a:xfrm>
        </p:spPr>
        <p:txBody>
          <a:bodyPr>
            <a:normAutofit fontScale="90000"/>
          </a:bodyPr>
          <a:lstStyle/>
          <a:p>
            <a:pPr algn="ctr"/>
            <a:r>
              <a:rPr lang="en-US" dirty="0"/>
              <a:t>Project milestones and timeline</a:t>
            </a:r>
          </a:p>
        </p:txBody>
      </p:sp>
      <p:pic>
        <p:nvPicPr>
          <p:cNvPr id="5" name="Content Placeholder 4">
            <a:extLst>
              <a:ext uri="{FF2B5EF4-FFF2-40B4-BE49-F238E27FC236}">
                <a16:creationId xmlns:a16="http://schemas.microsoft.com/office/drawing/2014/main" id="{60DA7DEC-6EFD-47BB-88E7-01BB989B14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7515" y="2164715"/>
            <a:ext cx="8176969" cy="3673158"/>
          </a:xfrm>
        </p:spPr>
      </p:pic>
      <p:sp>
        <p:nvSpPr>
          <p:cNvPr id="3" name="TextBox 2">
            <a:extLst>
              <a:ext uri="{FF2B5EF4-FFF2-40B4-BE49-F238E27FC236}">
                <a16:creationId xmlns:a16="http://schemas.microsoft.com/office/drawing/2014/main" id="{26E2638D-CAAE-4375-BBB4-2BAFFE966C04}"/>
              </a:ext>
            </a:extLst>
          </p:cNvPr>
          <p:cNvSpPr txBox="1"/>
          <p:nvPr/>
        </p:nvSpPr>
        <p:spPr>
          <a:xfrm>
            <a:off x="6543678" y="1150843"/>
            <a:ext cx="1157689" cy="369332"/>
          </a:xfrm>
          <a:prstGeom prst="rect">
            <a:avLst/>
          </a:prstGeom>
          <a:noFill/>
        </p:spPr>
        <p:txBody>
          <a:bodyPr wrap="none" rtlCol="0">
            <a:spAutoFit/>
          </a:bodyPr>
          <a:lstStyle/>
          <a:p>
            <a:r>
              <a:rPr lang="en-US" dirty="0"/>
              <a:t>December</a:t>
            </a:r>
          </a:p>
        </p:txBody>
      </p:sp>
      <p:sp>
        <p:nvSpPr>
          <p:cNvPr id="6" name="TextBox 5">
            <a:extLst>
              <a:ext uri="{FF2B5EF4-FFF2-40B4-BE49-F238E27FC236}">
                <a16:creationId xmlns:a16="http://schemas.microsoft.com/office/drawing/2014/main" id="{FC35B7B9-FC25-453E-828E-D22127618D6C}"/>
              </a:ext>
            </a:extLst>
          </p:cNvPr>
          <p:cNvSpPr txBox="1"/>
          <p:nvPr/>
        </p:nvSpPr>
        <p:spPr>
          <a:xfrm>
            <a:off x="4910831" y="1150843"/>
            <a:ext cx="1173655" cy="369332"/>
          </a:xfrm>
          <a:prstGeom prst="rect">
            <a:avLst/>
          </a:prstGeom>
          <a:noFill/>
        </p:spPr>
        <p:txBody>
          <a:bodyPr wrap="none" rtlCol="0">
            <a:spAutoFit/>
          </a:bodyPr>
          <a:lstStyle/>
          <a:p>
            <a:r>
              <a:rPr lang="en-US" dirty="0"/>
              <a:t>November</a:t>
            </a:r>
          </a:p>
        </p:txBody>
      </p:sp>
      <p:sp>
        <p:nvSpPr>
          <p:cNvPr id="7" name="TextBox 6">
            <a:extLst>
              <a:ext uri="{FF2B5EF4-FFF2-40B4-BE49-F238E27FC236}">
                <a16:creationId xmlns:a16="http://schemas.microsoft.com/office/drawing/2014/main" id="{CF48F468-CC82-4FBA-8A5F-1540499A73BD}"/>
              </a:ext>
            </a:extLst>
          </p:cNvPr>
          <p:cNvSpPr txBox="1"/>
          <p:nvPr/>
        </p:nvSpPr>
        <p:spPr>
          <a:xfrm>
            <a:off x="8266591" y="1135597"/>
            <a:ext cx="908775" cy="369332"/>
          </a:xfrm>
          <a:prstGeom prst="rect">
            <a:avLst/>
          </a:prstGeom>
          <a:noFill/>
        </p:spPr>
        <p:txBody>
          <a:bodyPr wrap="none" rtlCol="0">
            <a:spAutoFit/>
          </a:bodyPr>
          <a:lstStyle/>
          <a:p>
            <a:r>
              <a:rPr lang="en-US" dirty="0"/>
              <a:t>January</a:t>
            </a:r>
          </a:p>
        </p:txBody>
      </p:sp>
      <p:sp>
        <p:nvSpPr>
          <p:cNvPr id="8" name="TextBox 7">
            <a:extLst>
              <a:ext uri="{FF2B5EF4-FFF2-40B4-BE49-F238E27FC236}">
                <a16:creationId xmlns:a16="http://schemas.microsoft.com/office/drawing/2014/main" id="{684E5F75-CCD4-458B-BAE7-748828E1D1F5}"/>
              </a:ext>
            </a:extLst>
          </p:cNvPr>
          <p:cNvSpPr txBox="1"/>
          <p:nvPr/>
        </p:nvSpPr>
        <p:spPr>
          <a:xfrm>
            <a:off x="3302494" y="1135597"/>
            <a:ext cx="948658" cy="369332"/>
          </a:xfrm>
          <a:prstGeom prst="rect">
            <a:avLst/>
          </a:prstGeom>
          <a:noFill/>
        </p:spPr>
        <p:txBody>
          <a:bodyPr wrap="none" rtlCol="0">
            <a:spAutoFit/>
          </a:bodyPr>
          <a:lstStyle/>
          <a:p>
            <a:r>
              <a:rPr lang="en-US" dirty="0"/>
              <a:t>October</a:t>
            </a:r>
          </a:p>
        </p:txBody>
      </p:sp>
      <p:sp>
        <p:nvSpPr>
          <p:cNvPr id="9" name="TextBox 8">
            <a:extLst>
              <a:ext uri="{FF2B5EF4-FFF2-40B4-BE49-F238E27FC236}">
                <a16:creationId xmlns:a16="http://schemas.microsoft.com/office/drawing/2014/main" id="{F60A0F01-82AC-47FD-816C-FDAA69442682}"/>
              </a:ext>
            </a:extLst>
          </p:cNvPr>
          <p:cNvSpPr txBox="1"/>
          <p:nvPr/>
        </p:nvSpPr>
        <p:spPr>
          <a:xfrm>
            <a:off x="9790254" y="1135597"/>
            <a:ext cx="1022396" cy="369332"/>
          </a:xfrm>
          <a:prstGeom prst="rect">
            <a:avLst/>
          </a:prstGeom>
          <a:noFill/>
        </p:spPr>
        <p:txBody>
          <a:bodyPr wrap="none" rtlCol="0">
            <a:spAutoFit/>
          </a:bodyPr>
          <a:lstStyle/>
          <a:p>
            <a:r>
              <a:rPr lang="en-US" dirty="0"/>
              <a:t>February</a:t>
            </a:r>
          </a:p>
        </p:txBody>
      </p:sp>
      <p:sp>
        <p:nvSpPr>
          <p:cNvPr id="10" name="TextBox 9">
            <a:extLst>
              <a:ext uri="{FF2B5EF4-FFF2-40B4-BE49-F238E27FC236}">
                <a16:creationId xmlns:a16="http://schemas.microsoft.com/office/drawing/2014/main" id="{9606401F-D011-4379-B410-B67D7F4C10AB}"/>
              </a:ext>
            </a:extLst>
          </p:cNvPr>
          <p:cNvSpPr txBox="1"/>
          <p:nvPr/>
        </p:nvSpPr>
        <p:spPr>
          <a:xfrm>
            <a:off x="11040008" y="1135597"/>
            <a:ext cx="788806" cy="369332"/>
          </a:xfrm>
          <a:prstGeom prst="rect">
            <a:avLst/>
          </a:prstGeom>
          <a:noFill/>
        </p:spPr>
        <p:txBody>
          <a:bodyPr wrap="none" rtlCol="0">
            <a:spAutoFit/>
          </a:bodyPr>
          <a:lstStyle/>
          <a:p>
            <a:r>
              <a:rPr lang="en-US" dirty="0"/>
              <a:t>March</a:t>
            </a:r>
          </a:p>
        </p:txBody>
      </p:sp>
      <p:cxnSp>
        <p:nvCxnSpPr>
          <p:cNvPr id="11" name="Straight Connector 10">
            <a:extLst>
              <a:ext uri="{FF2B5EF4-FFF2-40B4-BE49-F238E27FC236}">
                <a16:creationId xmlns:a16="http://schemas.microsoft.com/office/drawing/2014/main" id="{BFC62E0A-40FA-41EC-8FEA-83DA3959487B}"/>
              </a:ext>
            </a:extLst>
          </p:cNvPr>
          <p:cNvCxnSpPr/>
          <p:nvPr/>
        </p:nvCxnSpPr>
        <p:spPr>
          <a:xfrm flipV="1">
            <a:off x="203334" y="957185"/>
            <a:ext cx="11785332" cy="15246"/>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7250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C4A5-4749-4C4D-9474-532EF69E6D89}"/>
              </a:ext>
            </a:extLst>
          </p:cNvPr>
          <p:cNvSpPr>
            <a:spLocks noGrp="1"/>
          </p:cNvSpPr>
          <p:nvPr>
            <p:ph type="title"/>
          </p:nvPr>
        </p:nvSpPr>
        <p:spPr>
          <a:xfrm>
            <a:off x="838200" y="219075"/>
            <a:ext cx="10515600" cy="489361"/>
          </a:xfrm>
        </p:spPr>
        <p:txBody>
          <a:bodyPr>
            <a:normAutofit fontScale="90000"/>
          </a:bodyPr>
          <a:lstStyle/>
          <a:p>
            <a:pPr algn="ctr"/>
            <a:r>
              <a:rPr lang="en-US" dirty="0"/>
              <a:t>Project risks, Priority</a:t>
            </a:r>
          </a:p>
        </p:txBody>
      </p:sp>
      <p:graphicFrame>
        <p:nvGraphicFramePr>
          <p:cNvPr id="4" name="Table 4">
            <a:extLst>
              <a:ext uri="{FF2B5EF4-FFF2-40B4-BE49-F238E27FC236}">
                <a16:creationId xmlns:a16="http://schemas.microsoft.com/office/drawing/2014/main" id="{C36CE69F-4357-4C43-B54C-2F5E6A6F5943}"/>
              </a:ext>
            </a:extLst>
          </p:cNvPr>
          <p:cNvGraphicFramePr>
            <a:graphicFrameLocks noGrp="1"/>
          </p:cNvGraphicFramePr>
          <p:nvPr>
            <p:ph idx="1"/>
            <p:extLst>
              <p:ext uri="{D42A27DB-BD31-4B8C-83A1-F6EECF244321}">
                <p14:modId xmlns:p14="http://schemas.microsoft.com/office/powerpoint/2010/main" val="1104912876"/>
              </p:ext>
            </p:extLst>
          </p:nvPr>
        </p:nvGraphicFramePr>
        <p:xfrm>
          <a:off x="238125" y="942975"/>
          <a:ext cx="11753850" cy="5695950"/>
        </p:xfrm>
        <a:graphic>
          <a:graphicData uri="http://schemas.openxmlformats.org/drawingml/2006/table">
            <a:tbl>
              <a:tblPr firstRow="1" bandRow="1">
                <a:tableStyleId>{9D7B26C5-4107-4FEC-AEDC-1716B250A1EF}</a:tableStyleId>
              </a:tblPr>
              <a:tblGrid>
                <a:gridCol w="1239872">
                  <a:extLst>
                    <a:ext uri="{9D8B030D-6E8A-4147-A177-3AD203B41FA5}">
                      <a16:colId xmlns:a16="http://schemas.microsoft.com/office/drawing/2014/main" val="4290175841"/>
                    </a:ext>
                  </a:extLst>
                </a:gridCol>
                <a:gridCol w="2025418">
                  <a:extLst>
                    <a:ext uri="{9D8B030D-6E8A-4147-A177-3AD203B41FA5}">
                      <a16:colId xmlns:a16="http://schemas.microsoft.com/office/drawing/2014/main" val="4014292766"/>
                    </a:ext>
                  </a:extLst>
                </a:gridCol>
                <a:gridCol w="4105776">
                  <a:extLst>
                    <a:ext uri="{9D8B030D-6E8A-4147-A177-3AD203B41FA5}">
                      <a16:colId xmlns:a16="http://schemas.microsoft.com/office/drawing/2014/main" val="886873658"/>
                    </a:ext>
                  </a:extLst>
                </a:gridCol>
                <a:gridCol w="1701714">
                  <a:extLst>
                    <a:ext uri="{9D8B030D-6E8A-4147-A177-3AD203B41FA5}">
                      <a16:colId xmlns:a16="http://schemas.microsoft.com/office/drawing/2014/main" val="1685689429"/>
                    </a:ext>
                  </a:extLst>
                </a:gridCol>
                <a:gridCol w="2681070">
                  <a:extLst>
                    <a:ext uri="{9D8B030D-6E8A-4147-A177-3AD203B41FA5}">
                      <a16:colId xmlns:a16="http://schemas.microsoft.com/office/drawing/2014/main" val="448524096"/>
                    </a:ext>
                  </a:extLst>
                </a:gridCol>
              </a:tblGrid>
              <a:tr h="441362">
                <a:tc>
                  <a:txBody>
                    <a:bodyPr/>
                    <a:lstStyle/>
                    <a:p>
                      <a:r>
                        <a:rPr lang="en-US" sz="1300"/>
                        <a:t>Type of risk</a:t>
                      </a:r>
                    </a:p>
                  </a:txBody>
                  <a:tcPr marL="73002" marR="73002" marT="36501" marB="36501"/>
                </a:tc>
                <a:tc>
                  <a:txBody>
                    <a:bodyPr/>
                    <a:lstStyle/>
                    <a:p>
                      <a:r>
                        <a:rPr lang="en-US" sz="1300"/>
                        <a:t>Risk</a:t>
                      </a:r>
                    </a:p>
                  </a:txBody>
                  <a:tcPr marL="73002" marR="73002" marT="36501" marB="36501"/>
                </a:tc>
                <a:tc>
                  <a:txBody>
                    <a:bodyPr/>
                    <a:lstStyle/>
                    <a:p>
                      <a:r>
                        <a:rPr lang="en-US" sz="1300"/>
                        <a:t>Details</a:t>
                      </a:r>
                    </a:p>
                  </a:txBody>
                  <a:tcPr marL="73002" marR="73002" marT="36501" marB="36501"/>
                </a:tc>
                <a:tc>
                  <a:txBody>
                    <a:bodyPr/>
                    <a:lstStyle/>
                    <a:p>
                      <a:r>
                        <a:rPr lang="en-US" sz="1300" dirty="0"/>
                        <a:t>Priority</a:t>
                      </a:r>
                    </a:p>
                  </a:txBody>
                  <a:tcPr marL="73002" marR="73002" marT="36501" marB="36501"/>
                </a:tc>
                <a:tc>
                  <a:txBody>
                    <a:bodyPr/>
                    <a:lstStyle/>
                    <a:p>
                      <a:r>
                        <a:rPr lang="en-US" sz="1300"/>
                        <a:t>Backup/Solution</a:t>
                      </a:r>
                    </a:p>
                  </a:txBody>
                  <a:tcPr marL="73002" marR="73002" marT="36501" marB="36501"/>
                </a:tc>
                <a:extLst>
                  <a:ext uri="{0D108BD9-81ED-4DB2-BD59-A6C34878D82A}">
                    <a16:rowId xmlns:a16="http://schemas.microsoft.com/office/drawing/2014/main" val="1860412662"/>
                  </a:ext>
                </a:extLst>
              </a:tr>
              <a:tr h="1272574">
                <a:tc>
                  <a:txBody>
                    <a:bodyPr/>
                    <a:lstStyle/>
                    <a:p>
                      <a:r>
                        <a:rPr lang="en-US" sz="1300"/>
                        <a:t>Schedule</a:t>
                      </a:r>
                    </a:p>
                  </a:txBody>
                  <a:tcPr marL="73002" marR="73002" marT="36501" marB="36501"/>
                </a:tc>
                <a:tc>
                  <a:txBody>
                    <a:bodyPr/>
                    <a:lstStyle/>
                    <a:p>
                      <a:pPr marL="285750" indent="-285750">
                        <a:buFont typeface="Arial" panose="020B0604020202020204" pitchFamily="34" charset="0"/>
                        <a:buChar char="•"/>
                      </a:pPr>
                      <a:r>
                        <a:rPr lang="en-US" sz="1300"/>
                        <a:t>Wrong time estimate</a:t>
                      </a:r>
                    </a:p>
                    <a:p>
                      <a:pPr marL="285750" indent="-285750">
                        <a:buFont typeface="Arial" panose="020B0604020202020204" pitchFamily="34" charset="0"/>
                        <a:buChar char="•"/>
                      </a:pPr>
                      <a:r>
                        <a:rPr lang="en-US" sz="1300"/>
                        <a:t>Resources not tracked properly</a:t>
                      </a:r>
                    </a:p>
                  </a:txBody>
                  <a:tcPr marL="73002" marR="73002" marT="36501" marB="36501"/>
                </a:tc>
                <a:tc>
                  <a:txBody>
                    <a:bodyPr/>
                    <a:lstStyle/>
                    <a:p>
                      <a:pPr marL="285750" indent="-285750">
                        <a:buFont typeface="Arial" panose="020B0604020202020204" pitchFamily="34" charset="0"/>
                        <a:buChar char="•"/>
                      </a:pPr>
                      <a:r>
                        <a:rPr lang="en-US" sz="1300" dirty="0"/>
                        <a:t>Not able to start with IoT implementation in time</a:t>
                      </a:r>
                    </a:p>
                    <a:p>
                      <a:pPr marL="285750" indent="-285750">
                        <a:buFont typeface="Arial" panose="020B0604020202020204" pitchFamily="34" charset="0"/>
                        <a:buChar char="•"/>
                      </a:pPr>
                      <a:r>
                        <a:rPr lang="en-US" sz="1300" dirty="0"/>
                        <a:t>Need of more hardware, learning Django, Vue (frameworks), learning IoT connectivity</a:t>
                      </a:r>
                    </a:p>
                  </a:txBody>
                  <a:tcPr marL="73002" marR="73002" marT="36501" marB="36501"/>
                </a:tc>
                <a:tc>
                  <a:txBody>
                    <a:bodyPr/>
                    <a:lstStyle/>
                    <a:p>
                      <a:pPr marL="285750" indent="-285750">
                        <a:buFont typeface="Arial" panose="020B0604020202020204" pitchFamily="34" charset="0"/>
                        <a:buChar char="•"/>
                      </a:pPr>
                      <a:r>
                        <a:rPr lang="en-US" sz="1300" dirty="0"/>
                        <a:t>Low</a:t>
                      </a:r>
                    </a:p>
                    <a:p>
                      <a:pPr marL="285750" indent="-285750">
                        <a:buFont typeface="Arial" panose="020B0604020202020204" pitchFamily="34" charset="0"/>
                        <a:buChar char="•"/>
                      </a:pPr>
                      <a:r>
                        <a:rPr lang="en-US" sz="1300" dirty="0"/>
                        <a:t>Low/Medium</a:t>
                      </a:r>
                    </a:p>
                  </a:txBody>
                  <a:tcPr marL="73002" marR="73002" marT="36501" marB="36501"/>
                </a:tc>
                <a:tc>
                  <a:txBody>
                    <a:bodyPr/>
                    <a:lstStyle/>
                    <a:p>
                      <a:pPr marL="285750" indent="-285750">
                        <a:buFont typeface="Arial" panose="020B0604020202020204" pitchFamily="34" charset="0"/>
                        <a:buChar char="•"/>
                      </a:pPr>
                      <a:r>
                        <a:rPr lang="en-US" sz="1300" dirty="0"/>
                        <a:t>Timely schedule checks</a:t>
                      </a:r>
                    </a:p>
                  </a:txBody>
                  <a:tcPr marL="73002" marR="73002" marT="36501" marB="36501"/>
                </a:tc>
                <a:extLst>
                  <a:ext uri="{0D108BD9-81ED-4DB2-BD59-A6C34878D82A}">
                    <a16:rowId xmlns:a16="http://schemas.microsoft.com/office/drawing/2014/main" val="3452799144"/>
                  </a:ext>
                </a:extLst>
              </a:tr>
              <a:tr h="718434">
                <a:tc>
                  <a:txBody>
                    <a:bodyPr/>
                    <a:lstStyle/>
                    <a:p>
                      <a:r>
                        <a:rPr lang="en-US" sz="1300"/>
                        <a:t>Budget</a:t>
                      </a:r>
                    </a:p>
                  </a:txBody>
                  <a:tcPr marL="73002" marR="73002" marT="36501" marB="36501"/>
                </a:tc>
                <a:tc>
                  <a:txBody>
                    <a:bodyPr/>
                    <a:lstStyle/>
                    <a:p>
                      <a:pPr marL="285750" indent="-285750">
                        <a:buFont typeface="Arial" panose="020B0604020202020204" pitchFamily="34" charset="0"/>
                        <a:buChar char="•"/>
                      </a:pPr>
                      <a:r>
                        <a:rPr lang="en-US" sz="1300"/>
                        <a:t>Hardware issues</a:t>
                      </a:r>
                    </a:p>
                  </a:txBody>
                  <a:tcPr marL="73002" marR="73002" marT="36501" marB="36501"/>
                </a:tc>
                <a:tc>
                  <a:txBody>
                    <a:bodyPr/>
                    <a:lstStyle/>
                    <a:p>
                      <a:pPr marL="285750" indent="-285750" algn="l">
                        <a:buFont typeface="Arial" panose="020B0604020202020204" pitchFamily="34" charset="0"/>
                        <a:buChar char="•"/>
                      </a:pPr>
                      <a:r>
                        <a:rPr lang="en-US" sz="1300" dirty="0"/>
                        <a:t>Zigbee adapter, cable needed</a:t>
                      </a:r>
                    </a:p>
                    <a:p>
                      <a:pPr marL="285750" indent="-285750" algn="l">
                        <a:buFont typeface="Arial" panose="020B0604020202020204" pitchFamily="34" charset="0"/>
                        <a:buChar char="•"/>
                      </a:pPr>
                      <a:r>
                        <a:rPr lang="en-US" sz="1300" dirty="0"/>
                        <a:t>Sensor failure</a:t>
                      </a:r>
                    </a:p>
                  </a:txBody>
                  <a:tcPr marL="73002" marR="73002" marT="36501" marB="36501"/>
                </a:tc>
                <a:tc>
                  <a:txBody>
                    <a:bodyPr/>
                    <a:lstStyle/>
                    <a:p>
                      <a:pPr marL="285750" indent="-285750">
                        <a:buFont typeface="Arial" panose="020B0604020202020204" pitchFamily="34" charset="0"/>
                        <a:buChar char="•"/>
                      </a:pPr>
                      <a:r>
                        <a:rPr lang="en-US" sz="1300" dirty="0">
                          <a:solidFill>
                            <a:srgbClr val="FF0000"/>
                          </a:solidFill>
                        </a:rPr>
                        <a:t>High</a:t>
                      </a:r>
                    </a:p>
                    <a:p>
                      <a:pPr marL="285750" indent="-285750">
                        <a:buFont typeface="Arial" panose="020B0604020202020204" pitchFamily="34" charset="0"/>
                        <a:buChar char="•"/>
                      </a:pPr>
                      <a:r>
                        <a:rPr lang="en-US" sz="1300" dirty="0"/>
                        <a:t>Low</a:t>
                      </a:r>
                    </a:p>
                  </a:txBody>
                  <a:tcPr marL="73002" marR="73002" marT="36501" marB="36501"/>
                </a:tc>
                <a:tc>
                  <a:txBody>
                    <a:bodyPr/>
                    <a:lstStyle/>
                    <a:p>
                      <a:pPr marL="285750" indent="-285750">
                        <a:buFont typeface="Arial" panose="020B0604020202020204" pitchFamily="34" charset="0"/>
                        <a:buChar char="•"/>
                      </a:pPr>
                      <a:r>
                        <a:rPr lang="en-US" sz="1300"/>
                        <a:t>Borrow/buy</a:t>
                      </a:r>
                    </a:p>
                    <a:p>
                      <a:pPr marL="285750" indent="-285750">
                        <a:buFont typeface="Arial" panose="020B0604020202020204" pitchFamily="34" charset="0"/>
                        <a:buChar char="•"/>
                      </a:pPr>
                      <a:r>
                        <a:rPr lang="en-US" sz="1300"/>
                        <a:t>Borrow/buy</a:t>
                      </a:r>
                    </a:p>
                  </a:txBody>
                  <a:tcPr marL="73002" marR="73002" marT="36501" marB="36501"/>
                </a:tc>
                <a:extLst>
                  <a:ext uri="{0D108BD9-81ED-4DB2-BD59-A6C34878D82A}">
                    <a16:rowId xmlns:a16="http://schemas.microsoft.com/office/drawing/2014/main" val="1835539143"/>
                  </a:ext>
                </a:extLst>
              </a:tr>
              <a:tr h="995503">
                <a:tc>
                  <a:txBody>
                    <a:bodyPr/>
                    <a:lstStyle/>
                    <a:p>
                      <a:r>
                        <a:rPr lang="en-US" sz="1300"/>
                        <a:t>Technical</a:t>
                      </a:r>
                    </a:p>
                  </a:txBody>
                  <a:tcPr marL="73002" marR="73002" marT="36501" marB="36501"/>
                </a:tc>
                <a:tc>
                  <a:txBody>
                    <a:bodyPr/>
                    <a:lstStyle/>
                    <a:p>
                      <a:pPr marL="285750" indent="-285750">
                        <a:buFont typeface="Arial" panose="020B0604020202020204" pitchFamily="34" charset="0"/>
                        <a:buChar char="•"/>
                      </a:pPr>
                      <a:r>
                        <a:rPr lang="en-US" sz="1300"/>
                        <a:t>Dataset issues</a:t>
                      </a:r>
                    </a:p>
                    <a:p>
                      <a:pPr marL="285750" indent="-285750">
                        <a:buFont typeface="Arial" panose="020B0604020202020204" pitchFamily="34" charset="0"/>
                        <a:buChar char="•"/>
                      </a:pPr>
                      <a:r>
                        <a:rPr lang="en-US" sz="1300"/>
                        <a:t>Change in requirements</a:t>
                      </a:r>
                    </a:p>
                  </a:txBody>
                  <a:tcPr marL="73002" marR="73002" marT="36501" marB="36501"/>
                </a:tc>
                <a:tc>
                  <a:txBody>
                    <a:bodyPr/>
                    <a:lstStyle/>
                    <a:p>
                      <a:pPr marL="285750" indent="-285750">
                        <a:buFont typeface="Arial" panose="020B0604020202020204" pitchFamily="34" charset="0"/>
                        <a:buChar char="•"/>
                      </a:pPr>
                      <a:r>
                        <a:rPr lang="en-US" sz="1300"/>
                        <a:t>Not able to use DS2OS directly</a:t>
                      </a:r>
                    </a:p>
                    <a:p>
                      <a:pPr marL="285750" indent="-285750">
                        <a:buFont typeface="Arial" panose="020B0604020202020204" pitchFamily="34" charset="0"/>
                        <a:buChar char="•"/>
                      </a:pPr>
                      <a:r>
                        <a:rPr lang="en-US" sz="1300"/>
                        <a:t>More devices needed, different sensors used, different algorithms used</a:t>
                      </a:r>
                    </a:p>
                  </a:txBody>
                  <a:tcPr marL="73002" marR="73002" marT="36501" marB="36501"/>
                </a:tc>
                <a:tc>
                  <a:txBody>
                    <a:bodyPr/>
                    <a:lstStyle/>
                    <a:p>
                      <a:pPr marL="285750" indent="-285750">
                        <a:buFont typeface="Arial" panose="020B0604020202020204" pitchFamily="34" charset="0"/>
                        <a:buChar char="•"/>
                      </a:pPr>
                      <a:r>
                        <a:rPr lang="en-US" sz="1300" dirty="0">
                          <a:solidFill>
                            <a:srgbClr val="FF0000"/>
                          </a:solidFill>
                        </a:rPr>
                        <a:t>High</a:t>
                      </a:r>
                    </a:p>
                    <a:p>
                      <a:pPr marL="285750" indent="-285750">
                        <a:buFont typeface="Arial" panose="020B0604020202020204" pitchFamily="34" charset="0"/>
                        <a:buChar char="•"/>
                      </a:pPr>
                      <a:r>
                        <a:rPr lang="en-US" sz="1300" dirty="0"/>
                        <a:t>Low</a:t>
                      </a:r>
                    </a:p>
                  </a:txBody>
                  <a:tcPr marL="73002" marR="73002" marT="36501" marB="36501"/>
                </a:tc>
                <a:tc>
                  <a:txBody>
                    <a:bodyPr/>
                    <a:lstStyle/>
                    <a:p>
                      <a:pPr marL="285750" indent="-285750">
                        <a:buFont typeface="Arial" panose="020B0604020202020204" pitchFamily="34" charset="0"/>
                        <a:buChar char="•"/>
                      </a:pPr>
                      <a:r>
                        <a:rPr lang="en-US" sz="1300"/>
                        <a:t>Create own dataset</a:t>
                      </a:r>
                    </a:p>
                    <a:p>
                      <a:pPr marL="285750" indent="-285750">
                        <a:buFont typeface="Arial" panose="020B0604020202020204" pitchFamily="34" charset="0"/>
                        <a:buChar char="•"/>
                      </a:pPr>
                      <a:r>
                        <a:rPr lang="en-US" sz="1300"/>
                        <a:t>Redesign and implement</a:t>
                      </a:r>
                    </a:p>
                  </a:txBody>
                  <a:tcPr marL="73002" marR="73002" marT="36501" marB="36501"/>
                </a:tc>
                <a:extLst>
                  <a:ext uri="{0D108BD9-81ED-4DB2-BD59-A6C34878D82A}">
                    <a16:rowId xmlns:a16="http://schemas.microsoft.com/office/drawing/2014/main" val="785323685"/>
                  </a:ext>
                </a:extLst>
              </a:tr>
              <a:tr h="1549643">
                <a:tc>
                  <a:txBody>
                    <a:bodyPr/>
                    <a:lstStyle/>
                    <a:p>
                      <a:r>
                        <a:rPr lang="en-US" sz="1300"/>
                        <a:t>Operational</a:t>
                      </a:r>
                    </a:p>
                  </a:txBody>
                  <a:tcPr marL="73002" marR="73002" marT="36501" marB="36501"/>
                </a:tc>
                <a:tc>
                  <a:txBody>
                    <a:bodyPr/>
                    <a:lstStyle/>
                    <a:p>
                      <a:pPr marL="285750" indent="-285750">
                        <a:buFont typeface="Arial" panose="020B0604020202020204" pitchFamily="34" charset="0"/>
                        <a:buChar char="•"/>
                      </a:pPr>
                      <a:r>
                        <a:rPr lang="en-US" sz="1300"/>
                        <a:t>Lack of communication</a:t>
                      </a:r>
                    </a:p>
                    <a:p>
                      <a:pPr marL="285750" indent="-285750">
                        <a:buFont typeface="Arial" panose="020B0604020202020204" pitchFamily="34" charset="0"/>
                        <a:buChar char="•"/>
                      </a:pPr>
                      <a:endParaRPr lang="en-US" sz="1300"/>
                    </a:p>
                    <a:p>
                      <a:pPr marL="285750" indent="-285750">
                        <a:buFont typeface="Arial" panose="020B0604020202020204" pitchFamily="34" charset="0"/>
                        <a:buChar char="•"/>
                      </a:pPr>
                      <a:r>
                        <a:rPr lang="en-US" sz="1300"/>
                        <a:t>Subject training</a:t>
                      </a:r>
                    </a:p>
                  </a:txBody>
                  <a:tcPr marL="73002" marR="73002" marT="36501" marB="36501"/>
                </a:tc>
                <a:tc>
                  <a:txBody>
                    <a:bodyPr/>
                    <a:lstStyle/>
                    <a:p>
                      <a:pPr marL="285750" indent="-285750">
                        <a:buFont typeface="Arial" panose="020B0604020202020204" pitchFamily="34" charset="0"/>
                        <a:buChar char="•"/>
                      </a:pPr>
                      <a:r>
                        <a:rPr lang="en-US" sz="1300"/>
                        <a:t>Not communicating well leading to delays, redundancy of work, wrong work</a:t>
                      </a:r>
                    </a:p>
                    <a:p>
                      <a:pPr marL="285750" indent="-285750">
                        <a:buFont typeface="Arial" panose="020B0604020202020204" pitchFamily="34" charset="0"/>
                        <a:buChar char="•"/>
                      </a:pPr>
                      <a:r>
                        <a:rPr lang="en-US" sz="1300"/>
                        <a:t>Learning concepts, languages (Python, Javascript, Arduino), frameworks (Django, Vue)</a:t>
                      </a:r>
                    </a:p>
                  </a:txBody>
                  <a:tcPr marL="73002" marR="73002" marT="36501" marB="36501"/>
                </a:tc>
                <a:tc>
                  <a:txBody>
                    <a:bodyPr/>
                    <a:lstStyle/>
                    <a:p>
                      <a:pPr marL="285750" indent="-285750">
                        <a:buFont typeface="Arial" panose="020B0604020202020204" pitchFamily="34" charset="0"/>
                        <a:buChar char="•"/>
                      </a:pPr>
                      <a:r>
                        <a:rPr lang="en-US" sz="1300" dirty="0"/>
                        <a:t>Low</a:t>
                      </a:r>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r>
                        <a:rPr lang="en-US" sz="1300" dirty="0">
                          <a:solidFill>
                            <a:srgbClr val="FF0000"/>
                          </a:solidFill>
                        </a:rPr>
                        <a:t>High</a:t>
                      </a:r>
                    </a:p>
                  </a:txBody>
                  <a:tcPr marL="73002" marR="73002" marT="36501" marB="36501"/>
                </a:tc>
                <a:tc>
                  <a:txBody>
                    <a:bodyPr/>
                    <a:lstStyle/>
                    <a:p>
                      <a:pPr marL="285750" indent="-285750">
                        <a:buFont typeface="Arial" panose="020B0604020202020204" pitchFamily="34" charset="0"/>
                        <a:buChar char="•"/>
                      </a:pPr>
                      <a:r>
                        <a:rPr lang="en-US" sz="1300"/>
                        <a:t>Regular meetings</a:t>
                      </a:r>
                    </a:p>
                    <a:p>
                      <a:pPr marL="285750" indent="-285750">
                        <a:buFont typeface="Arial" panose="020B0604020202020204" pitchFamily="34" charset="0"/>
                        <a:buChar char="•"/>
                      </a:pPr>
                      <a:endParaRPr lang="en-US" sz="1300"/>
                    </a:p>
                    <a:p>
                      <a:pPr marL="285750" indent="-285750">
                        <a:buFont typeface="Arial" panose="020B0604020202020204" pitchFamily="34" charset="0"/>
                        <a:buChar char="•"/>
                      </a:pPr>
                      <a:r>
                        <a:rPr lang="en-US" sz="1300"/>
                        <a:t>Regular learning</a:t>
                      </a:r>
                    </a:p>
                  </a:txBody>
                  <a:tcPr marL="73002" marR="73002" marT="36501" marB="36501"/>
                </a:tc>
                <a:extLst>
                  <a:ext uri="{0D108BD9-81ED-4DB2-BD59-A6C34878D82A}">
                    <a16:rowId xmlns:a16="http://schemas.microsoft.com/office/drawing/2014/main" val="3913541275"/>
                  </a:ext>
                </a:extLst>
              </a:tr>
              <a:tr h="718434">
                <a:tc>
                  <a:txBody>
                    <a:bodyPr/>
                    <a:lstStyle/>
                    <a:p>
                      <a:r>
                        <a:rPr lang="en-US" sz="1300"/>
                        <a:t>External</a:t>
                      </a:r>
                    </a:p>
                  </a:txBody>
                  <a:tcPr marL="73002" marR="73002" marT="36501" marB="36501"/>
                </a:tc>
                <a:tc>
                  <a:txBody>
                    <a:bodyPr/>
                    <a:lstStyle/>
                    <a:p>
                      <a:pPr marL="285750" indent="-285750">
                        <a:buFont typeface="Arial" panose="020B0604020202020204" pitchFamily="34" charset="0"/>
                        <a:buChar char="•"/>
                      </a:pPr>
                      <a:r>
                        <a:rPr lang="en-US" sz="1300"/>
                        <a:t>Academic risks</a:t>
                      </a:r>
                    </a:p>
                    <a:p>
                      <a:pPr marL="285750" indent="-285750">
                        <a:buFont typeface="Arial" panose="020B0604020202020204" pitchFamily="34" charset="0"/>
                        <a:buChar char="•"/>
                      </a:pPr>
                      <a:r>
                        <a:rPr lang="en-US" sz="1300"/>
                        <a:t>Health issues</a:t>
                      </a:r>
                    </a:p>
                  </a:txBody>
                  <a:tcPr marL="73002" marR="73002" marT="36501" marB="36501"/>
                </a:tc>
                <a:tc>
                  <a:txBody>
                    <a:bodyPr/>
                    <a:lstStyle/>
                    <a:p>
                      <a:pPr marL="285750" indent="-285750">
                        <a:buFont typeface="Arial" panose="020B0604020202020204" pitchFamily="34" charset="0"/>
                        <a:buChar char="•"/>
                      </a:pPr>
                      <a:r>
                        <a:rPr lang="en-US" sz="1300"/>
                        <a:t>Exams, submissions</a:t>
                      </a:r>
                    </a:p>
                    <a:p>
                      <a:pPr marL="285750" indent="-285750">
                        <a:buFont typeface="Arial" panose="020B0604020202020204" pitchFamily="34" charset="0"/>
                        <a:buChar char="•"/>
                      </a:pPr>
                      <a:r>
                        <a:rPr lang="en-US" sz="1300"/>
                        <a:t>Members can get unwell</a:t>
                      </a:r>
                    </a:p>
                  </a:txBody>
                  <a:tcPr marL="73002" marR="73002" marT="36501" marB="36501"/>
                </a:tc>
                <a:tc>
                  <a:txBody>
                    <a:bodyPr/>
                    <a:lstStyle/>
                    <a:p>
                      <a:pPr marL="285750" indent="-285750">
                        <a:buFont typeface="Arial" panose="020B0604020202020204" pitchFamily="34" charset="0"/>
                        <a:buChar char="•"/>
                      </a:pPr>
                      <a:r>
                        <a:rPr lang="en-US" sz="1300"/>
                        <a:t>Low</a:t>
                      </a:r>
                    </a:p>
                    <a:p>
                      <a:pPr marL="285750" indent="-285750">
                        <a:buFont typeface="Arial" panose="020B0604020202020204" pitchFamily="34" charset="0"/>
                        <a:buChar char="•"/>
                      </a:pPr>
                      <a:r>
                        <a:rPr lang="en-US" sz="1300"/>
                        <a:t>Low</a:t>
                      </a:r>
                    </a:p>
                  </a:txBody>
                  <a:tcPr marL="73002" marR="73002" marT="36501" marB="36501"/>
                </a:tc>
                <a:tc>
                  <a:txBody>
                    <a:bodyPr/>
                    <a:lstStyle/>
                    <a:p>
                      <a:pPr marL="285750" indent="-285750">
                        <a:buFont typeface="Arial" panose="020B0604020202020204" pitchFamily="34" charset="0"/>
                        <a:buChar char="•"/>
                      </a:pPr>
                      <a:r>
                        <a:rPr lang="en-US" sz="1300" dirty="0"/>
                        <a:t>Take the necessary break and work around it</a:t>
                      </a:r>
                    </a:p>
                  </a:txBody>
                  <a:tcPr marL="73002" marR="73002" marT="36501" marB="36501"/>
                </a:tc>
                <a:extLst>
                  <a:ext uri="{0D108BD9-81ED-4DB2-BD59-A6C34878D82A}">
                    <a16:rowId xmlns:a16="http://schemas.microsoft.com/office/drawing/2014/main" val="2829912744"/>
                  </a:ext>
                </a:extLst>
              </a:tr>
            </a:tbl>
          </a:graphicData>
        </a:graphic>
      </p:graphicFrame>
    </p:spTree>
    <p:extLst>
      <p:ext uri="{BB962C8B-B14F-4D97-AF65-F5344CB8AC3E}">
        <p14:creationId xmlns:p14="http://schemas.microsoft.com/office/powerpoint/2010/main" val="2480102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74477-B85B-432A-BEA0-B6871E566C3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Idea matrix</a:t>
            </a:r>
            <a:br>
              <a:rPr lang="en-US" sz="2600" kern="1200">
                <a:solidFill>
                  <a:srgbClr val="FFFFFF"/>
                </a:solidFill>
                <a:latin typeface="+mj-lt"/>
                <a:ea typeface="+mj-ea"/>
                <a:cs typeface="+mj-cs"/>
              </a:rPr>
            </a:br>
            <a:r>
              <a:rPr lang="en-US" sz="2600" kern="1200">
                <a:solidFill>
                  <a:srgbClr val="FFFFFF"/>
                </a:solidFill>
                <a:latin typeface="+mj-lt"/>
                <a:ea typeface="+mj-ea"/>
                <a:cs typeface="+mj-cs"/>
              </a:rPr>
              <a:t>‘I’</a:t>
            </a:r>
          </a:p>
        </p:txBody>
      </p:sp>
      <p:graphicFrame>
        <p:nvGraphicFramePr>
          <p:cNvPr id="4" name="Table 1">
            <a:extLst>
              <a:ext uri="{FF2B5EF4-FFF2-40B4-BE49-F238E27FC236}">
                <a16:creationId xmlns:a16="http://schemas.microsoft.com/office/drawing/2014/main" id="{CC49ECDB-5F01-43F2-9A48-3C22E238CC6B}"/>
              </a:ext>
            </a:extLst>
          </p:cNvPr>
          <p:cNvGraphicFramePr/>
          <p:nvPr>
            <p:extLst>
              <p:ext uri="{D42A27DB-BD31-4B8C-83A1-F6EECF244321}">
                <p14:modId xmlns:p14="http://schemas.microsoft.com/office/powerpoint/2010/main" val="3383983951"/>
              </p:ext>
            </p:extLst>
          </p:nvPr>
        </p:nvGraphicFramePr>
        <p:xfrm>
          <a:off x="4038600" y="1108534"/>
          <a:ext cx="7188200" cy="4637544"/>
        </p:xfrm>
        <a:graphic>
          <a:graphicData uri="http://schemas.openxmlformats.org/drawingml/2006/table">
            <a:tbl>
              <a:tblPr firstRow="1" bandRow="1">
                <a:tableStyleId>{5C22544A-7EE6-4342-B048-85BDC9FD1C3A}</a:tableStyleId>
              </a:tblPr>
              <a:tblGrid>
                <a:gridCol w="1430565">
                  <a:extLst>
                    <a:ext uri="{9D8B030D-6E8A-4147-A177-3AD203B41FA5}">
                      <a16:colId xmlns:a16="http://schemas.microsoft.com/office/drawing/2014/main" val="20000"/>
                    </a:ext>
                  </a:extLst>
                </a:gridCol>
                <a:gridCol w="3200403">
                  <a:extLst>
                    <a:ext uri="{9D8B030D-6E8A-4147-A177-3AD203B41FA5}">
                      <a16:colId xmlns:a16="http://schemas.microsoft.com/office/drawing/2014/main" val="20001"/>
                    </a:ext>
                  </a:extLst>
                </a:gridCol>
                <a:gridCol w="2557232">
                  <a:extLst>
                    <a:ext uri="{9D8B030D-6E8A-4147-A177-3AD203B41FA5}">
                      <a16:colId xmlns:a16="http://schemas.microsoft.com/office/drawing/2014/main" val="20002"/>
                    </a:ext>
                  </a:extLst>
                </a:gridCol>
              </a:tblGrid>
              <a:tr h="1040616">
                <a:tc>
                  <a:txBody>
                    <a:bodyPr/>
                    <a:lstStyle/>
                    <a:p>
                      <a:pPr algn="ctr">
                        <a:lnSpc>
                          <a:spcPct val="100000"/>
                        </a:lnSpc>
                      </a:pPr>
                      <a:endParaRPr lang="en-US" sz="1600"/>
                    </a:p>
                    <a:p>
                      <a:pPr algn="ctr">
                        <a:lnSpc>
                          <a:spcPct val="100000"/>
                        </a:lnSpc>
                      </a:pPr>
                      <a:endParaRPr lang="en-US" sz="1600"/>
                    </a:p>
                    <a:p>
                      <a:pPr algn="ctr">
                        <a:lnSpc>
                          <a:spcPct val="100000"/>
                        </a:lnSpc>
                      </a:pPr>
                      <a:r>
                        <a:rPr lang="en-US" sz="1600"/>
                        <a:t>IDEA</a:t>
                      </a:r>
                      <a:endParaRPr lang="en-US" sz="1600" b="1">
                        <a:solidFill>
                          <a:srgbClr val="FFFFFF"/>
                        </a:solidFill>
                      </a:endParaRPr>
                    </a:p>
                  </a:txBody>
                  <a:tcPr marL="243637" marR="146182" marT="146182" marB="146182"/>
                </a:tc>
                <a:tc>
                  <a:txBody>
                    <a:bodyPr/>
                    <a:lstStyle/>
                    <a:p>
                      <a:pPr algn="ctr"/>
                      <a:endParaRPr lang="en-US" sz="1600"/>
                    </a:p>
                    <a:p>
                      <a:pPr algn="ctr"/>
                      <a:endParaRPr lang="en-US" sz="1600"/>
                    </a:p>
                    <a:p>
                      <a:pPr algn="ctr"/>
                      <a:r>
                        <a:rPr lang="en-US" sz="1600"/>
                        <a:t>Deliverable</a:t>
                      </a:r>
                      <a:endParaRPr lang="en-US" sz="1600" b="1">
                        <a:solidFill>
                          <a:srgbClr val="FFFFFF"/>
                        </a:solidFill>
                      </a:endParaRPr>
                    </a:p>
                  </a:txBody>
                  <a:tcPr marL="243637" marR="146182" marT="146182" marB="146182"/>
                </a:tc>
                <a:tc>
                  <a:txBody>
                    <a:bodyPr/>
                    <a:lstStyle/>
                    <a:p>
                      <a:pPr algn="ctr"/>
                      <a:endParaRPr lang="en-US" sz="1600"/>
                    </a:p>
                    <a:p>
                      <a:pPr algn="ctr"/>
                      <a:endParaRPr lang="en-US" sz="1600"/>
                    </a:p>
                    <a:p>
                      <a:pPr algn="ctr"/>
                      <a:r>
                        <a:rPr lang="en-US" sz="1600"/>
                        <a:t>Parameter Affected </a:t>
                      </a:r>
                      <a:endParaRPr lang="en-US" sz="1600" b="1">
                        <a:solidFill>
                          <a:srgbClr val="FFFFFF"/>
                        </a:solidFill>
                      </a:endParaRPr>
                    </a:p>
                  </a:txBody>
                  <a:tcPr marL="243637" marR="146182" marT="146182" marB="146182"/>
                </a:tc>
                <a:extLst>
                  <a:ext uri="{0D108BD9-81ED-4DB2-BD59-A6C34878D82A}">
                    <a16:rowId xmlns:a16="http://schemas.microsoft.com/office/drawing/2014/main" val="10000"/>
                  </a:ext>
                </a:extLst>
              </a:tr>
              <a:tr h="1040616">
                <a:tc>
                  <a:txBody>
                    <a:bodyPr/>
                    <a:lstStyle/>
                    <a:p>
                      <a:pPr>
                        <a:lnSpc>
                          <a:spcPct val="100000"/>
                        </a:lnSpc>
                      </a:pPr>
                      <a:r>
                        <a:rPr lang="en-US" sz="1600"/>
                        <a:t>         </a:t>
                      </a:r>
                    </a:p>
                    <a:p>
                      <a:pPr>
                        <a:lnSpc>
                          <a:spcPct val="100000"/>
                        </a:lnSpc>
                      </a:pPr>
                      <a:r>
                        <a:rPr lang="en-US" sz="1600"/>
                        <a:t>          </a:t>
                      </a:r>
                    </a:p>
                    <a:p>
                      <a:pPr algn="ctr">
                        <a:lnSpc>
                          <a:spcPct val="100000"/>
                        </a:lnSpc>
                      </a:pPr>
                      <a:r>
                        <a:rPr lang="en-US" sz="1600"/>
                        <a:t>  Increase</a:t>
                      </a:r>
                      <a:endParaRPr lang="en-US" sz="1600">
                        <a:solidFill>
                          <a:schemeClr val="tx1">
                            <a:lumMod val="85000"/>
                            <a:lumOff val="15000"/>
                          </a:schemeClr>
                        </a:solidFill>
                      </a:endParaRPr>
                    </a:p>
                  </a:txBody>
                  <a:tcPr marL="243637" marR="146182" marT="146182" marB="146182"/>
                </a:tc>
                <a:tc>
                  <a:txBody>
                    <a:bodyPr/>
                    <a:lstStyle/>
                    <a:p>
                      <a:pPr>
                        <a:lnSpc>
                          <a:spcPct val="100000"/>
                        </a:lnSpc>
                        <a:buFont typeface="Arial"/>
                        <a:buChar char="•"/>
                      </a:pPr>
                      <a:r>
                        <a:rPr lang="en-US" sz="1600"/>
                        <a:t>It increases Network security</a:t>
                      </a:r>
                    </a:p>
                    <a:p>
                      <a:pPr>
                        <a:lnSpc>
                          <a:spcPct val="100000"/>
                        </a:lnSpc>
                        <a:buFont typeface="Arial"/>
                        <a:buChar char="•"/>
                      </a:pPr>
                      <a:r>
                        <a:rPr lang="en-US" sz="1600"/>
                        <a:t>It increases network monitoring</a:t>
                      </a:r>
                      <a:endParaRPr lang="en-US" sz="1600">
                        <a:solidFill>
                          <a:schemeClr val="tx1">
                            <a:lumMod val="85000"/>
                            <a:lumOff val="15000"/>
                          </a:schemeClr>
                        </a:solidFill>
                      </a:endParaRPr>
                    </a:p>
                  </a:txBody>
                  <a:tcPr marL="243637" marR="146182" marT="146182" marB="146182"/>
                </a:tc>
                <a:tc>
                  <a:txBody>
                    <a:bodyPr/>
                    <a:lstStyle/>
                    <a:p>
                      <a:pPr>
                        <a:lnSpc>
                          <a:spcPct val="100000"/>
                        </a:lnSpc>
                        <a:buFont typeface="Arial"/>
                        <a:buChar char="•"/>
                      </a:pPr>
                      <a:r>
                        <a:rPr lang="en-US" sz="1600"/>
                        <a:t>Network security</a:t>
                      </a:r>
                    </a:p>
                    <a:p>
                      <a:pPr>
                        <a:lnSpc>
                          <a:spcPct val="100000"/>
                        </a:lnSpc>
                      </a:pPr>
                      <a:endParaRPr lang="en-US" sz="1600"/>
                    </a:p>
                    <a:p>
                      <a:pPr>
                        <a:lnSpc>
                          <a:spcPct val="100000"/>
                        </a:lnSpc>
                        <a:buFont typeface="Arial"/>
                        <a:buChar char="•"/>
                      </a:pPr>
                      <a:r>
                        <a:rPr lang="en-US" sz="1600"/>
                        <a:t>Network monitoring</a:t>
                      </a:r>
                      <a:endParaRPr lang="en-US" sz="1600">
                        <a:solidFill>
                          <a:schemeClr val="tx1">
                            <a:lumMod val="85000"/>
                            <a:lumOff val="15000"/>
                          </a:schemeClr>
                        </a:solidFill>
                        <a:latin typeface="Constantia"/>
                      </a:endParaRPr>
                    </a:p>
                  </a:txBody>
                  <a:tcPr marL="243637" marR="146182" marT="146182" marB="146182"/>
                </a:tc>
                <a:extLst>
                  <a:ext uri="{0D108BD9-81ED-4DB2-BD59-A6C34878D82A}">
                    <a16:rowId xmlns:a16="http://schemas.microsoft.com/office/drawing/2014/main" val="10001"/>
                  </a:ext>
                </a:extLst>
              </a:tr>
              <a:tr h="1515696">
                <a:tc>
                  <a:txBody>
                    <a:bodyPr/>
                    <a:lstStyle/>
                    <a:p>
                      <a:pPr>
                        <a:lnSpc>
                          <a:spcPct val="100000"/>
                        </a:lnSpc>
                      </a:pPr>
                      <a:r>
                        <a:rPr lang="en-US" sz="1600"/>
                        <a:t>            </a:t>
                      </a:r>
                    </a:p>
                    <a:p>
                      <a:pPr algn="ctr">
                        <a:lnSpc>
                          <a:spcPct val="100000"/>
                        </a:lnSpc>
                      </a:pPr>
                      <a:r>
                        <a:rPr lang="en-US" sz="1600"/>
                        <a:t> </a:t>
                      </a:r>
                    </a:p>
                    <a:p>
                      <a:pPr algn="ctr">
                        <a:lnSpc>
                          <a:spcPct val="100000"/>
                        </a:lnSpc>
                      </a:pPr>
                      <a:r>
                        <a:rPr lang="en-US" sz="1600"/>
                        <a:t> Improve</a:t>
                      </a:r>
                      <a:endParaRPr lang="en-US" sz="1600">
                        <a:solidFill>
                          <a:schemeClr val="tx1">
                            <a:lumMod val="85000"/>
                            <a:lumOff val="15000"/>
                          </a:schemeClr>
                        </a:solidFill>
                      </a:endParaRPr>
                    </a:p>
                  </a:txBody>
                  <a:tcPr marL="243637" marR="146182" marT="146182" marB="146182"/>
                </a:tc>
                <a:tc>
                  <a:txBody>
                    <a:bodyPr/>
                    <a:lstStyle/>
                    <a:p>
                      <a:pPr>
                        <a:lnSpc>
                          <a:spcPct val="100000"/>
                        </a:lnSpc>
                        <a:buFont typeface="Arial"/>
                        <a:buChar char="•"/>
                      </a:pPr>
                      <a:r>
                        <a:rPr lang="en-US" sz="1600"/>
                        <a:t>It improves zero day attack detection</a:t>
                      </a:r>
                    </a:p>
                    <a:p>
                      <a:pPr>
                        <a:lnSpc>
                          <a:spcPct val="100000"/>
                        </a:lnSpc>
                        <a:buFont typeface="Arial"/>
                        <a:buChar char="•"/>
                      </a:pPr>
                      <a:r>
                        <a:rPr lang="en-US" sz="1600"/>
                        <a:t>Improves IoT security</a:t>
                      </a:r>
                    </a:p>
                    <a:p>
                      <a:pPr>
                        <a:lnSpc>
                          <a:spcPct val="100000"/>
                        </a:lnSpc>
                        <a:buFont typeface="Arial"/>
                        <a:buChar char="•"/>
                      </a:pPr>
                      <a:r>
                        <a:rPr lang="en-US" sz="1600"/>
                        <a:t>Improves awareness of user about network intrusions</a:t>
                      </a:r>
                      <a:endParaRPr lang="en-US" sz="1600">
                        <a:solidFill>
                          <a:schemeClr val="tx1">
                            <a:lumMod val="85000"/>
                            <a:lumOff val="15000"/>
                          </a:schemeClr>
                        </a:solidFill>
                      </a:endParaRPr>
                    </a:p>
                  </a:txBody>
                  <a:tcPr marL="243637" marR="146182" marT="146182" marB="146182"/>
                </a:tc>
                <a:tc>
                  <a:txBody>
                    <a:bodyPr/>
                    <a:lstStyle/>
                    <a:p>
                      <a:pPr>
                        <a:lnSpc>
                          <a:spcPct val="100000"/>
                        </a:lnSpc>
                        <a:buFont typeface="Arial"/>
                        <a:buChar char="•"/>
                      </a:pPr>
                      <a:r>
                        <a:rPr lang="en-US" sz="1600"/>
                        <a:t>Unknown attacks</a:t>
                      </a:r>
                    </a:p>
                    <a:p>
                      <a:pPr>
                        <a:lnSpc>
                          <a:spcPct val="100000"/>
                        </a:lnSpc>
                      </a:pPr>
                      <a:endParaRPr lang="en-US" sz="1600"/>
                    </a:p>
                    <a:p>
                      <a:pPr>
                        <a:lnSpc>
                          <a:spcPct val="100000"/>
                        </a:lnSpc>
                        <a:buFont typeface="Arial"/>
                        <a:buChar char="•"/>
                      </a:pPr>
                      <a:r>
                        <a:rPr lang="en-US" sz="1600"/>
                        <a:t>IoT security</a:t>
                      </a:r>
                    </a:p>
                    <a:p>
                      <a:pPr>
                        <a:lnSpc>
                          <a:spcPct val="100000"/>
                        </a:lnSpc>
                        <a:buFont typeface="Arial"/>
                        <a:buChar char="•"/>
                      </a:pPr>
                      <a:r>
                        <a:rPr lang="en-US" sz="1600"/>
                        <a:t>User awareness</a:t>
                      </a:r>
                      <a:endParaRPr lang="en-US" sz="1600">
                        <a:solidFill>
                          <a:schemeClr val="tx1">
                            <a:lumMod val="85000"/>
                            <a:lumOff val="15000"/>
                          </a:schemeClr>
                        </a:solidFill>
                      </a:endParaRPr>
                    </a:p>
                  </a:txBody>
                  <a:tcPr marL="243637" marR="146182" marT="146182" marB="146182"/>
                </a:tc>
                <a:extLst>
                  <a:ext uri="{0D108BD9-81ED-4DB2-BD59-A6C34878D82A}">
                    <a16:rowId xmlns:a16="http://schemas.microsoft.com/office/drawing/2014/main" val="10002"/>
                  </a:ext>
                </a:extLst>
              </a:tr>
              <a:tr h="1040616">
                <a:tc>
                  <a:txBody>
                    <a:bodyPr/>
                    <a:lstStyle/>
                    <a:p>
                      <a:pPr>
                        <a:lnSpc>
                          <a:spcPct val="100000"/>
                        </a:lnSpc>
                      </a:pPr>
                      <a:r>
                        <a:rPr lang="en-US" sz="1600"/>
                        <a:t>            </a:t>
                      </a:r>
                    </a:p>
                    <a:p>
                      <a:pPr>
                        <a:lnSpc>
                          <a:spcPct val="100000"/>
                        </a:lnSpc>
                      </a:pPr>
                      <a:endParaRPr lang="en-US" sz="1600"/>
                    </a:p>
                    <a:p>
                      <a:pPr algn="ctr">
                        <a:lnSpc>
                          <a:spcPct val="100000"/>
                        </a:lnSpc>
                      </a:pPr>
                      <a:r>
                        <a:rPr lang="en-US" sz="1600"/>
                        <a:t>Ignore</a:t>
                      </a:r>
                      <a:endParaRPr lang="en-US" sz="1600">
                        <a:solidFill>
                          <a:schemeClr val="tx1">
                            <a:lumMod val="85000"/>
                            <a:lumOff val="15000"/>
                          </a:schemeClr>
                        </a:solidFill>
                      </a:endParaRPr>
                    </a:p>
                  </a:txBody>
                  <a:tcPr marL="243637" marR="146182" marT="146182" marB="146182"/>
                </a:tc>
                <a:tc>
                  <a:txBody>
                    <a:bodyPr/>
                    <a:lstStyle/>
                    <a:p>
                      <a:pPr>
                        <a:lnSpc>
                          <a:spcPct val="100000"/>
                        </a:lnSpc>
                        <a:buFont typeface="Arial"/>
                        <a:buChar char="•"/>
                      </a:pPr>
                      <a:r>
                        <a:rPr lang="en-US" sz="1600"/>
                        <a:t>It ignores the normal behavior in the network</a:t>
                      </a:r>
                      <a:endParaRPr lang="en-US" sz="1600">
                        <a:solidFill>
                          <a:schemeClr val="tx1">
                            <a:lumMod val="85000"/>
                            <a:lumOff val="15000"/>
                          </a:schemeClr>
                        </a:solidFill>
                      </a:endParaRPr>
                    </a:p>
                  </a:txBody>
                  <a:tcPr marL="243637" marR="146182" marT="146182" marB="146182"/>
                </a:tc>
                <a:tc>
                  <a:txBody>
                    <a:bodyPr/>
                    <a:lstStyle/>
                    <a:p>
                      <a:pPr>
                        <a:lnSpc>
                          <a:spcPct val="100000"/>
                        </a:lnSpc>
                        <a:buFont typeface="Arial"/>
                        <a:buChar char="•"/>
                      </a:pPr>
                      <a:r>
                        <a:rPr lang="en-US" sz="1600"/>
                        <a:t>Normal behavior</a:t>
                      </a:r>
                      <a:endParaRPr lang="en-US" sz="1600">
                        <a:solidFill>
                          <a:schemeClr val="tx1">
                            <a:lumMod val="85000"/>
                            <a:lumOff val="15000"/>
                          </a:schemeClr>
                        </a:solidFill>
                      </a:endParaRPr>
                    </a:p>
                  </a:txBody>
                  <a:tcPr marL="243637" marR="146182" marT="146182" marB="146182"/>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21565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CA1462-8FE2-402D-A407-E134D4DDDEBA}"/>
              </a:ext>
            </a:extLst>
          </p:cNvPr>
          <p:cNvSpPr txBox="1">
            <a:spLocks/>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600" kern="1200" dirty="0">
                <a:solidFill>
                  <a:srgbClr val="FFFFFF"/>
                </a:solidFill>
                <a:latin typeface="+mj-lt"/>
                <a:ea typeface="+mj-ea"/>
                <a:cs typeface="+mj-cs"/>
              </a:rPr>
              <a:t>Idea matrix</a:t>
            </a:r>
          </a:p>
          <a:p>
            <a:pPr algn="ctr">
              <a:spcAft>
                <a:spcPts val="600"/>
              </a:spcAft>
            </a:pPr>
            <a:r>
              <a:rPr lang="en-US" sz="2600" dirty="0">
                <a:solidFill>
                  <a:srgbClr val="FFFFFF"/>
                </a:solidFill>
              </a:rPr>
              <a:t>‘D’</a:t>
            </a:r>
            <a:endParaRPr lang="en-US" sz="2600" kern="1200" dirty="0">
              <a:solidFill>
                <a:srgbClr val="FFFFFF"/>
              </a:solidFill>
              <a:latin typeface="+mj-lt"/>
              <a:ea typeface="+mj-ea"/>
              <a:cs typeface="+mj-cs"/>
            </a:endParaRPr>
          </a:p>
        </p:txBody>
      </p:sp>
      <p:graphicFrame>
        <p:nvGraphicFramePr>
          <p:cNvPr id="5" name="Table 4">
            <a:extLst>
              <a:ext uri="{FF2B5EF4-FFF2-40B4-BE49-F238E27FC236}">
                <a16:creationId xmlns:a16="http://schemas.microsoft.com/office/drawing/2014/main" id="{CC357765-2F5F-43B1-9B9C-6E91DAC2BC60}"/>
              </a:ext>
            </a:extLst>
          </p:cNvPr>
          <p:cNvGraphicFramePr/>
          <p:nvPr>
            <p:extLst>
              <p:ext uri="{D42A27DB-BD31-4B8C-83A1-F6EECF244321}">
                <p14:modId xmlns:p14="http://schemas.microsoft.com/office/powerpoint/2010/main" val="587459345"/>
              </p:ext>
            </p:extLst>
          </p:nvPr>
        </p:nvGraphicFramePr>
        <p:xfrm>
          <a:off x="4038600" y="1392177"/>
          <a:ext cx="7188200" cy="4070258"/>
        </p:xfrm>
        <a:graphic>
          <a:graphicData uri="http://schemas.openxmlformats.org/drawingml/2006/table">
            <a:tbl>
              <a:tblPr firstRow="1" bandRow="1">
                <a:tableStyleId>{5C22544A-7EE6-4342-B048-85BDC9FD1C3A}</a:tableStyleId>
              </a:tblPr>
              <a:tblGrid>
                <a:gridCol w="1403833">
                  <a:extLst>
                    <a:ext uri="{9D8B030D-6E8A-4147-A177-3AD203B41FA5}">
                      <a16:colId xmlns:a16="http://schemas.microsoft.com/office/drawing/2014/main" val="20000"/>
                    </a:ext>
                  </a:extLst>
                </a:gridCol>
                <a:gridCol w="3141032">
                  <a:extLst>
                    <a:ext uri="{9D8B030D-6E8A-4147-A177-3AD203B41FA5}">
                      <a16:colId xmlns:a16="http://schemas.microsoft.com/office/drawing/2014/main" val="20001"/>
                    </a:ext>
                  </a:extLst>
                </a:gridCol>
                <a:gridCol w="2643335">
                  <a:extLst>
                    <a:ext uri="{9D8B030D-6E8A-4147-A177-3AD203B41FA5}">
                      <a16:colId xmlns:a16="http://schemas.microsoft.com/office/drawing/2014/main" val="20002"/>
                    </a:ext>
                  </a:extLst>
                </a:gridCol>
              </a:tblGrid>
              <a:tr h="949040">
                <a:tc>
                  <a:txBody>
                    <a:bodyPr/>
                    <a:lstStyle/>
                    <a:p>
                      <a:pPr algn="ctr">
                        <a:lnSpc>
                          <a:spcPct val="100000"/>
                        </a:lnSpc>
                      </a:pPr>
                      <a:endParaRPr lang="en-US" sz="1800"/>
                    </a:p>
                    <a:p>
                      <a:pPr algn="ctr">
                        <a:lnSpc>
                          <a:spcPct val="100000"/>
                        </a:lnSpc>
                      </a:pPr>
                      <a:endParaRPr lang="en-US" sz="1800"/>
                    </a:p>
                    <a:p>
                      <a:pPr algn="ctr">
                        <a:lnSpc>
                          <a:spcPct val="100000"/>
                        </a:lnSpc>
                      </a:pPr>
                      <a:r>
                        <a:rPr lang="en-US" sz="1800"/>
                        <a:t>IDEA</a:t>
                      </a:r>
                      <a:endParaRPr lang="en-US" sz="1800" b="1">
                        <a:solidFill>
                          <a:schemeClr val="tx1"/>
                        </a:solidFill>
                      </a:endParaRPr>
                    </a:p>
                  </a:txBody>
                  <a:tcPr marL="90199" marR="90199" marT="45100" marB="45100"/>
                </a:tc>
                <a:tc>
                  <a:txBody>
                    <a:bodyPr/>
                    <a:lstStyle/>
                    <a:p>
                      <a:pPr algn="ctr"/>
                      <a:endParaRPr lang="en-US" sz="1800"/>
                    </a:p>
                    <a:p>
                      <a:pPr algn="ctr"/>
                      <a:endParaRPr lang="en-US" sz="1800"/>
                    </a:p>
                    <a:p>
                      <a:pPr algn="ctr"/>
                      <a:r>
                        <a:rPr lang="en-US" sz="1800"/>
                        <a:t>Deliverable</a:t>
                      </a:r>
                      <a:endParaRPr lang="en-US" sz="1800" b="1"/>
                    </a:p>
                  </a:txBody>
                  <a:tcPr marL="90199" marR="90199" marT="45100" marB="45100"/>
                </a:tc>
                <a:tc>
                  <a:txBody>
                    <a:bodyPr/>
                    <a:lstStyle/>
                    <a:p>
                      <a:pPr algn="ctr"/>
                      <a:endParaRPr lang="en-US" sz="1800"/>
                    </a:p>
                    <a:p>
                      <a:pPr algn="ctr"/>
                      <a:endParaRPr lang="en-US" sz="1800"/>
                    </a:p>
                    <a:p>
                      <a:pPr algn="ctr"/>
                      <a:r>
                        <a:rPr lang="en-US" sz="1800"/>
                        <a:t>Parameter Affected </a:t>
                      </a:r>
                      <a:endParaRPr lang="en-US" sz="1800" b="1"/>
                    </a:p>
                  </a:txBody>
                  <a:tcPr marL="90199" marR="90199" marT="45100" marB="45100"/>
                </a:tc>
                <a:extLst>
                  <a:ext uri="{0D108BD9-81ED-4DB2-BD59-A6C34878D82A}">
                    <a16:rowId xmlns:a16="http://schemas.microsoft.com/office/drawing/2014/main" val="10000"/>
                  </a:ext>
                </a:extLst>
              </a:tr>
              <a:tr h="949040">
                <a:tc>
                  <a:txBody>
                    <a:bodyPr/>
                    <a:lstStyle/>
                    <a:p>
                      <a:pPr>
                        <a:lnSpc>
                          <a:spcPct val="100000"/>
                        </a:lnSpc>
                      </a:pPr>
                      <a:r>
                        <a:rPr lang="en-US" sz="1800"/>
                        <a:t>         </a:t>
                      </a:r>
                    </a:p>
                    <a:p>
                      <a:pPr>
                        <a:lnSpc>
                          <a:spcPct val="100000"/>
                        </a:lnSpc>
                      </a:pPr>
                      <a:r>
                        <a:rPr lang="en-US" sz="1800"/>
                        <a:t>          </a:t>
                      </a:r>
                    </a:p>
                    <a:p>
                      <a:pPr algn="ctr">
                        <a:lnSpc>
                          <a:spcPct val="100000"/>
                        </a:lnSpc>
                      </a:pPr>
                      <a:r>
                        <a:rPr lang="en-US" sz="1800"/>
                        <a:t>  Deliver</a:t>
                      </a:r>
                    </a:p>
                  </a:txBody>
                  <a:tcPr marL="90199" marR="90199" marT="45100" marB="45100"/>
                </a:tc>
                <a:tc>
                  <a:txBody>
                    <a:bodyPr/>
                    <a:lstStyle/>
                    <a:p>
                      <a:pPr>
                        <a:lnSpc>
                          <a:spcPct val="100000"/>
                        </a:lnSpc>
                        <a:buFont typeface="Arial"/>
                        <a:buChar char="•"/>
                      </a:pPr>
                      <a:r>
                        <a:rPr lang="en-US" sz="1800"/>
                        <a:t>It delivers efficient intrusion detection system for IoT devices</a:t>
                      </a:r>
                    </a:p>
                  </a:txBody>
                  <a:tcPr marL="90199" marR="90199" marT="45100" marB="45100"/>
                </a:tc>
                <a:tc>
                  <a:txBody>
                    <a:bodyPr/>
                    <a:lstStyle/>
                    <a:p>
                      <a:pPr>
                        <a:lnSpc>
                          <a:spcPct val="100000"/>
                        </a:lnSpc>
                        <a:buFont typeface="Arial"/>
                        <a:buChar char="•"/>
                      </a:pPr>
                      <a:r>
                        <a:rPr lang="en-US" sz="1800"/>
                        <a:t>IoT security</a:t>
                      </a:r>
                    </a:p>
                  </a:txBody>
                  <a:tcPr marL="90199" marR="90199" marT="45100" marB="45100"/>
                </a:tc>
                <a:extLst>
                  <a:ext uri="{0D108BD9-81ED-4DB2-BD59-A6C34878D82A}">
                    <a16:rowId xmlns:a16="http://schemas.microsoft.com/office/drawing/2014/main" val="10001"/>
                  </a:ext>
                </a:extLst>
              </a:tr>
              <a:tr h="1223138">
                <a:tc>
                  <a:txBody>
                    <a:bodyPr/>
                    <a:lstStyle/>
                    <a:p>
                      <a:pPr>
                        <a:lnSpc>
                          <a:spcPct val="100000"/>
                        </a:lnSpc>
                      </a:pPr>
                      <a:r>
                        <a:rPr lang="en-US" sz="1800"/>
                        <a:t>            </a:t>
                      </a:r>
                    </a:p>
                    <a:p>
                      <a:pPr algn="ctr">
                        <a:lnSpc>
                          <a:spcPct val="100000"/>
                        </a:lnSpc>
                      </a:pPr>
                      <a:r>
                        <a:rPr lang="en-US" sz="1800"/>
                        <a:t> </a:t>
                      </a:r>
                    </a:p>
                    <a:p>
                      <a:pPr algn="ctr">
                        <a:lnSpc>
                          <a:spcPct val="100000"/>
                        </a:lnSpc>
                      </a:pPr>
                      <a:r>
                        <a:rPr lang="en-US" sz="1800"/>
                        <a:t>Document </a:t>
                      </a:r>
                    </a:p>
                  </a:txBody>
                  <a:tcPr marL="90199" marR="90199" marT="45100" marB="45100"/>
                </a:tc>
                <a:tc>
                  <a:txBody>
                    <a:bodyPr/>
                    <a:lstStyle/>
                    <a:p>
                      <a:pPr>
                        <a:lnSpc>
                          <a:spcPct val="100000"/>
                        </a:lnSpc>
                        <a:buFont typeface="Arial"/>
                        <a:buChar char="•"/>
                      </a:pPr>
                      <a:r>
                        <a:rPr lang="en-US" sz="1800"/>
                        <a:t>Documentation of the project for researchers to understand and improve on the project in the future.</a:t>
                      </a:r>
                    </a:p>
                  </a:txBody>
                  <a:tcPr marL="90199" marR="90199" marT="45100" marB="45100"/>
                </a:tc>
                <a:tc>
                  <a:txBody>
                    <a:bodyPr/>
                    <a:lstStyle/>
                    <a:p>
                      <a:pPr>
                        <a:lnSpc>
                          <a:spcPct val="100000"/>
                        </a:lnSpc>
                        <a:buFont typeface="Arial"/>
                        <a:buChar char="•"/>
                      </a:pPr>
                      <a:r>
                        <a:rPr lang="en-US" sz="1800"/>
                        <a:t>Project documentation</a:t>
                      </a:r>
                    </a:p>
                    <a:p>
                      <a:pPr>
                        <a:lnSpc>
                          <a:spcPct val="100000"/>
                        </a:lnSpc>
                      </a:pPr>
                      <a:endParaRPr lang="en-US" sz="1800"/>
                    </a:p>
                  </a:txBody>
                  <a:tcPr marL="90199" marR="90199" marT="45100" marB="45100"/>
                </a:tc>
                <a:extLst>
                  <a:ext uri="{0D108BD9-81ED-4DB2-BD59-A6C34878D82A}">
                    <a16:rowId xmlns:a16="http://schemas.microsoft.com/office/drawing/2014/main" val="10002"/>
                  </a:ext>
                </a:extLst>
              </a:tr>
              <a:tr h="949040">
                <a:tc>
                  <a:txBody>
                    <a:bodyPr/>
                    <a:lstStyle/>
                    <a:p>
                      <a:pPr>
                        <a:lnSpc>
                          <a:spcPct val="100000"/>
                        </a:lnSpc>
                      </a:pPr>
                      <a:r>
                        <a:rPr lang="en-US" sz="1800"/>
                        <a:t>            </a:t>
                      </a:r>
                    </a:p>
                    <a:p>
                      <a:pPr>
                        <a:lnSpc>
                          <a:spcPct val="100000"/>
                        </a:lnSpc>
                      </a:pPr>
                      <a:endParaRPr lang="en-US" sz="1800"/>
                    </a:p>
                    <a:p>
                      <a:pPr algn="ctr">
                        <a:lnSpc>
                          <a:spcPct val="100000"/>
                        </a:lnSpc>
                      </a:pPr>
                      <a:r>
                        <a:rPr lang="en-US" sz="1800"/>
                        <a:t>Decrease</a:t>
                      </a:r>
                    </a:p>
                  </a:txBody>
                  <a:tcPr marL="90199" marR="90199" marT="45100" marB="45100"/>
                </a:tc>
                <a:tc>
                  <a:txBody>
                    <a:bodyPr/>
                    <a:lstStyle/>
                    <a:p>
                      <a:pPr>
                        <a:lnSpc>
                          <a:spcPct val="100000"/>
                        </a:lnSpc>
                        <a:buFont typeface="Arial"/>
                        <a:buChar char="•"/>
                      </a:pPr>
                      <a:r>
                        <a:rPr lang="en-US" sz="1800"/>
                        <a:t>It decreases efforts taken to create signatures</a:t>
                      </a:r>
                    </a:p>
                  </a:txBody>
                  <a:tcPr marL="90199" marR="90199" marT="45100" marB="45100"/>
                </a:tc>
                <a:tc>
                  <a:txBody>
                    <a:bodyPr/>
                    <a:lstStyle/>
                    <a:p>
                      <a:pPr>
                        <a:lnSpc>
                          <a:spcPct val="100000"/>
                        </a:lnSpc>
                        <a:buFont typeface="Arial"/>
                        <a:buChar char="•"/>
                      </a:pPr>
                      <a:r>
                        <a:rPr lang="en-US" sz="1800"/>
                        <a:t>Effort</a:t>
                      </a:r>
                    </a:p>
                  </a:txBody>
                  <a:tcPr marL="90199" marR="90199" marT="45100" marB="451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84403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CA1462-8FE2-402D-A407-E134D4DDDEBA}"/>
              </a:ext>
            </a:extLst>
          </p:cNvPr>
          <p:cNvSpPr txBox="1">
            <a:spLocks/>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600" kern="1200">
                <a:solidFill>
                  <a:srgbClr val="FFFFFF"/>
                </a:solidFill>
                <a:latin typeface="+mj-lt"/>
                <a:ea typeface="+mj-ea"/>
                <a:cs typeface="+mj-cs"/>
              </a:rPr>
              <a:t>Idea matrix</a:t>
            </a:r>
          </a:p>
          <a:p>
            <a:pPr algn="ctr">
              <a:spcAft>
                <a:spcPts val="600"/>
              </a:spcAft>
            </a:pPr>
            <a:r>
              <a:rPr lang="en-US" sz="2600" kern="1200">
                <a:solidFill>
                  <a:srgbClr val="FFFFFF"/>
                </a:solidFill>
                <a:latin typeface="+mj-lt"/>
                <a:ea typeface="+mj-ea"/>
                <a:cs typeface="+mj-cs"/>
              </a:rPr>
              <a:t>‘E’</a:t>
            </a:r>
          </a:p>
        </p:txBody>
      </p:sp>
      <p:graphicFrame>
        <p:nvGraphicFramePr>
          <p:cNvPr id="3" name="Table 2">
            <a:extLst>
              <a:ext uri="{FF2B5EF4-FFF2-40B4-BE49-F238E27FC236}">
                <a16:creationId xmlns:a16="http://schemas.microsoft.com/office/drawing/2014/main" id="{E7CE22FF-71F1-4F0B-80C8-24DC6EAE9B58}"/>
              </a:ext>
            </a:extLst>
          </p:cNvPr>
          <p:cNvGraphicFramePr/>
          <p:nvPr>
            <p:extLst>
              <p:ext uri="{D42A27DB-BD31-4B8C-83A1-F6EECF244321}">
                <p14:modId xmlns:p14="http://schemas.microsoft.com/office/powerpoint/2010/main" val="2591363008"/>
              </p:ext>
            </p:extLst>
          </p:nvPr>
        </p:nvGraphicFramePr>
        <p:xfrm>
          <a:off x="4038600" y="1014646"/>
          <a:ext cx="7188200" cy="4825320"/>
        </p:xfrm>
        <a:graphic>
          <a:graphicData uri="http://schemas.openxmlformats.org/drawingml/2006/table">
            <a:tbl>
              <a:tblPr firstRow="1" bandRow="1">
                <a:tableStyleId>{5C22544A-7EE6-4342-B048-85BDC9FD1C3A}</a:tableStyleId>
              </a:tblPr>
              <a:tblGrid>
                <a:gridCol w="1265344">
                  <a:extLst>
                    <a:ext uri="{9D8B030D-6E8A-4147-A177-3AD203B41FA5}">
                      <a16:colId xmlns:a16="http://schemas.microsoft.com/office/drawing/2014/main" val="20000"/>
                    </a:ext>
                  </a:extLst>
                </a:gridCol>
                <a:gridCol w="4074200">
                  <a:extLst>
                    <a:ext uri="{9D8B030D-6E8A-4147-A177-3AD203B41FA5}">
                      <a16:colId xmlns:a16="http://schemas.microsoft.com/office/drawing/2014/main" val="20001"/>
                    </a:ext>
                  </a:extLst>
                </a:gridCol>
                <a:gridCol w="1848656">
                  <a:extLst>
                    <a:ext uri="{9D8B030D-6E8A-4147-A177-3AD203B41FA5}">
                      <a16:colId xmlns:a16="http://schemas.microsoft.com/office/drawing/2014/main" val="20002"/>
                    </a:ext>
                  </a:extLst>
                </a:gridCol>
              </a:tblGrid>
              <a:tr h="1591140">
                <a:tc>
                  <a:txBody>
                    <a:bodyPr/>
                    <a:lstStyle/>
                    <a:p>
                      <a:pPr algn="ctr">
                        <a:lnSpc>
                          <a:spcPct val="100000"/>
                        </a:lnSpc>
                      </a:pPr>
                      <a:endParaRPr lang="en-US" sz="1800" cap="all" spc="150"/>
                    </a:p>
                    <a:p>
                      <a:pPr algn="ctr">
                        <a:lnSpc>
                          <a:spcPct val="100000"/>
                        </a:lnSpc>
                      </a:pPr>
                      <a:endParaRPr lang="en-US" sz="1800" cap="all" spc="150"/>
                    </a:p>
                    <a:p>
                      <a:pPr algn="ctr">
                        <a:lnSpc>
                          <a:spcPct val="100000"/>
                        </a:lnSpc>
                      </a:pPr>
                      <a:r>
                        <a:rPr lang="en-US" sz="1800" cap="all" spc="150"/>
                        <a:t>IDEA</a:t>
                      </a:r>
                      <a:endParaRPr lang="en-US" sz="1800" b="1" cap="all" spc="150">
                        <a:solidFill>
                          <a:schemeClr val="tx1">
                            <a:lumMod val="75000"/>
                            <a:lumOff val="25000"/>
                          </a:schemeClr>
                        </a:solidFill>
                      </a:endParaRPr>
                    </a:p>
                  </a:txBody>
                  <a:tcPr marL="182965" marR="137224" marT="91482" marB="91482"/>
                </a:tc>
                <a:tc>
                  <a:txBody>
                    <a:bodyPr/>
                    <a:lstStyle/>
                    <a:p>
                      <a:pPr algn="ctr"/>
                      <a:endParaRPr lang="en-US" sz="1800" cap="all" spc="150"/>
                    </a:p>
                    <a:p>
                      <a:pPr algn="ctr"/>
                      <a:endParaRPr lang="en-US" sz="1800" cap="all" spc="150"/>
                    </a:p>
                    <a:p>
                      <a:pPr algn="ctr"/>
                      <a:r>
                        <a:rPr lang="en-US" sz="1800" cap="all" spc="150"/>
                        <a:t>Deliverable</a:t>
                      </a:r>
                      <a:endParaRPr lang="en-US" sz="1800" b="1" cap="all" spc="150">
                        <a:solidFill>
                          <a:schemeClr val="tx1">
                            <a:lumMod val="75000"/>
                            <a:lumOff val="25000"/>
                          </a:schemeClr>
                        </a:solidFill>
                      </a:endParaRPr>
                    </a:p>
                  </a:txBody>
                  <a:tcPr marL="182965" marR="137224" marT="91482" marB="91482"/>
                </a:tc>
                <a:tc>
                  <a:txBody>
                    <a:bodyPr/>
                    <a:lstStyle/>
                    <a:p>
                      <a:pPr algn="ctr"/>
                      <a:endParaRPr lang="en-US" sz="1800" cap="all" spc="150"/>
                    </a:p>
                    <a:p>
                      <a:pPr algn="ctr"/>
                      <a:endParaRPr lang="en-US" sz="1800" cap="all" spc="150"/>
                    </a:p>
                    <a:p>
                      <a:pPr algn="ctr"/>
                      <a:r>
                        <a:rPr lang="en-US" sz="1800" cap="all" spc="150"/>
                        <a:t>Parameter Affected </a:t>
                      </a:r>
                      <a:endParaRPr lang="en-US" sz="1800" b="1" cap="all" spc="150">
                        <a:solidFill>
                          <a:schemeClr val="tx1">
                            <a:lumMod val="75000"/>
                            <a:lumOff val="25000"/>
                          </a:schemeClr>
                        </a:solidFill>
                      </a:endParaRPr>
                    </a:p>
                  </a:txBody>
                  <a:tcPr marL="182965" marR="137224" marT="91482" marB="91482"/>
                </a:tc>
                <a:extLst>
                  <a:ext uri="{0D108BD9-81ED-4DB2-BD59-A6C34878D82A}">
                    <a16:rowId xmlns:a16="http://schemas.microsoft.com/office/drawing/2014/main" val="10000"/>
                  </a:ext>
                </a:extLst>
              </a:tr>
              <a:tr h="1210140">
                <a:tc>
                  <a:txBody>
                    <a:bodyPr/>
                    <a:lstStyle/>
                    <a:p>
                      <a:pPr>
                        <a:lnSpc>
                          <a:spcPct val="100000"/>
                        </a:lnSpc>
                      </a:pPr>
                      <a:r>
                        <a:rPr lang="en-US" sz="1300" cap="none" spc="0"/>
                        <a:t>         </a:t>
                      </a:r>
                    </a:p>
                    <a:p>
                      <a:pPr>
                        <a:lnSpc>
                          <a:spcPct val="100000"/>
                        </a:lnSpc>
                      </a:pPr>
                      <a:r>
                        <a:rPr lang="en-US" sz="1300" cap="none" spc="0"/>
                        <a:t>          </a:t>
                      </a:r>
                    </a:p>
                    <a:p>
                      <a:pPr algn="ctr">
                        <a:lnSpc>
                          <a:spcPct val="100000"/>
                        </a:lnSpc>
                      </a:pPr>
                      <a:r>
                        <a:rPr lang="en-US" sz="1300" cap="none" spc="0"/>
                        <a:t>  Educate</a:t>
                      </a:r>
                      <a:endParaRPr lang="en-US" sz="1300" cap="none" spc="0">
                        <a:solidFill>
                          <a:schemeClr val="tx1">
                            <a:lumMod val="75000"/>
                            <a:lumOff val="25000"/>
                          </a:schemeClr>
                        </a:solidFill>
                      </a:endParaRPr>
                    </a:p>
                  </a:txBody>
                  <a:tcPr marL="182965" marR="137224" marT="91482" marB="91482"/>
                </a:tc>
                <a:tc>
                  <a:txBody>
                    <a:bodyPr/>
                    <a:lstStyle/>
                    <a:p>
                      <a:pPr>
                        <a:lnSpc>
                          <a:spcPct val="100000"/>
                        </a:lnSpc>
                        <a:buFont typeface="Arial"/>
                        <a:buChar char="•"/>
                      </a:pPr>
                      <a:r>
                        <a:rPr lang="en-US" sz="1300" cap="none" spc="0"/>
                        <a:t>Educate project members with – security concepts, machine learning, MySQL, Wireshark</a:t>
                      </a:r>
                    </a:p>
                    <a:p>
                      <a:pPr marL="0" marR="0" lvl="0" indent="0" algn="l" defTabSz="914400" rtl="0" eaLnBrk="1" fontAlgn="auto" latinLnBrk="0" hangingPunct="1">
                        <a:lnSpc>
                          <a:spcPct val="100000"/>
                        </a:lnSpc>
                        <a:spcBef>
                          <a:spcPts val="0"/>
                        </a:spcBef>
                        <a:spcAft>
                          <a:spcPts val="0"/>
                        </a:spcAft>
                        <a:buClrTx/>
                        <a:buSzTx/>
                        <a:buFont typeface="Arial"/>
                        <a:buChar char="•"/>
                        <a:tabLst/>
                        <a:defRPr/>
                      </a:pPr>
                      <a:r>
                        <a:rPr lang="en-US" sz="1300" cap="none" spc="0"/>
                        <a:t>Educate user</a:t>
                      </a:r>
                      <a:endParaRPr lang="en-US" sz="1300" cap="none" spc="0">
                        <a:solidFill>
                          <a:schemeClr val="tx1">
                            <a:lumMod val="75000"/>
                            <a:lumOff val="25000"/>
                          </a:schemeClr>
                        </a:solidFill>
                      </a:endParaRPr>
                    </a:p>
                  </a:txBody>
                  <a:tcPr marL="182965" marR="137224" marT="91482" marB="91482"/>
                </a:tc>
                <a:tc>
                  <a:txBody>
                    <a:bodyPr/>
                    <a:lstStyle/>
                    <a:p>
                      <a:pPr>
                        <a:lnSpc>
                          <a:spcPct val="100000"/>
                        </a:lnSpc>
                        <a:buFont typeface="Arial"/>
                        <a:buChar char="•"/>
                      </a:pPr>
                      <a:r>
                        <a:rPr lang="en-US" sz="1300" cap="none" spc="0"/>
                        <a:t>Project members</a:t>
                      </a:r>
                    </a:p>
                    <a:p>
                      <a:pPr>
                        <a:lnSpc>
                          <a:spcPct val="100000"/>
                        </a:lnSpc>
                        <a:buFont typeface="Arial"/>
                        <a:buChar char="•"/>
                      </a:pPr>
                      <a:endParaRPr lang="en-US" sz="1300" cap="none" spc="0"/>
                    </a:p>
                    <a:p>
                      <a:pPr>
                        <a:lnSpc>
                          <a:spcPct val="100000"/>
                        </a:lnSpc>
                        <a:buFont typeface="Arial"/>
                        <a:buChar char="•"/>
                      </a:pPr>
                      <a:endParaRPr lang="en-US" sz="1300" cap="none" spc="0"/>
                    </a:p>
                    <a:p>
                      <a:pPr>
                        <a:lnSpc>
                          <a:spcPct val="100000"/>
                        </a:lnSpc>
                        <a:buFont typeface="Arial"/>
                        <a:buChar char="•"/>
                      </a:pPr>
                      <a:endParaRPr lang="en-US" sz="1300" cap="none" spc="0"/>
                    </a:p>
                    <a:p>
                      <a:pPr>
                        <a:lnSpc>
                          <a:spcPct val="100000"/>
                        </a:lnSpc>
                        <a:buFont typeface="Arial"/>
                        <a:buChar char="•"/>
                      </a:pPr>
                      <a:r>
                        <a:rPr lang="en-US" sz="1300" cap="none" spc="0"/>
                        <a:t>User</a:t>
                      </a:r>
                      <a:endParaRPr lang="en-US" sz="1300" cap="none" spc="0">
                        <a:solidFill>
                          <a:schemeClr val="tx1">
                            <a:lumMod val="75000"/>
                            <a:lumOff val="25000"/>
                          </a:schemeClr>
                        </a:solidFill>
                        <a:latin typeface="Constantia"/>
                      </a:endParaRPr>
                    </a:p>
                  </a:txBody>
                  <a:tcPr marL="182965" marR="137224" marT="91482" marB="91482"/>
                </a:tc>
                <a:extLst>
                  <a:ext uri="{0D108BD9-81ED-4DB2-BD59-A6C34878D82A}">
                    <a16:rowId xmlns:a16="http://schemas.microsoft.com/office/drawing/2014/main" val="10001"/>
                  </a:ext>
                </a:extLst>
              </a:tr>
              <a:tr h="1210140">
                <a:tc>
                  <a:txBody>
                    <a:bodyPr/>
                    <a:lstStyle/>
                    <a:p>
                      <a:pPr>
                        <a:lnSpc>
                          <a:spcPct val="100000"/>
                        </a:lnSpc>
                      </a:pPr>
                      <a:r>
                        <a:rPr lang="en-US" sz="1300" cap="none" spc="0"/>
                        <a:t>            </a:t>
                      </a:r>
                    </a:p>
                    <a:p>
                      <a:pPr algn="ctr">
                        <a:lnSpc>
                          <a:spcPct val="100000"/>
                        </a:lnSpc>
                      </a:pPr>
                      <a:r>
                        <a:rPr lang="en-US" sz="1300" cap="none" spc="0"/>
                        <a:t> </a:t>
                      </a:r>
                    </a:p>
                    <a:p>
                      <a:pPr algn="ctr">
                        <a:lnSpc>
                          <a:spcPct val="100000"/>
                        </a:lnSpc>
                      </a:pPr>
                      <a:r>
                        <a:rPr lang="en-US" sz="1300" cap="none" spc="0"/>
                        <a:t> Evaluate</a:t>
                      </a:r>
                      <a:endParaRPr lang="en-US" sz="1300" cap="none" spc="0">
                        <a:solidFill>
                          <a:schemeClr val="tx1">
                            <a:lumMod val="75000"/>
                            <a:lumOff val="25000"/>
                          </a:schemeClr>
                        </a:solidFill>
                      </a:endParaRPr>
                    </a:p>
                  </a:txBody>
                  <a:tcPr marL="182965" marR="137224" marT="91482" marB="91482"/>
                </a:tc>
                <a:tc>
                  <a:txBody>
                    <a:bodyPr/>
                    <a:lstStyle/>
                    <a:p>
                      <a:pPr marL="0" marR="0" lvl="0" indent="0" algn="l" defTabSz="914400" rtl="0" eaLnBrk="1" fontAlgn="auto" latinLnBrk="0" hangingPunct="1">
                        <a:lnSpc>
                          <a:spcPct val="100000"/>
                        </a:lnSpc>
                        <a:spcBef>
                          <a:spcPts val="0"/>
                        </a:spcBef>
                        <a:spcAft>
                          <a:spcPts val="0"/>
                        </a:spcAft>
                        <a:buClrTx/>
                        <a:buSzTx/>
                        <a:buFont typeface="Arial"/>
                        <a:buChar char="•"/>
                        <a:tabLst/>
                        <a:defRPr/>
                      </a:pPr>
                      <a:r>
                        <a:rPr lang="en-US" sz="1300" cap="none" spc="0"/>
                        <a:t>Continuously monitor network traffic for intrusions</a:t>
                      </a:r>
                    </a:p>
                    <a:p>
                      <a:pPr marL="0" marR="0" lvl="0" indent="0" algn="l" defTabSz="914400" rtl="0" eaLnBrk="1" fontAlgn="auto" latinLnBrk="0" hangingPunct="1">
                        <a:lnSpc>
                          <a:spcPct val="100000"/>
                        </a:lnSpc>
                        <a:spcBef>
                          <a:spcPts val="0"/>
                        </a:spcBef>
                        <a:spcAft>
                          <a:spcPts val="0"/>
                        </a:spcAft>
                        <a:buClrTx/>
                        <a:buSzTx/>
                        <a:buFont typeface="Arial"/>
                        <a:buChar char="•"/>
                        <a:tabLst/>
                        <a:defRPr/>
                      </a:pPr>
                      <a:r>
                        <a:rPr lang="en-US" sz="1300" cap="none" spc="0"/>
                        <a:t>Evaluate packets to determine if there is an intrusion</a:t>
                      </a:r>
                    </a:p>
                    <a:p>
                      <a:pPr>
                        <a:lnSpc>
                          <a:spcPct val="100000"/>
                        </a:lnSpc>
                        <a:buFont typeface="Arial"/>
                        <a:buChar char="•"/>
                      </a:pPr>
                      <a:endParaRPr lang="en-US" sz="1300" cap="none" spc="0"/>
                    </a:p>
                    <a:p>
                      <a:pPr>
                        <a:lnSpc>
                          <a:spcPct val="100000"/>
                        </a:lnSpc>
                        <a:buFont typeface="Arial"/>
                        <a:buNone/>
                      </a:pPr>
                      <a:endParaRPr lang="en-US" sz="1300" cap="none" spc="0">
                        <a:solidFill>
                          <a:schemeClr val="tx1">
                            <a:lumMod val="75000"/>
                            <a:lumOff val="25000"/>
                          </a:schemeClr>
                        </a:solidFill>
                      </a:endParaRPr>
                    </a:p>
                  </a:txBody>
                  <a:tcPr marL="182965" marR="137224" marT="91482" marB="91482"/>
                </a:tc>
                <a:tc>
                  <a:txBody>
                    <a:bodyPr/>
                    <a:lstStyle/>
                    <a:p>
                      <a:pPr>
                        <a:lnSpc>
                          <a:spcPct val="100000"/>
                        </a:lnSpc>
                        <a:buFont typeface="Arial"/>
                        <a:buChar char="•"/>
                      </a:pPr>
                      <a:r>
                        <a:rPr lang="en-US" sz="1300" cap="none" spc="0"/>
                        <a:t>Network traffic</a:t>
                      </a:r>
                    </a:p>
                    <a:p>
                      <a:pPr>
                        <a:lnSpc>
                          <a:spcPct val="100000"/>
                        </a:lnSpc>
                        <a:buFont typeface="Arial"/>
                        <a:buChar char="•"/>
                      </a:pPr>
                      <a:endParaRPr lang="en-US" sz="1300" cap="none" spc="0"/>
                    </a:p>
                    <a:p>
                      <a:pPr>
                        <a:lnSpc>
                          <a:spcPct val="100000"/>
                        </a:lnSpc>
                        <a:buFont typeface="Arial"/>
                        <a:buChar char="•"/>
                      </a:pPr>
                      <a:r>
                        <a:rPr lang="en-US" sz="1300" cap="none" spc="0"/>
                        <a:t>Packets</a:t>
                      </a:r>
                    </a:p>
                    <a:p>
                      <a:pPr>
                        <a:lnSpc>
                          <a:spcPct val="100000"/>
                        </a:lnSpc>
                      </a:pPr>
                      <a:endParaRPr lang="en-US" sz="1300" cap="none" spc="0"/>
                    </a:p>
                    <a:p>
                      <a:pPr>
                        <a:lnSpc>
                          <a:spcPct val="100000"/>
                        </a:lnSpc>
                      </a:pPr>
                      <a:endParaRPr lang="en-US" sz="1300" cap="none" spc="0">
                        <a:solidFill>
                          <a:schemeClr val="tx1">
                            <a:lumMod val="75000"/>
                            <a:lumOff val="25000"/>
                          </a:schemeClr>
                        </a:solidFill>
                      </a:endParaRPr>
                    </a:p>
                  </a:txBody>
                  <a:tcPr marL="182965" marR="137224" marT="91482" marB="91482"/>
                </a:tc>
                <a:extLst>
                  <a:ext uri="{0D108BD9-81ED-4DB2-BD59-A6C34878D82A}">
                    <a16:rowId xmlns:a16="http://schemas.microsoft.com/office/drawing/2014/main" val="10002"/>
                  </a:ext>
                </a:extLst>
              </a:tr>
              <a:tr h="813900">
                <a:tc>
                  <a:txBody>
                    <a:bodyPr/>
                    <a:lstStyle/>
                    <a:p>
                      <a:pPr>
                        <a:lnSpc>
                          <a:spcPct val="100000"/>
                        </a:lnSpc>
                      </a:pPr>
                      <a:r>
                        <a:rPr lang="en-US" sz="1300" cap="none" spc="0"/>
                        <a:t>            </a:t>
                      </a:r>
                    </a:p>
                    <a:p>
                      <a:pPr>
                        <a:lnSpc>
                          <a:spcPct val="100000"/>
                        </a:lnSpc>
                      </a:pPr>
                      <a:endParaRPr lang="en-US" sz="1300" cap="none" spc="0"/>
                    </a:p>
                    <a:p>
                      <a:pPr algn="ctr">
                        <a:lnSpc>
                          <a:spcPct val="100000"/>
                        </a:lnSpc>
                      </a:pPr>
                      <a:r>
                        <a:rPr lang="en-US" sz="1300" cap="none" spc="0"/>
                        <a:t>Experiment</a:t>
                      </a:r>
                      <a:endParaRPr lang="en-US" sz="1300" cap="none" spc="0">
                        <a:solidFill>
                          <a:schemeClr val="tx1">
                            <a:lumMod val="75000"/>
                            <a:lumOff val="25000"/>
                          </a:schemeClr>
                        </a:solidFill>
                      </a:endParaRPr>
                    </a:p>
                  </a:txBody>
                  <a:tcPr marL="182965" marR="137224" marT="91482" marB="91482"/>
                </a:tc>
                <a:tc>
                  <a:txBody>
                    <a:bodyPr/>
                    <a:lstStyle/>
                    <a:p>
                      <a:pPr>
                        <a:lnSpc>
                          <a:spcPct val="100000"/>
                        </a:lnSpc>
                        <a:buFont typeface="Arial"/>
                        <a:buChar char="•"/>
                      </a:pPr>
                      <a:r>
                        <a:rPr lang="en-US" sz="1300" cap="none" spc="0"/>
                        <a:t>Experiment on different types of attacks</a:t>
                      </a:r>
                    </a:p>
                    <a:p>
                      <a:pPr>
                        <a:lnSpc>
                          <a:spcPct val="100000"/>
                        </a:lnSpc>
                        <a:buFont typeface="Arial"/>
                        <a:buChar char="•"/>
                      </a:pPr>
                      <a:r>
                        <a:rPr lang="en-US" sz="1300" cap="none" spc="0"/>
                        <a:t>Experiment on different types of ML models</a:t>
                      </a:r>
                      <a:endParaRPr lang="en-US" sz="1300" cap="none" spc="0">
                        <a:solidFill>
                          <a:schemeClr val="tx1">
                            <a:lumMod val="75000"/>
                            <a:lumOff val="25000"/>
                          </a:schemeClr>
                        </a:solidFill>
                      </a:endParaRPr>
                    </a:p>
                  </a:txBody>
                  <a:tcPr marL="182965" marR="137224" marT="91482" marB="91482"/>
                </a:tc>
                <a:tc>
                  <a:txBody>
                    <a:bodyPr/>
                    <a:lstStyle/>
                    <a:p>
                      <a:pPr>
                        <a:lnSpc>
                          <a:spcPct val="100000"/>
                        </a:lnSpc>
                        <a:buFont typeface="Arial"/>
                        <a:buChar char="•"/>
                      </a:pPr>
                      <a:r>
                        <a:rPr lang="en-US" sz="1300" cap="none" spc="0"/>
                        <a:t>Attacks</a:t>
                      </a:r>
                    </a:p>
                    <a:p>
                      <a:pPr>
                        <a:lnSpc>
                          <a:spcPct val="100000"/>
                        </a:lnSpc>
                        <a:buFont typeface="Arial"/>
                        <a:buChar char="•"/>
                      </a:pPr>
                      <a:endParaRPr lang="en-US" sz="1300" cap="none" spc="0"/>
                    </a:p>
                    <a:p>
                      <a:pPr>
                        <a:lnSpc>
                          <a:spcPct val="100000"/>
                        </a:lnSpc>
                        <a:buFont typeface="Arial"/>
                        <a:buChar char="•"/>
                      </a:pPr>
                      <a:r>
                        <a:rPr lang="en-US" sz="1300" cap="none" spc="0"/>
                        <a:t>ML models</a:t>
                      </a:r>
                      <a:endParaRPr lang="en-US" sz="1300" cap="none" spc="0">
                        <a:solidFill>
                          <a:schemeClr val="tx1">
                            <a:lumMod val="75000"/>
                            <a:lumOff val="25000"/>
                          </a:schemeClr>
                        </a:solidFill>
                      </a:endParaRPr>
                    </a:p>
                  </a:txBody>
                  <a:tcPr marL="182965" marR="137224" marT="91482" marB="91482"/>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4051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411D2-2737-438C-A59E-76FA893AB7FF}"/>
              </a:ext>
            </a:extLst>
          </p:cNvPr>
          <p:cNvSpPr>
            <a:spLocks noGrp="1"/>
          </p:cNvSpPr>
          <p:nvPr>
            <p:ph type="title"/>
          </p:nvPr>
        </p:nvSpPr>
        <p:spPr>
          <a:xfrm>
            <a:off x="1913468" y="365125"/>
            <a:ext cx="9440332" cy="1325563"/>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154652BD-CE7D-4E4D-827D-6C9FD02E8A6E}"/>
              </a:ext>
            </a:extLst>
          </p:cNvPr>
          <p:cNvSpPr>
            <a:spLocks noGrp="1"/>
          </p:cNvSpPr>
          <p:nvPr>
            <p:ph idx="1"/>
          </p:nvPr>
        </p:nvSpPr>
        <p:spPr/>
        <p:txBody>
          <a:bodyPr>
            <a:normAutofit/>
          </a:bodyPr>
          <a:lstStyle/>
          <a:p>
            <a:pPr marL="0" indent="0">
              <a:buNone/>
            </a:pPr>
            <a:r>
              <a:rPr lang="en-US" dirty="0"/>
              <a:t>To design and implement an anomaly Based Intrusion Detection System in IoT Networks using Random Forest which will passively monitor the IoT network traffic and alert the user for any intrusion detected.</a:t>
            </a:r>
          </a:p>
        </p:txBody>
      </p:sp>
      <p:pic>
        <p:nvPicPr>
          <p:cNvPr id="14" name="Graphic 13" descr="Question mark">
            <a:extLst>
              <a:ext uri="{FF2B5EF4-FFF2-40B4-BE49-F238E27FC236}">
                <a16:creationId xmlns:a16="http://schemas.microsoft.com/office/drawing/2014/main" id="{DE3449B4-AE10-408E-93FC-97D5B4655A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38200" y="570706"/>
            <a:ext cx="914400" cy="914400"/>
          </a:xfrm>
          <a:prstGeom prst="rect">
            <a:avLst/>
          </a:prstGeom>
        </p:spPr>
      </p:pic>
    </p:spTree>
    <p:extLst>
      <p:ext uri="{BB962C8B-B14F-4D97-AF65-F5344CB8AC3E}">
        <p14:creationId xmlns:p14="http://schemas.microsoft.com/office/powerpoint/2010/main" val="710318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CA1462-8FE2-402D-A407-E134D4DDDEBA}"/>
              </a:ext>
            </a:extLst>
          </p:cNvPr>
          <p:cNvSpPr txBox="1">
            <a:spLocks/>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600" kern="1200">
                <a:solidFill>
                  <a:srgbClr val="FFFFFF"/>
                </a:solidFill>
                <a:latin typeface="+mj-lt"/>
                <a:ea typeface="+mj-ea"/>
                <a:cs typeface="+mj-cs"/>
              </a:rPr>
              <a:t>Idea matrix</a:t>
            </a:r>
          </a:p>
          <a:p>
            <a:pPr algn="ctr">
              <a:spcAft>
                <a:spcPts val="600"/>
              </a:spcAft>
            </a:pPr>
            <a:r>
              <a:rPr lang="en-US" sz="2600" kern="1200">
                <a:solidFill>
                  <a:srgbClr val="FFFFFF"/>
                </a:solidFill>
                <a:latin typeface="+mj-lt"/>
                <a:ea typeface="+mj-ea"/>
                <a:cs typeface="+mj-cs"/>
              </a:rPr>
              <a:t>‘A’</a:t>
            </a:r>
          </a:p>
        </p:txBody>
      </p:sp>
      <p:graphicFrame>
        <p:nvGraphicFramePr>
          <p:cNvPr id="3" name="Table 2">
            <a:extLst>
              <a:ext uri="{FF2B5EF4-FFF2-40B4-BE49-F238E27FC236}">
                <a16:creationId xmlns:a16="http://schemas.microsoft.com/office/drawing/2014/main" id="{29428195-3E99-4887-A904-E3B357470D3D}"/>
              </a:ext>
            </a:extLst>
          </p:cNvPr>
          <p:cNvGraphicFramePr/>
          <p:nvPr>
            <p:extLst>
              <p:ext uri="{D42A27DB-BD31-4B8C-83A1-F6EECF244321}">
                <p14:modId xmlns:p14="http://schemas.microsoft.com/office/powerpoint/2010/main" val="231687126"/>
              </p:ext>
            </p:extLst>
          </p:nvPr>
        </p:nvGraphicFramePr>
        <p:xfrm>
          <a:off x="4038600" y="1161578"/>
          <a:ext cx="7188201" cy="4531457"/>
        </p:xfrm>
        <a:graphic>
          <a:graphicData uri="http://schemas.openxmlformats.org/drawingml/2006/table">
            <a:tbl>
              <a:tblPr firstRow="1" bandRow="1">
                <a:tableStyleId>{5C22544A-7EE6-4342-B048-85BDC9FD1C3A}</a:tableStyleId>
              </a:tblPr>
              <a:tblGrid>
                <a:gridCol w="1609151">
                  <a:extLst>
                    <a:ext uri="{9D8B030D-6E8A-4147-A177-3AD203B41FA5}">
                      <a16:colId xmlns:a16="http://schemas.microsoft.com/office/drawing/2014/main" val="20000"/>
                    </a:ext>
                  </a:extLst>
                </a:gridCol>
                <a:gridCol w="3087411">
                  <a:extLst>
                    <a:ext uri="{9D8B030D-6E8A-4147-A177-3AD203B41FA5}">
                      <a16:colId xmlns:a16="http://schemas.microsoft.com/office/drawing/2014/main" val="20001"/>
                    </a:ext>
                  </a:extLst>
                </a:gridCol>
                <a:gridCol w="2491639">
                  <a:extLst>
                    <a:ext uri="{9D8B030D-6E8A-4147-A177-3AD203B41FA5}">
                      <a16:colId xmlns:a16="http://schemas.microsoft.com/office/drawing/2014/main" val="20002"/>
                    </a:ext>
                  </a:extLst>
                </a:gridCol>
              </a:tblGrid>
              <a:tr h="879349">
                <a:tc>
                  <a:txBody>
                    <a:bodyPr/>
                    <a:lstStyle/>
                    <a:p>
                      <a:pPr algn="ctr">
                        <a:lnSpc>
                          <a:spcPct val="100000"/>
                        </a:lnSpc>
                      </a:pPr>
                      <a:endParaRPr lang="en-US" sz="1700"/>
                    </a:p>
                    <a:p>
                      <a:pPr algn="ctr">
                        <a:lnSpc>
                          <a:spcPct val="100000"/>
                        </a:lnSpc>
                      </a:pPr>
                      <a:endParaRPr lang="en-US" sz="1700"/>
                    </a:p>
                    <a:p>
                      <a:pPr algn="ctr">
                        <a:lnSpc>
                          <a:spcPct val="100000"/>
                        </a:lnSpc>
                      </a:pPr>
                      <a:r>
                        <a:rPr lang="en-US" sz="1700"/>
                        <a:t>IDEA</a:t>
                      </a:r>
                      <a:endParaRPr lang="en-US" sz="1700" b="1">
                        <a:solidFill>
                          <a:schemeClr val="tx1"/>
                        </a:solidFill>
                      </a:endParaRPr>
                    </a:p>
                  </a:txBody>
                  <a:tcPr marL="80776" marR="80776" marT="40387" marB="40387"/>
                </a:tc>
                <a:tc>
                  <a:txBody>
                    <a:bodyPr/>
                    <a:lstStyle/>
                    <a:p>
                      <a:pPr algn="ctr"/>
                      <a:endParaRPr lang="en-US" sz="1700"/>
                    </a:p>
                    <a:p>
                      <a:pPr algn="ctr"/>
                      <a:endParaRPr lang="en-US" sz="1700"/>
                    </a:p>
                    <a:p>
                      <a:pPr algn="ctr"/>
                      <a:r>
                        <a:rPr lang="en-US" sz="1700"/>
                        <a:t>Deliverable</a:t>
                      </a:r>
                      <a:endParaRPr lang="en-US" sz="1700" b="1"/>
                    </a:p>
                  </a:txBody>
                  <a:tcPr marL="80776" marR="80776" marT="40387" marB="40387"/>
                </a:tc>
                <a:tc>
                  <a:txBody>
                    <a:bodyPr/>
                    <a:lstStyle/>
                    <a:p>
                      <a:pPr algn="ctr"/>
                      <a:endParaRPr lang="en-US" sz="1700"/>
                    </a:p>
                    <a:p>
                      <a:pPr algn="ctr"/>
                      <a:endParaRPr lang="en-US" sz="1700"/>
                    </a:p>
                    <a:p>
                      <a:pPr algn="ctr"/>
                      <a:r>
                        <a:rPr lang="en-US" sz="1700"/>
                        <a:t>Parameter Affected </a:t>
                      </a:r>
                      <a:endParaRPr lang="en-US" sz="1700" b="1"/>
                    </a:p>
                  </a:txBody>
                  <a:tcPr marL="80776" marR="80776" marT="40387" marB="40387"/>
                </a:tc>
                <a:extLst>
                  <a:ext uri="{0D108BD9-81ED-4DB2-BD59-A6C34878D82A}">
                    <a16:rowId xmlns:a16="http://schemas.microsoft.com/office/drawing/2014/main" val="10000"/>
                  </a:ext>
                </a:extLst>
              </a:tr>
              <a:tr h="1132864">
                <a:tc>
                  <a:txBody>
                    <a:bodyPr/>
                    <a:lstStyle/>
                    <a:p>
                      <a:pPr>
                        <a:lnSpc>
                          <a:spcPct val="100000"/>
                        </a:lnSpc>
                      </a:pPr>
                      <a:r>
                        <a:rPr lang="en-US" sz="1700"/>
                        <a:t>         </a:t>
                      </a:r>
                    </a:p>
                    <a:p>
                      <a:pPr>
                        <a:lnSpc>
                          <a:spcPct val="100000"/>
                        </a:lnSpc>
                      </a:pPr>
                      <a:r>
                        <a:rPr lang="en-US" sz="1700"/>
                        <a:t>          </a:t>
                      </a:r>
                    </a:p>
                    <a:p>
                      <a:pPr algn="ctr">
                        <a:lnSpc>
                          <a:spcPct val="100000"/>
                        </a:lnSpc>
                      </a:pPr>
                      <a:r>
                        <a:rPr lang="en-US" sz="1700"/>
                        <a:t>  Accelerate</a:t>
                      </a:r>
                    </a:p>
                  </a:txBody>
                  <a:tcPr marL="80776" marR="80776" marT="40387" marB="40387"/>
                </a:tc>
                <a:tc>
                  <a:txBody>
                    <a:bodyPr/>
                    <a:lstStyle/>
                    <a:p>
                      <a:pPr>
                        <a:lnSpc>
                          <a:spcPct val="100000"/>
                        </a:lnSpc>
                        <a:buFont typeface="Arial"/>
                        <a:buChar char="•"/>
                      </a:pPr>
                      <a:r>
                        <a:rPr lang="en-US" sz="1700"/>
                        <a:t>It increases the processing speed by using a separate device instead of the IoT device itself</a:t>
                      </a:r>
                    </a:p>
                  </a:txBody>
                  <a:tcPr marL="80776" marR="80776" marT="40387" marB="40387"/>
                </a:tc>
                <a:tc>
                  <a:txBody>
                    <a:bodyPr/>
                    <a:lstStyle/>
                    <a:p>
                      <a:pPr>
                        <a:lnSpc>
                          <a:spcPct val="100000"/>
                        </a:lnSpc>
                        <a:buFont typeface="Arial"/>
                        <a:buChar char="•"/>
                      </a:pPr>
                      <a:r>
                        <a:rPr lang="en-US" sz="1700"/>
                        <a:t>Processing speed</a:t>
                      </a:r>
                      <a:endParaRPr lang="en-US" sz="1700">
                        <a:solidFill>
                          <a:srgbClr val="000000"/>
                        </a:solidFill>
                        <a:latin typeface="Constantia"/>
                      </a:endParaRPr>
                    </a:p>
                  </a:txBody>
                  <a:tcPr marL="80776" marR="80776" marT="40387" marB="40387"/>
                </a:tc>
                <a:extLst>
                  <a:ext uri="{0D108BD9-81ED-4DB2-BD59-A6C34878D82A}">
                    <a16:rowId xmlns:a16="http://schemas.microsoft.com/office/drawing/2014/main" val="10001"/>
                  </a:ext>
                </a:extLst>
              </a:tr>
              <a:tr h="879349">
                <a:tc>
                  <a:txBody>
                    <a:bodyPr/>
                    <a:lstStyle/>
                    <a:p>
                      <a:pPr>
                        <a:lnSpc>
                          <a:spcPct val="100000"/>
                        </a:lnSpc>
                      </a:pPr>
                      <a:r>
                        <a:rPr lang="en-US" sz="1700"/>
                        <a:t>            </a:t>
                      </a:r>
                    </a:p>
                    <a:p>
                      <a:pPr algn="ctr">
                        <a:lnSpc>
                          <a:spcPct val="100000"/>
                        </a:lnSpc>
                      </a:pPr>
                      <a:r>
                        <a:rPr lang="en-US" sz="1700"/>
                        <a:t> </a:t>
                      </a:r>
                    </a:p>
                    <a:p>
                      <a:pPr algn="ctr">
                        <a:lnSpc>
                          <a:spcPct val="100000"/>
                        </a:lnSpc>
                      </a:pPr>
                      <a:r>
                        <a:rPr lang="en-US" sz="1700"/>
                        <a:t> Analysis</a:t>
                      </a:r>
                    </a:p>
                  </a:txBody>
                  <a:tcPr marL="80776" marR="80776" marT="40387" marB="40387"/>
                </a:tc>
                <a:tc>
                  <a:txBody>
                    <a:bodyPr/>
                    <a:lstStyle/>
                    <a:p>
                      <a:pPr>
                        <a:lnSpc>
                          <a:spcPct val="100000"/>
                        </a:lnSpc>
                        <a:buFont typeface="Arial"/>
                        <a:buChar char="•"/>
                      </a:pPr>
                      <a:r>
                        <a:rPr lang="en-US" sz="1700"/>
                        <a:t>It analyses detected anomalies to determine what type of attack it is</a:t>
                      </a:r>
                    </a:p>
                  </a:txBody>
                  <a:tcPr marL="80776" marR="80776" marT="40387" marB="40387"/>
                </a:tc>
                <a:tc>
                  <a:txBody>
                    <a:bodyPr/>
                    <a:lstStyle/>
                    <a:p>
                      <a:pPr>
                        <a:lnSpc>
                          <a:spcPct val="100000"/>
                        </a:lnSpc>
                        <a:buFont typeface="Arial"/>
                        <a:buChar char="•"/>
                      </a:pPr>
                      <a:r>
                        <a:rPr lang="en-US" sz="1700"/>
                        <a:t>Category of attack</a:t>
                      </a:r>
                    </a:p>
                    <a:p>
                      <a:pPr>
                        <a:lnSpc>
                          <a:spcPct val="100000"/>
                        </a:lnSpc>
                      </a:pPr>
                      <a:endParaRPr lang="en-US" sz="1700"/>
                    </a:p>
                  </a:txBody>
                  <a:tcPr marL="80776" marR="80776" marT="40387" marB="40387"/>
                </a:tc>
                <a:extLst>
                  <a:ext uri="{0D108BD9-81ED-4DB2-BD59-A6C34878D82A}">
                    <a16:rowId xmlns:a16="http://schemas.microsoft.com/office/drawing/2014/main" val="10002"/>
                  </a:ext>
                </a:extLst>
              </a:tr>
              <a:tr h="1639895">
                <a:tc>
                  <a:txBody>
                    <a:bodyPr/>
                    <a:lstStyle/>
                    <a:p>
                      <a:pPr>
                        <a:lnSpc>
                          <a:spcPct val="100000"/>
                        </a:lnSpc>
                      </a:pPr>
                      <a:r>
                        <a:rPr lang="en-US" sz="1700"/>
                        <a:t>            </a:t>
                      </a:r>
                    </a:p>
                    <a:p>
                      <a:pPr>
                        <a:lnSpc>
                          <a:spcPct val="100000"/>
                        </a:lnSpc>
                      </a:pPr>
                      <a:endParaRPr lang="en-US" sz="1700"/>
                    </a:p>
                    <a:p>
                      <a:pPr algn="ctr">
                        <a:lnSpc>
                          <a:spcPct val="100000"/>
                        </a:lnSpc>
                      </a:pPr>
                      <a:r>
                        <a:rPr lang="en-US" sz="1700"/>
                        <a:t>Advertise</a:t>
                      </a:r>
                    </a:p>
                  </a:txBody>
                  <a:tcPr marL="80776" marR="80776" marT="40387" marB="40387"/>
                </a:tc>
                <a:tc>
                  <a:txBody>
                    <a:bodyPr/>
                    <a:lstStyle/>
                    <a:p>
                      <a:pPr>
                        <a:lnSpc>
                          <a:spcPct val="100000"/>
                        </a:lnSpc>
                        <a:buFont typeface="Arial"/>
                        <a:buChar char="•"/>
                      </a:pPr>
                      <a:r>
                        <a:rPr lang="en-US" sz="1700"/>
                        <a:t>Advertise about IoT security and need of an IDS</a:t>
                      </a:r>
                    </a:p>
                    <a:p>
                      <a:pPr>
                        <a:lnSpc>
                          <a:spcPct val="100000"/>
                        </a:lnSpc>
                        <a:buFont typeface="Arial"/>
                        <a:buChar char="•"/>
                      </a:pPr>
                      <a:r>
                        <a:rPr lang="en-US" sz="1700"/>
                        <a:t>Create a GitHub page, which will include code, documentation and process</a:t>
                      </a:r>
                    </a:p>
                    <a:p>
                      <a:pPr>
                        <a:lnSpc>
                          <a:spcPct val="100000"/>
                        </a:lnSpc>
                        <a:buFont typeface="Arial"/>
                        <a:buChar char="•"/>
                      </a:pPr>
                      <a:endParaRPr lang="en-US" sz="1700"/>
                    </a:p>
                  </a:txBody>
                  <a:tcPr marL="80776" marR="80776" marT="40387" marB="40387"/>
                </a:tc>
                <a:tc>
                  <a:txBody>
                    <a:bodyPr/>
                    <a:lstStyle/>
                    <a:p>
                      <a:pPr>
                        <a:lnSpc>
                          <a:spcPct val="100000"/>
                        </a:lnSpc>
                        <a:buFont typeface="Arial"/>
                        <a:buChar char="•"/>
                      </a:pPr>
                      <a:r>
                        <a:rPr lang="en-US" sz="1700"/>
                        <a:t>Security awareness</a:t>
                      </a:r>
                    </a:p>
                    <a:p>
                      <a:pPr>
                        <a:lnSpc>
                          <a:spcPct val="100000"/>
                        </a:lnSpc>
                        <a:buFont typeface="Arial"/>
                        <a:buChar char="•"/>
                      </a:pPr>
                      <a:endParaRPr lang="en-US" sz="1700"/>
                    </a:p>
                    <a:p>
                      <a:pPr>
                        <a:lnSpc>
                          <a:spcPct val="100000"/>
                        </a:lnSpc>
                        <a:buFont typeface="Arial"/>
                        <a:buChar char="•"/>
                      </a:pPr>
                      <a:r>
                        <a:rPr lang="en-US" sz="1700"/>
                        <a:t>GitHub</a:t>
                      </a:r>
                    </a:p>
                  </a:txBody>
                  <a:tcPr marL="80776" marR="80776" marT="40387" marB="40387"/>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82125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01525-55BF-4CAC-A270-0631B22518B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hlinkClick r:id="rId2" action="ppaction://hlinkfile"/>
              </a:rPr>
              <a:t>SRS</a:t>
            </a:r>
          </a:p>
        </p:txBody>
      </p:sp>
      <p:pic>
        <p:nvPicPr>
          <p:cNvPr id="5" name="Content Placeholder 4" descr="srs">
            <a:hlinkClick r:id="rId2" action="ppaction://hlinkfile"/>
            <a:extLst>
              <a:ext uri="{FF2B5EF4-FFF2-40B4-BE49-F238E27FC236}">
                <a16:creationId xmlns:a16="http://schemas.microsoft.com/office/drawing/2014/main" id="{1DD0D315-AB0E-49D1-938A-FD5A2AABD3D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88630" y="961812"/>
            <a:ext cx="6488139" cy="4930987"/>
          </a:xfrm>
          <a:prstGeom prst="rect">
            <a:avLst/>
          </a:prstGeom>
        </p:spPr>
      </p:pic>
    </p:spTree>
    <p:extLst>
      <p:ext uri="{BB962C8B-B14F-4D97-AF65-F5344CB8AC3E}">
        <p14:creationId xmlns:p14="http://schemas.microsoft.com/office/powerpoint/2010/main" val="1463457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94B5-AAA6-4BD8-9BF9-27D259B50B5C}"/>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kern="1200" dirty="0">
                <a:solidFill>
                  <a:schemeClr val="bg1"/>
                </a:solidFill>
                <a:latin typeface="+mj-lt"/>
                <a:ea typeface="+mj-ea"/>
                <a:cs typeface="+mj-cs"/>
                <a:hlinkClick r:id="rId2" action="ppaction://hlinkfile"/>
              </a:rPr>
              <a:t>Mathematical Model</a:t>
            </a:r>
            <a:endParaRPr lang="en-US" sz="2400" kern="1200" dirty="0">
              <a:solidFill>
                <a:schemeClr val="bg1"/>
              </a:solidFill>
              <a:latin typeface="+mj-lt"/>
              <a:ea typeface="+mj-ea"/>
              <a:cs typeface="+mj-cs"/>
              <a:hlinkClick r:id="rId3" action="ppaction://hlinkfile"/>
            </a:endParaRPr>
          </a:p>
        </p:txBody>
      </p:sp>
      <p:pic>
        <p:nvPicPr>
          <p:cNvPr id="7" name="Content Placeholder 6">
            <a:extLst>
              <a:ext uri="{FF2B5EF4-FFF2-40B4-BE49-F238E27FC236}">
                <a16:creationId xmlns:a16="http://schemas.microsoft.com/office/drawing/2014/main" id="{77236BE4-3BE6-4CFD-9FC2-745F30D2D65B}"/>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24677" t="25371" r="25861" b="7710"/>
          <a:stretch/>
        </p:blipFill>
        <p:spPr>
          <a:xfrm>
            <a:off x="4447713" y="876669"/>
            <a:ext cx="6707650" cy="5104662"/>
          </a:xfrm>
        </p:spPr>
      </p:pic>
    </p:spTree>
    <p:extLst>
      <p:ext uri="{BB962C8B-B14F-4D97-AF65-F5344CB8AC3E}">
        <p14:creationId xmlns:p14="http://schemas.microsoft.com/office/powerpoint/2010/main" val="1911946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D3CC-E010-4754-B588-9A7C5E1637B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Use Case diagram</a:t>
            </a:r>
          </a:p>
        </p:txBody>
      </p:sp>
      <p:pic>
        <p:nvPicPr>
          <p:cNvPr id="5" name="Content Placeholder 4" descr="A picture containing text, map&#10;&#10;Description automatically generated">
            <a:extLst>
              <a:ext uri="{FF2B5EF4-FFF2-40B4-BE49-F238E27FC236}">
                <a16:creationId xmlns:a16="http://schemas.microsoft.com/office/drawing/2014/main" id="{CEA44504-135C-4A13-B6A9-9CC6F39FE2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5104" y="757237"/>
            <a:ext cx="8220809" cy="5343525"/>
          </a:xfrm>
          <a:prstGeom prst="rect">
            <a:avLst/>
          </a:prstGeom>
        </p:spPr>
      </p:pic>
    </p:spTree>
    <p:extLst>
      <p:ext uri="{BB962C8B-B14F-4D97-AF65-F5344CB8AC3E}">
        <p14:creationId xmlns:p14="http://schemas.microsoft.com/office/powerpoint/2010/main" val="4280842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3F87-BC2E-46BA-9726-16829815628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Activity diagram</a:t>
            </a:r>
          </a:p>
        </p:txBody>
      </p:sp>
      <p:pic>
        <p:nvPicPr>
          <p:cNvPr id="5" name="Content Placeholder 4" descr="A close up of text on a white background&#10;&#10;Description automatically generated">
            <a:extLst>
              <a:ext uri="{FF2B5EF4-FFF2-40B4-BE49-F238E27FC236}">
                <a16:creationId xmlns:a16="http://schemas.microsoft.com/office/drawing/2014/main" id="{E513CA0E-AD5F-4784-B29F-7A6A80858A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9846" y="152400"/>
            <a:ext cx="5786704" cy="6483702"/>
          </a:xfrm>
          <a:prstGeom prst="rect">
            <a:avLst/>
          </a:prstGeom>
        </p:spPr>
      </p:pic>
    </p:spTree>
    <p:extLst>
      <p:ext uri="{BB962C8B-B14F-4D97-AF65-F5344CB8AC3E}">
        <p14:creationId xmlns:p14="http://schemas.microsoft.com/office/powerpoint/2010/main" val="3987705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8497D-1EE3-4060-9860-A1CEF6F30E1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Class diagram</a:t>
            </a:r>
          </a:p>
        </p:txBody>
      </p:sp>
      <p:pic>
        <p:nvPicPr>
          <p:cNvPr id="5" name="Content Placeholder 4" descr="A screenshot of a cell phone&#10;&#10;Description automatically generated">
            <a:extLst>
              <a:ext uri="{FF2B5EF4-FFF2-40B4-BE49-F238E27FC236}">
                <a16:creationId xmlns:a16="http://schemas.microsoft.com/office/drawing/2014/main" id="{5C423059-8386-4871-A2FE-6C2D820146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2875" y="299455"/>
            <a:ext cx="7353300" cy="6250305"/>
          </a:xfrm>
          <a:prstGeom prst="rect">
            <a:avLst/>
          </a:prstGeom>
        </p:spPr>
      </p:pic>
    </p:spTree>
    <p:extLst>
      <p:ext uri="{BB962C8B-B14F-4D97-AF65-F5344CB8AC3E}">
        <p14:creationId xmlns:p14="http://schemas.microsoft.com/office/powerpoint/2010/main" val="3689039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2B8E0-B5B8-4C11-8AFD-32181BDBFE8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Sequence diagram</a:t>
            </a:r>
          </a:p>
        </p:txBody>
      </p:sp>
      <p:pic>
        <p:nvPicPr>
          <p:cNvPr id="5" name="Content Placeholder 4" descr="A screenshot of a social media post&#10;&#10;Description automatically generated">
            <a:extLst>
              <a:ext uri="{FF2B5EF4-FFF2-40B4-BE49-F238E27FC236}">
                <a16:creationId xmlns:a16="http://schemas.microsoft.com/office/drawing/2014/main" id="{87B5B2E3-57A0-435E-AF3C-72FAD8B7D2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7473" y="361950"/>
            <a:ext cx="7940580" cy="6134099"/>
          </a:xfrm>
          <a:prstGeom prst="rect">
            <a:avLst/>
          </a:prstGeom>
        </p:spPr>
      </p:pic>
    </p:spTree>
    <p:extLst>
      <p:ext uri="{BB962C8B-B14F-4D97-AF65-F5344CB8AC3E}">
        <p14:creationId xmlns:p14="http://schemas.microsoft.com/office/powerpoint/2010/main" val="710956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6486-A36C-4D0D-B063-14AFFFD4FC6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Package diagram</a:t>
            </a:r>
          </a:p>
        </p:txBody>
      </p:sp>
      <p:pic>
        <p:nvPicPr>
          <p:cNvPr id="5" name="Content Placeholder 4" descr="A screenshot of a cell phone&#10;&#10;Description automatically generated">
            <a:extLst>
              <a:ext uri="{FF2B5EF4-FFF2-40B4-BE49-F238E27FC236}">
                <a16:creationId xmlns:a16="http://schemas.microsoft.com/office/drawing/2014/main" id="{18666AF6-3F76-497A-8CBE-274E9EA85F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2514" y="673164"/>
            <a:ext cx="7416536" cy="5673650"/>
          </a:xfrm>
          <a:prstGeom prst="rect">
            <a:avLst/>
          </a:prstGeom>
        </p:spPr>
      </p:pic>
    </p:spTree>
    <p:extLst>
      <p:ext uri="{BB962C8B-B14F-4D97-AF65-F5344CB8AC3E}">
        <p14:creationId xmlns:p14="http://schemas.microsoft.com/office/powerpoint/2010/main" val="1564644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4AFFA-E7C3-45FE-8007-12FCF41210B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State machine diagram</a:t>
            </a:r>
          </a:p>
        </p:txBody>
      </p:sp>
      <p:pic>
        <p:nvPicPr>
          <p:cNvPr id="5" name="Content Placeholder 4" descr="A picture containing computer&#10;&#10;Description automatically generated">
            <a:extLst>
              <a:ext uri="{FF2B5EF4-FFF2-40B4-BE49-F238E27FC236}">
                <a16:creationId xmlns:a16="http://schemas.microsoft.com/office/drawing/2014/main" id="{F489034F-178A-4154-9F0F-F780C5EB9B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7120" y="1352950"/>
            <a:ext cx="8221980" cy="4152099"/>
          </a:xfrm>
          <a:prstGeom prst="rect">
            <a:avLst/>
          </a:prstGeom>
        </p:spPr>
      </p:pic>
    </p:spTree>
    <p:extLst>
      <p:ext uri="{BB962C8B-B14F-4D97-AF65-F5344CB8AC3E}">
        <p14:creationId xmlns:p14="http://schemas.microsoft.com/office/powerpoint/2010/main" val="2738524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7F03-A62A-4512-B923-3DBCCC4B9EF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Deployment diagram</a:t>
            </a:r>
          </a:p>
        </p:txBody>
      </p:sp>
      <p:pic>
        <p:nvPicPr>
          <p:cNvPr id="5" name="Content Placeholder 4" descr="A picture containing refrigerator&#10;&#10;Description automatically generated">
            <a:extLst>
              <a:ext uri="{FF2B5EF4-FFF2-40B4-BE49-F238E27FC236}">
                <a16:creationId xmlns:a16="http://schemas.microsoft.com/office/drawing/2014/main" id="{4B0CFD74-6B1E-47CE-B444-E8165A95BE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7261" y="914400"/>
            <a:ext cx="8014659" cy="5029199"/>
          </a:xfrm>
          <a:prstGeom prst="rect">
            <a:avLst/>
          </a:prstGeom>
        </p:spPr>
      </p:pic>
    </p:spTree>
    <p:extLst>
      <p:ext uri="{BB962C8B-B14F-4D97-AF65-F5344CB8AC3E}">
        <p14:creationId xmlns:p14="http://schemas.microsoft.com/office/powerpoint/2010/main" val="854085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0375"/>
            <a:ext cx="10515600" cy="1325563"/>
          </a:xfrm>
        </p:spPr>
        <p:txBody>
          <a:bodyPr>
            <a:normAutofit/>
          </a:bodyPr>
          <a:lstStyle/>
          <a:p>
            <a:r>
              <a:rPr lang="en-US" dirty="0"/>
              <a:t>			       MOTIVATION</a:t>
            </a:r>
            <a:endParaRPr lang="en-IN" dirty="0"/>
          </a:p>
        </p:txBody>
      </p:sp>
      <p:graphicFrame>
        <p:nvGraphicFramePr>
          <p:cNvPr id="5" name="Content Placeholder 2">
            <a:extLst>
              <a:ext uri="{FF2B5EF4-FFF2-40B4-BE49-F238E27FC236}">
                <a16:creationId xmlns:a16="http://schemas.microsoft.com/office/drawing/2014/main" id="{4580E8E1-A2BD-4450-90B4-D2480FDAFFB9}"/>
              </a:ext>
            </a:extLst>
          </p:cNvPr>
          <p:cNvGraphicFramePr>
            <a:graphicFrameLocks noGrp="1"/>
          </p:cNvGraphicFramePr>
          <p:nvPr>
            <p:ph idx="1"/>
            <p:extLst>
              <p:ext uri="{D42A27DB-BD31-4B8C-83A1-F6EECF244321}">
                <p14:modId xmlns:p14="http://schemas.microsoft.com/office/powerpoint/2010/main" val="3294659033"/>
              </p:ext>
            </p:extLst>
          </p:nvPr>
        </p:nvGraphicFramePr>
        <p:xfrm>
          <a:off x="223422" y="1455938"/>
          <a:ext cx="11745156" cy="53088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8048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14A08-3886-401E-8A65-CA66A4B3E74E}"/>
              </a:ext>
            </a:extLst>
          </p:cNvPr>
          <p:cNvSpPr>
            <a:spLocks noGrp="1"/>
          </p:cNvSpPr>
          <p:nvPr>
            <p:ph type="title"/>
          </p:nvPr>
        </p:nvSpPr>
        <p:spPr>
          <a:xfrm>
            <a:off x="1913468" y="365125"/>
            <a:ext cx="9440332" cy="1325563"/>
          </a:xfrm>
        </p:spPr>
        <p:txBody>
          <a:bodyPr>
            <a:normAutofit/>
          </a:bodyPr>
          <a:lstStyle/>
          <a:p>
            <a:r>
              <a:rPr lang="en-US"/>
              <a:t>Feasibility Analysis</a:t>
            </a:r>
            <a:endParaRPr lang="en-US" dirty="0"/>
          </a:p>
        </p:txBody>
      </p:sp>
      <p:sp>
        <p:nvSpPr>
          <p:cNvPr id="3" name="Content Placeholder 2">
            <a:extLst>
              <a:ext uri="{FF2B5EF4-FFF2-40B4-BE49-F238E27FC236}">
                <a16:creationId xmlns:a16="http://schemas.microsoft.com/office/drawing/2014/main" id="{2160A39A-26FA-42F3-BC1D-F1BF1E39AD94}"/>
              </a:ext>
            </a:extLst>
          </p:cNvPr>
          <p:cNvSpPr>
            <a:spLocks noGrp="1"/>
          </p:cNvSpPr>
          <p:nvPr>
            <p:ph idx="1"/>
          </p:nvPr>
        </p:nvSpPr>
        <p:spPr/>
        <p:txBody>
          <a:bodyPr>
            <a:normAutofit/>
          </a:bodyPr>
          <a:lstStyle/>
          <a:p>
            <a:r>
              <a:rPr lang="en-US" sz="1300"/>
              <a:t>The problem is to detect an intrusion in a Iot network. The main objective of our project is to provide a real-time solution for any possible intrusions.</a:t>
            </a:r>
          </a:p>
          <a:p>
            <a:r>
              <a:rPr lang="en-US" sz="1300"/>
              <a:t>In the proposed system, we are planning to use anomaly-based detection system. The anomaly-based intrusion detection system comes into effect when detecting newer attacks, that are not filtered by the firewall. Random Forest is an ensemble model of decision trees. </a:t>
            </a:r>
          </a:p>
          <a:p>
            <a:r>
              <a:rPr lang="en-US" sz="1300"/>
              <a:t>Training Complexity: O((n^2)pntrees)</a:t>
            </a:r>
          </a:p>
          <a:p>
            <a:r>
              <a:rPr lang="en-US" sz="1300"/>
              <a:t>Prediction Complexity: O(pntrees)</a:t>
            </a:r>
          </a:p>
          <a:p>
            <a:r>
              <a:rPr lang="en-US" sz="1300"/>
              <a:t>Calling n the number of training sample, p the number of features, ntrees the number of trees (for methods based on various trees),</a:t>
            </a:r>
          </a:p>
          <a:p>
            <a:pPr marL="0" indent="0">
              <a:buNone/>
            </a:pPr>
            <a:r>
              <a:rPr lang="en-US" sz="1300"/>
              <a:t>      where,</a:t>
            </a:r>
          </a:p>
          <a:p>
            <a:r>
              <a:rPr lang="en-US" sz="1300"/>
              <a:t>n= 21000 (Approx)</a:t>
            </a:r>
          </a:p>
          <a:p>
            <a:r>
              <a:rPr lang="en-US" sz="1300"/>
              <a:t>p = 17</a:t>
            </a:r>
          </a:p>
          <a:p>
            <a:r>
              <a:rPr lang="en-US" sz="1300"/>
              <a:t>ntress= 4</a:t>
            </a:r>
          </a:p>
          <a:p>
            <a:pPr marL="0" indent="0">
              <a:buNone/>
            </a:pPr>
            <a:endParaRPr lang="en-US" sz="1300"/>
          </a:p>
          <a:p>
            <a:r>
              <a:rPr lang="en-US" sz="1300"/>
              <a:t>Hence O(pntrees) runs in polynomial time complexity. </a:t>
            </a:r>
          </a:p>
          <a:p>
            <a:pPr marL="0" indent="0">
              <a:buNone/>
            </a:pPr>
            <a:endParaRPr lang="en-US" sz="1300"/>
          </a:p>
          <a:p>
            <a:r>
              <a:rPr lang="en-US" sz="1300"/>
              <a:t> The algorithm falls in P. Hence, the given problem is NP. </a:t>
            </a:r>
          </a:p>
        </p:txBody>
      </p:sp>
      <p:pic>
        <p:nvPicPr>
          <p:cNvPr id="7" name="Graphic 6" descr="Calculator">
            <a:extLst>
              <a:ext uri="{FF2B5EF4-FFF2-40B4-BE49-F238E27FC236}">
                <a16:creationId xmlns:a16="http://schemas.microsoft.com/office/drawing/2014/main" id="{F4D4870C-11EE-4FCE-8336-D899D3CEBB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38200" y="570706"/>
            <a:ext cx="914400" cy="914400"/>
          </a:xfrm>
          <a:prstGeom prst="rect">
            <a:avLst/>
          </a:prstGeom>
        </p:spPr>
      </p:pic>
    </p:spTree>
    <p:extLst>
      <p:ext uri="{BB962C8B-B14F-4D97-AF65-F5344CB8AC3E}">
        <p14:creationId xmlns:p14="http://schemas.microsoft.com/office/powerpoint/2010/main" val="1233732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C50EC0-D1B0-4243-A62F-52F905D7A3C6}"/>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4839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B2EE7-9DB9-4B22-8FDC-E3D4E8EEE31B}"/>
              </a:ext>
            </a:extLst>
          </p:cNvPr>
          <p:cNvSpPr>
            <a:spLocks noGrp="1"/>
          </p:cNvSpPr>
          <p:nvPr>
            <p:ph type="title"/>
          </p:nvPr>
        </p:nvSpPr>
        <p:spPr/>
        <p:txBody>
          <a:bodyPr>
            <a:normAutofit/>
          </a:bodyPr>
          <a:lstStyle/>
          <a:p>
            <a:pPr algn="ctr"/>
            <a:r>
              <a:rPr lang="en-US" dirty="0"/>
              <a:t>Objectives</a:t>
            </a:r>
          </a:p>
        </p:txBody>
      </p:sp>
      <p:graphicFrame>
        <p:nvGraphicFramePr>
          <p:cNvPr id="5" name="Content Placeholder 2">
            <a:extLst>
              <a:ext uri="{FF2B5EF4-FFF2-40B4-BE49-F238E27FC236}">
                <a16:creationId xmlns:a16="http://schemas.microsoft.com/office/drawing/2014/main" id="{9D07EEBA-8594-49D7-B6BF-6A859CBBCA76}"/>
              </a:ext>
            </a:extLst>
          </p:cNvPr>
          <p:cNvGraphicFramePr>
            <a:graphicFrameLocks noGrp="1"/>
          </p:cNvGraphicFramePr>
          <p:nvPr>
            <p:ph idx="1"/>
            <p:extLst>
              <p:ext uri="{D42A27DB-BD31-4B8C-83A1-F6EECF244321}">
                <p14:modId xmlns:p14="http://schemas.microsoft.com/office/powerpoint/2010/main" val="692943950"/>
              </p:ext>
            </p:extLst>
          </p:nvPr>
        </p:nvGraphicFramePr>
        <p:xfrm>
          <a:off x="241176" y="1367161"/>
          <a:ext cx="11709647" cy="48560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763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5833-FA4F-4832-BADE-6F7E39414E45}"/>
              </a:ext>
            </a:extLst>
          </p:cNvPr>
          <p:cNvSpPr>
            <a:spLocks noGrp="1"/>
          </p:cNvSpPr>
          <p:nvPr>
            <p:ph type="title"/>
          </p:nvPr>
        </p:nvSpPr>
        <p:spPr>
          <a:xfrm>
            <a:off x="838200" y="365125"/>
            <a:ext cx="10515600" cy="558153"/>
          </a:xfrm>
        </p:spPr>
        <p:txBody>
          <a:bodyPr>
            <a:normAutofit fontScale="90000"/>
          </a:bodyPr>
          <a:lstStyle/>
          <a:p>
            <a:r>
              <a:rPr lang="en-US" dirty="0"/>
              <a:t>System overview diagram</a:t>
            </a:r>
          </a:p>
        </p:txBody>
      </p:sp>
      <p:pic>
        <p:nvPicPr>
          <p:cNvPr id="5" name="Content Placeholder 4">
            <a:extLst>
              <a:ext uri="{FF2B5EF4-FFF2-40B4-BE49-F238E27FC236}">
                <a16:creationId xmlns:a16="http://schemas.microsoft.com/office/drawing/2014/main" id="{C1167EC3-91DC-4BCF-AB75-2AFE822346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5171" y="1340135"/>
            <a:ext cx="6061658" cy="4836828"/>
          </a:xfrm>
        </p:spPr>
      </p:pic>
    </p:spTree>
    <p:extLst>
      <p:ext uri="{BB962C8B-B14F-4D97-AF65-F5344CB8AC3E}">
        <p14:creationId xmlns:p14="http://schemas.microsoft.com/office/powerpoint/2010/main" val="3574862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59E9-211F-49F3-99EB-564C0D87C7DF}"/>
              </a:ext>
            </a:extLst>
          </p:cNvPr>
          <p:cNvSpPr>
            <a:spLocks noGrp="1"/>
          </p:cNvSpPr>
          <p:nvPr>
            <p:ph type="title"/>
          </p:nvPr>
        </p:nvSpPr>
        <p:spPr>
          <a:xfrm>
            <a:off x="811197" y="150920"/>
            <a:ext cx="10569606" cy="602541"/>
          </a:xfrm>
        </p:spPr>
        <p:txBody>
          <a:bodyPr>
            <a:normAutofit fontScale="90000"/>
          </a:bodyPr>
          <a:lstStyle/>
          <a:p>
            <a:pPr algn="ctr"/>
            <a:r>
              <a:rPr lang="en-US" dirty="0"/>
              <a:t>Literature Survey</a:t>
            </a:r>
          </a:p>
        </p:txBody>
      </p:sp>
      <p:graphicFrame>
        <p:nvGraphicFramePr>
          <p:cNvPr id="4" name="Content Placeholder 3">
            <a:extLst>
              <a:ext uri="{FF2B5EF4-FFF2-40B4-BE49-F238E27FC236}">
                <a16:creationId xmlns:a16="http://schemas.microsoft.com/office/drawing/2014/main" id="{93F32DF3-1F5C-4DF7-948D-BD69E705A61F}"/>
              </a:ext>
            </a:extLst>
          </p:cNvPr>
          <p:cNvGraphicFramePr>
            <a:graphicFrameLocks noGrp="1"/>
          </p:cNvGraphicFramePr>
          <p:nvPr>
            <p:ph idx="1"/>
            <p:extLst>
              <p:ext uri="{D42A27DB-BD31-4B8C-83A1-F6EECF244321}">
                <p14:modId xmlns:p14="http://schemas.microsoft.com/office/powerpoint/2010/main" val="2521394212"/>
              </p:ext>
            </p:extLst>
          </p:nvPr>
        </p:nvGraphicFramePr>
        <p:xfrm>
          <a:off x="81380" y="1010913"/>
          <a:ext cx="12029240" cy="5847088"/>
        </p:xfrm>
        <a:graphic>
          <a:graphicData uri="http://schemas.openxmlformats.org/drawingml/2006/table">
            <a:tbl>
              <a:tblPr firstRow="1" bandRow="1">
                <a:tableStyleId>{5C22544A-7EE6-4342-B048-85BDC9FD1C3A}</a:tableStyleId>
              </a:tblPr>
              <a:tblGrid>
                <a:gridCol w="1503655">
                  <a:extLst>
                    <a:ext uri="{9D8B030D-6E8A-4147-A177-3AD203B41FA5}">
                      <a16:colId xmlns:a16="http://schemas.microsoft.com/office/drawing/2014/main" val="2730845487"/>
                    </a:ext>
                  </a:extLst>
                </a:gridCol>
                <a:gridCol w="1503655">
                  <a:extLst>
                    <a:ext uri="{9D8B030D-6E8A-4147-A177-3AD203B41FA5}">
                      <a16:colId xmlns:a16="http://schemas.microsoft.com/office/drawing/2014/main" val="3802697345"/>
                    </a:ext>
                  </a:extLst>
                </a:gridCol>
                <a:gridCol w="1503655">
                  <a:extLst>
                    <a:ext uri="{9D8B030D-6E8A-4147-A177-3AD203B41FA5}">
                      <a16:colId xmlns:a16="http://schemas.microsoft.com/office/drawing/2014/main" val="2736108539"/>
                    </a:ext>
                  </a:extLst>
                </a:gridCol>
                <a:gridCol w="1503655">
                  <a:extLst>
                    <a:ext uri="{9D8B030D-6E8A-4147-A177-3AD203B41FA5}">
                      <a16:colId xmlns:a16="http://schemas.microsoft.com/office/drawing/2014/main" val="2630280943"/>
                    </a:ext>
                  </a:extLst>
                </a:gridCol>
                <a:gridCol w="1503655">
                  <a:extLst>
                    <a:ext uri="{9D8B030D-6E8A-4147-A177-3AD203B41FA5}">
                      <a16:colId xmlns:a16="http://schemas.microsoft.com/office/drawing/2014/main" val="920944488"/>
                    </a:ext>
                  </a:extLst>
                </a:gridCol>
                <a:gridCol w="1503655">
                  <a:extLst>
                    <a:ext uri="{9D8B030D-6E8A-4147-A177-3AD203B41FA5}">
                      <a16:colId xmlns:a16="http://schemas.microsoft.com/office/drawing/2014/main" val="1884835885"/>
                    </a:ext>
                  </a:extLst>
                </a:gridCol>
                <a:gridCol w="1503655">
                  <a:extLst>
                    <a:ext uri="{9D8B030D-6E8A-4147-A177-3AD203B41FA5}">
                      <a16:colId xmlns:a16="http://schemas.microsoft.com/office/drawing/2014/main" val="1136794616"/>
                    </a:ext>
                  </a:extLst>
                </a:gridCol>
                <a:gridCol w="1503655">
                  <a:extLst>
                    <a:ext uri="{9D8B030D-6E8A-4147-A177-3AD203B41FA5}">
                      <a16:colId xmlns:a16="http://schemas.microsoft.com/office/drawing/2014/main" val="1607771490"/>
                    </a:ext>
                  </a:extLst>
                </a:gridCol>
              </a:tblGrid>
              <a:tr h="284234">
                <a:tc>
                  <a:txBody>
                    <a:bodyPr/>
                    <a:lstStyle/>
                    <a:p>
                      <a:r>
                        <a:rPr lang="en-US" sz="1000" dirty="0"/>
                        <a:t>Title</a:t>
                      </a:r>
                    </a:p>
                  </a:txBody>
                  <a:tcPr/>
                </a:tc>
                <a:tc>
                  <a:txBody>
                    <a:bodyPr/>
                    <a:lstStyle/>
                    <a:p>
                      <a:r>
                        <a:rPr lang="en-US" sz="1000" dirty="0"/>
                        <a:t>Year</a:t>
                      </a:r>
                    </a:p>
                  </a:txBody>
                  <a:tcPr/>
                </a:tc>
                <a:tc>
                  <a:txBody>
                    <a:bodyPr/>
                    <a:lstStyle/>
                    <a:p>
                      <a:r>
                        <a:rPr lang="en-US" sz="1000" dirty="0"/>
                        <a:t>Publication</a:t>
                      </a:r>
                    </a:p>
                  </a:txBody>
                  <a:tcPr/>
                </a:tc>
                <a:tc>
                  <a:txBody>
                    <a:bodyPr/>
                    <a:lstStyle/>
                    <a:p>
                      <a:r>
                        <a:rPr lang="en-US" sz="1000" dirty="0"/>
                        <a:t>Dataset</a:t>
                      </a:r>
                    </a:p>
                  </a:txBody>
                  <a:tcPr/>
                </a:tc>
                <a:tc>
                  <a:txBody>
                    <a:bodyPr/>
                    <a:lstStyle/>
                    <a:p>
                      <a:r>
                        <a:rPr lang="en-US" sz="1000" dirty="0"/>
                        <a:t>HIDS/NIDS</a:t>
                      </a:r>
                    </a:p>
                  </a:txBody>
                  <a:tcPr/>
                </a:tc>
                <a:tc>
                  <a:txBody>
                    <a:bodyPr/>
                    <a:lstStyle/>
                    <a:p>
                      <a:r>
                        <a:rPr lang="en-US" sz="1000" dirty="0"/>
                        <a:t>Anomaly/Signature</a:t>
                      </a:r>
                    </a:p>
                  </a:txBody>
                  <a:tcPr/>
                </a:tc>
                <a:tc>
                  <a:txBody>
                    <a:bodyPr/>
                    <a:lstStyle/>
                    <a:p>
                      <a:r>
                        <a:rPr lang="en-US" sz="1000" dirty="0"/>
                        <a:t>Model used</a:t>
                      </a:r>
                    </a:p>
                  </a:txBody>
                  <a:tcPr/>
                </a:tc>
                <a:tc>
                  <a:txBody>
                    <a:bodyPr/>
                    <a:lstStyle/>
                    <a:p>
                      <a:r>
                        <a:rPr lang="en-US" sz="1000" dirty="0"/>
                        <a:t>Drawbacks</a:t>
                      </a:r>
                    </a:p>
                  </a:txBody>
                  <a:tcPr/>
                </a:tc>
                <a:extLst>
                  <a:ext uri="{0D108BD9-81ED-4DB2-BD59-A6C34878D82A}">
                    <a16:rowId xmlns:a16="http://schemas.microsoft.com/office/drawing/2014/main" val="1191289330"/>
                  </a:ext>
                </a:extLst>
              </a:tr>
              <a:tr h="1624190">
                <a:tc>
                  <a:txBody>
                    <a:bodyPr/>
                    <a:lstStyle/>
                    <a:p>
                      <a:r>
                        <a:rPr lang="en-US" sz="1000" dirty="0"/>
                        <a:t>Anomaly based intrusion detection system through feature selection analysis and building hybrid efficient model</a:t>
                      </a:r>
                    </a:p>
                  </a:txBody>
                  <a:tcPr/>
                </a:tc>
                <a:tc>
                  <a:txBody>
                    <a:bodyPr/>
                    <a:lstStyle/>
                    <a:p>
                      <a:r>
                        <a:rPr lang="en-US" sz="1000" dirty="0"/>
                        <a:t>2018</a:t>
                      </a:r>
                    </a:p>
                  </a:txBody>
                  <a:tcPr/>
                </a:tc>
                <a:tc>
                  <a:txBody>
                    <a:bodyPr/>
                    <a:lstStyle/>
                    <a:p>
                      <a:r>
                        <a:rPr lang="en-US" sz="1000" dirty="0"/>
                        <a:t>Journal of computational science 25(2018) 152-160</a:t>
                      </a:r>
                    </a:p>
                  </a:txBody>
                  <a:tcPr/>
                </a:tc>
                <a:tc>
                  <a:txBody>
                    <a:bodyPr/>
                    <a:lstStyle/>
                    <a:p>
                      <a:r>
                        <a:rPr lang="en-US" sz="1000" dirty="0"/>
                        <a:t>NSL-KDD</a:t>
                      </a:r>
                    </a:p>
                  </a:txBody>
                  <a:tcPr/>
                </a:tc>
                <a:tc>
                  <a:txBody>
                    <a:bodyPr/>
                    <a:lstStyle/>
                    <a:p>
                      <a:r>
                        <a:rPr lang="en-US" sz="1000" dirty="0"/>
                        <a:t>NIDS</a:t>
                      </a:r>
                    </a:p>
                  </a:txBody>
                  <a:tcPr/>
                </a:tc>
                <a:tc>
                  <a:txBody>
                    <a:bodyPr/>
                    <a:lstStyle/>
                    <a:p>
                      <a:r>
                        <a:rPr lang="en-US" sz="1000" dirty="0"/>
                        <a:t>Anomaly</a:t>
                      </a:r>
                    </a:p>
                  </a:txBody>
                  <a:tcPr/>
                </a:tc>
                <a:tc>
                  <a:txBody>
                    <a:bodyPr/>
                    <a:lstStyle/>
                    <a:p>
                      <a:r>
                        <a:rPr lang="en-US" sz="1000" dirty="0"/>
                        <a:t>hybrid</a:t>
                      </a:r>
                    </a:p>
                  </a:txBody>
                  <a:tcPr/>
                </a:tc>
                <a:tc>
                  <a:txBody>
                    <a:bodyPr/>
                    <a:lstStyle/>
                    <a:p>
                      <a:r>
                        <a:rPr lang="en-US" sz="1000" dirty="0"/>
                        <a:t>Not implemented for </a:t>
                      </a:r>
                      <a:r>
                        <a:rPr lang="en-US" sz="1000" dirty="0" err="1"/>
                        <a:t>iot</a:t>
                      </a:r>
                      <a:r>
                        <a:rPr lang="en-US" sz="1000" dirty="0"/>
                        <a:t> devices</a:t>
                      </a:r>
                    </a:p>
                  </a:txBody>
                  <a:tcPr/>
                </a:tc>
                <a:extLst>
                  <a:ext uri="{0D108BD9-81ED-4DB2-BD59-A6C34878D82A}">
                    <a16:rowId xmlns:a16="http://schemas.microsoft.com/office/drawing/2014/main" val="730546844"/>
                  </a:ext>
                </a:extLst>
              </a:tr>
              <a:tr h="893304">
                <a:tc>
                  <a:txBody>
                    <a:bodyPr/>
                    <a:lstStyle/>
                    <a:p>
                      <a:r>
                        <a:rPr lang="en-US" sz="1000" dirty="0"/>
                        <a:t>Towards Machine Learning Based IoT Intrusion Detection Service</a:t>
                      </a:r>
                    </a:p>
                  </a:txBody>
                  <a:tcPr/>
                </a:tc>
                <a:tc>
                  <a:txBody>
                    <a:bodyPr/>
                    <a:lstStyle/>
                    <a:p>
                      <a:r>
                        <a:rPr lang="en-US" sz="1000" dirty="0"/>
                        <a:t>2018</a:t>
                      </a:r>
                    </a:p>
                  </a:txBody>
                  <a:tcPr/>
                </a:tc>
                <a:tc>
                  <a:txBody>
                    <a:bodyPr/>
                    <a:lstStyle/>
                    <a:p>
                      <a:r>
                        <a:rPr lang="en-US" sz="1000" dirty="0"/>
                        <a:t>Springer</a:t>
                      </a:r>
                      <a:r>
                        <a:rPr lang="en-US" sz="1000" kern="1200" dirty="0">
                          <a:solidFill>
                            <a:schemeClr val="dk1"/>
                          </a:solidFill>
                          <a:effectLst/>
                          <a:latin typeface="+mn-lt"/>
                          <a:ea typeface="+mn-ea"/>
                          <a:cs typeface="+mn-cs"/>
                        </a:rPr>
                        <a:t> International Publishing AG, part of Springer Nature 2018</a:t>
                      </a:r>
                      <a:endParaRPr lang="en-US" sz="1000" dirty="0"/>
                    </a:p>
                  </a:txBody>
                  <a:tcPr/>
                </a:tc>
                <a:tc>
                  <a:txBody>
                    <a:bodyPr/>
                    <a:lstStyle/>
                    <a:p>
                      <a:r>
                        <a:rPr lang="en-US" sz="1000" dirty="0"/>
                        <a:t>UNSW-NB15</a:t>
                      </a:r>
                    </a:p>
                  </a:txBody>
                  <a:tcPr/>
                </a:tc>
                <a:tc>
                  <a:txBody>
                    <a:bodyPr/>
                    <a:lstStyle/>
                    <a:p>
                      <a:r>
                        <a:rPr lang="en-US" sz="1000" dirty="0"/>
                        <a:t>NIDS, cloud</a:t>
                      </a:r>
                    </a:p>
                  </a:txBody>
                  <a:tcPr/>
                </a:tc>
                <a:tc>
                  <a:txBody>
                    <a:bodyPr/>
                    <a:lstStyle/>
                    <a:p>
                      <a:r>
                        <a:rPr lang="en-US" sz="1000" dirty="0"/>
                        <a:t>Anomaly</a:t>
                      </a:r>
                    </a:p>
                  </a:txBody>
                  <a:tcPr/>
                </a:tc>
                <a:tc>
                  <a:txBody>
                    <a:bodyPr/>
                    <a:lstStyle/>
                    <a:p>
                      <a:r>
                        <a:rPr lang="en-US" sz="1000" dirty="0"/>
                        <a:t>Neural network, random forest</a:t>
                      </a:r>
                    </a:p>
                  </a:txBody>
                  <a:tcPr/>
                </a:tc>
                <a:tc>
                  <a:txBody>
                    <a:bodyPr/>
                    <a:lstStyle/>
                    <a:p>
                      <a:r>
                        <a:rPr lang="en-US" sz="1000" kern="1200" dirty="0">
                          <a:solidFill>
                            <a:schemeClr val="dk1"/>
                          </a:solidFill>
                          <a:effectLst/>
                          <a:latin typeface="+mn-lt"/>
                          <a:ea typeface="+mn-ea"/>
                          <a:cs typeface="+mn-cs"/>
                        </a:rPr>
                        <a:t>uses cloud computing, which increases the resource requirements </a:t>
                      </a:r>
                      <a:endParaRPr lang="en-US" sz="1000" dirty="0"/>
                    </a:p>
                  </a:txBody>
                  <a:tcPr/>
                </a:tc>
                <a:extLst>
                  <a:ext uri="{0D108BD9-81ED-4DB2-BD59-A6C34878D82A}">
                    <a16:rowId xmlns:a16="http://schemas.microsoft.com/office/drawing/2014/main" val="599341646"/>
                  </a:ext>
                </a:extLst>
              </a:tr>
              <a:tr h="1015120">
                <a:tc>
                  <a:txBody>
                    <a:bodyPr/>
                    <a:lstStyle/>
                    <a:p>
                      <a:r>
                        <a:rPr lang="en-US" sz="1000" kern="1200" dirty="0">
                          <a:solidFill>
                            <a:schemeClr val="dk1"/>
                          </a:solidFill>
                          <a:effectLst/>
                          <a:latin typeface="+mn-lt"/>
                          <a:ea typeface="+mn-ea"/>
                          <a:cs typeface="+mn-cs"/>
                        </a:rPr>
                        <a:t>Distributed attack detection scheme using deep learning approach for Internet of Things</a:t>
                      </a:r>
                      <a:endParaRPr lang="en-US" sz="1000" dirty="0"/>
                    </a:p>
                  </a:txBody>
                  <a:tcPr/>
                </a:tc>
                <a:tc>
                  <a:txBody>
                    <a:bodyPr/>
                    <a:lstStyle/>
                    <a:p>
                      <a:r>
                        <a:rPr lang="en-US" sz="1000" dirty="0"/>
                        <a:t>2017</a:t>
                      </a:r>
                    </a:p>
                  </a:txBody>
                  <a:tcPr/>
                </a:tc>
                <a:tc>
                  <a:txBody>
                    <a:bodyPr/>
                    <a:lstStyle/>
                    <a:p>
                      <a:r>
                        <a:rPr lang="en-US" sz="1000" kern="1200" dirty="0">
                          <a:solidFill>
                            <a:schemeClr val="dk1"/>
                          </a:solidFill>
                          <a:effectLst/>
                          <a:latin typeface="+mn-lt"/>
                          <a:ea typeface="+mn-ea"/>
                          <a:cs typeface="+mn-cs"/>
                        </a:rPr>
                        <a:t>Future Generation Computer Systems (2017)</a:t>
                      </a:r>
                      <a:endParaRPr lang="en-US" sz="1000" dirty="0"/>
                    </a:p>
                  </a:txBody>
                  <a:tcPr/>
                </a:tc>
                <a:tc>
                  <a:txBody>
                    <a:bodyPr/>
                    <a:lstStyle/>
                    <a:p>
                      <a:r>
                        <a:rPr lang="en-US" sz="1000" dirty="0"/>
                        <a:t>NSL-KDD</a:t>
                      </a:r>
                    </a:p>
                  </a:txBody>
                  <a:tcPr/>
                </a:tc>
                <a:tc>
                  <a:txBody>
                    <a:bodyPr/>
                    <a:lstStyle/>
                    <a:p>
                      <a:r>
                        <a:rPr lang="en-US" sz="1000" dirty="0"/>
                        <a:t>NIDS, fog</a:t>
                      </a:r>
                    </a:p>
                  </a:txBody>
                  <a:tcPr/>
                </a:tc>
                <a:tc>
                  <a:txBody>
                    <a:bodyPr/>
                    <a:lstStyle/>
                    <a:p>
                      <a:r>
                        <a:rPr lang="en-US" sz="1000" dirty="0"/>
                        <a:t>Signature </a:t>
                      </a:r>
                    </a:p>
                  </a:txBody>
                  <a:tcPr/>
                </a:tc>
                <a:tc>
                  <a:txBody>
                    <a:bodyPr/>
                    <a:lstStyle/>
                    <a:p>
                      <a:r>
                        <a:rPr lang="en-US" sz="1000" dirty="0"/>
                        <a:t>Deep learning</a:t>
                      </a:r>
                    </a:p>
                  </a:txBody>
                  <a:tcPr/>
                </a:tc>
                <a:tc>
                  <a:txBody>
                    <a:bodyPr/>
                    <a:lstStyle/>
                    <a:p>
                      <a:r>
                        <a:rPr lang="en-US" sz="1000" kern="1200" dirty="0">
                          <a:solidFill>
                            <a:schemeClr val="dk1"/>
                          </a:solidFill>
                          <a:effectLst/>
                          <a:latin typeface="+mn-lt"/>
                          <a:ea typeface="+mn-ea"/>
                          <a:cs typeface="+mn-cs"/>
                        </a:rPr>
                        <a:t>signature based, new attacks cannot be recognized</a:t>
                      </a:r>
                      <a:endParaRPr lang="en-US" sz="1000" dirty="0"/>
                    </a:p>
                  </a:txBody>
                  <a:tcPr/>
                </a:tc>
                <a:extLst>
                  <a:ext uri="{0D108BD9-81ED-4DB2-BD59-A6C34878D82A}">
                    <a16:rowId xmlns:a16="http://schemas.microsoft.com/office/drawing/2014/main" val="2152521720"/>
                  </a:ext>
                </a:extLst>
              </a:tr>
              <a:tr h="1015120">
                <a:tc>
                  <a:txBody>
                    <a:bodyPr/>
                    <a:lstStyle/>
                    <a:p>
                      <a:r>
                        <a:rPr lang="en-US" sz="1000" dirty="0"/>
                        <a:t>Host based intrusion detection system with combined CNN/RNN model</a:t>
                      </a:r>
                    </a:p>
                  </a:txBody>
                  <a:tcPr/>
                </a:tc>
                <a:tc>
                  <a:txBody>
                    <a:bodyPr/>
                    <a:lstStyle/>
                    <a:p>
                      <a:r>
                        <a:rPr lang="en-US" sz="1000" dirty="0"/>
                        <a:t>2019</a:t>
                      </a:r>
                    </a:p>
                  </a:txBody>
                  <a:tcPr/>
                </a:tc>
                <a:tc>
                  <a:txBody>
                    <a:bodyPr/>
                    <a:lstStyle/>
                    <a:p>
                      <a:r>
                        <a:rPr lang="en-US" sz="1000" dirty="0"/>
                        <a:t>Springer Nature Switzerland AG 2019</a:t>
                      </a:r>
                    </a:p>
                  </a:txBody>
                  <a:tcPr/>
                </a:tc>
                <a:tc>
                  <a:txBody>
                    <a:bodyPr/>
                    <a:lstStyle/>
                    <a:p>
                      <a:r>
                        <a:rPr lang="en-US" sz="1000" dirty="0"/>
                        <a:t>ADFA-LD</a:t>
                      </a:r>
                    </a:p>
                  </a:txBody>
                  <a:tcPr/>
                </a:tc>
                <a:tc>
                  <a:txBody>
                    <a:bodyPr/>
                    <a:lstStyle/>
                    <a:p>
                      <a:r>
                        <a:rPr lang="en-US" sz="1000" dirty="0"/>
                        <a:t>HIDS</a:t>
                      </a:r>
                    </a:p>
                  </a:txBody>
                  <a:tcPr/>
                </a:tc>
                <a:tc>
                  <a:txBody>
                    <a:bodyPr/>
                    <a:lstStyle/>
                    <a:p>
                      <a:r>
                        <a:rPr lang="en-US" sz="1000" dirty="0"/>
                        <a:t>Anomaly</a:t>
                      </a:r>
                    </a:p>
                  </a:txBody>
                  <a:tcPr/>
                </a:tc>
                <a:tc>
                  <a:txBody>
                    <a:bodyPr/>
                    <a:lstStyle/>
                    <a:p>
                      <a:r>
                        <a:rPr lang="en-US" sz="1000" dirty="0"/>
                        <a:t>RNN with GRU</a:t>
                      </a:r>
                    </a:p>
                  </a:txBody>
                  <a:tcPr/>
                </a:tc>
                <a:tc>
                  <a:txBody>
                    <a:bodyPr/>
                    <a:lstStyle/>
                    <a:p>
                      <a:r>
                        <a:rPr lang="en-US" sz="1000" dirty="0"/>
                        <a:t>HIDS, and not NIDS</a:t>
                      </a:r>
                    </a:p>
                    <a:p>
                      <a:r>
                        <a:rPr lang="en-US" sz="1000" dirty="0"/>
                        <a:t>Performance doesn’t match ensemble models</a:t>
                      </a:r>
                    </a:p>
                  </a:txBody>
                  <a:tcPr/>
                </a:tc>
                <a:extLst>
                  <a:ext uri="{0D108BD9-81ED-4DB2-BD59-A6C34878D82A}">
                    <a16:rowId xmlns:a16="http://schemas.microsoft.com/office/drawing/2014/main" val="3478623496"/>
                  </a:ext>
                </a:extLst>
              </a:tr>
              <a:tr h="1015120">
                <a:tc>
                  <a:txBody>
                    <a:bodyPr/>
                    <a:lstStyle/>
                    <a:p>
                      <a:r>
                        <a:rPr lang="en-US" sz="1000" dirty="0"/>
                        <a:t>Anomaly-based intrusion detection of </a:t>
                      </a:r>
                      <a:r>
                        <a:rPr lang="en-US" sz="1000" dirty="0" err="1"/>
                        <a:t>iot</a:t>
                      </a:r>
                      <a:r>
                        <a:rPr lang="en-US" sz="1000" dirty="0"/>
                        <a:t> device sensor data using provenance graphs</a:t>
                      </a:r>
                    </a:p>
                  </a:txBody>
                  <a:tcPr/>
                </a:tc>
                <a:tc>
                  <a:txBody>
                    <a:bodyPr/>
                    <a:lstStyle/>
                    <a:p>
                      <a:r>
                        <a:rPr lang="en-US" sz="1000" dirty="0"/>
                        <a:t>2018</a:t>
                      </a:r>
                    </a:p>
                  </a:txBody>
                  <a:tcPr/>
                </a:tc>
                <a:tc>
                  <a:txBody>
                    <a:bodyPr/>
                    <a:lstStyle/>
                    <a:p>
                      <a:r>
                        <a:rPr lang="en-US" sz="1000" dirty="0"/>
                        <a:t>1st International Workshop on Security and Privacy for the Internet-of-Things (</a:t>
                      </a:r>
                      <a:r>
                        <a:rPr lang="en-US" sz="1000" dirty="0" err="1"/>
                        <a:t>IoTSec</a:t>
                      </a:r>
                      <a:r>
                        <a:rPr lang="en-US" sz="1000" dirty="0"/>
                        <a:t>)</a:t>
                      </a:r>
                    </a:p>
                  </a:txBody>
                  <a:tcPr/>
                </a:tc>
                <a:tc>
                  <a:txBody>
                    <a:bodyPr/>
                    <a:lstStyle/>
                    <a:p>
                      <a:r>
                        <a:rPr lang="en-US" sz="1000" dirty="0"/>
                        <a:t> longitudinal data on the thermal conditions</a:t>
                      </a:r>
                    </a:p>
                  </a:txBody>
                  <a:tcPr/>
                </a:tc>
                <a:tc>
                  <a:txBody>
                    <a:bodyPr/>
                    <a:lstStyle/>
                    <a:p>
                      <a:r>
                        <a:rPr lang="en-US" sz="1000"/>
                        <a:t>HIDS</a:t>
                      </a:r>
                      <a:endParaRPr lang="en-US" sz="1000" dirty="0"/>
                    </a:p>
                  </a:txBody>
                  <a:tcPr/>
                </a:tc>
                <a:tc>
                  <a:txBody>
                    <a:bodyPr/>
                    <a:lstStyle/>
                    <a:p>
                      <a:r>
                        <a:rPr lang="en-US" sz="1000" dirty="0"/>
                        <a:t>Anomaly</a:t>
                      </a:r>
                    </a:p>
                  </a:txBody>
                  <a:tcPr/>
                </a:tc>
                <a:tc>
                  <a:txBody>
                    <a:bodyPr/>
                    <a:lstStyle/>
                    <a:p>
                      <a:r>
                        <a:rPr lang="en-US" sz="1000" dirty="0"/>
                        <a:t>Provenance graphs</a:t>
                      </a:r>
                    </a:p>
                  </a:txBody>
                  <a:tcPr/>
                </a:tc>
                <a:tc>
                  <a:txBody>
                    <a:bodyPr/>
                    <a:lstStyle/>
                    <a:p>
                      <a:r>
                        <a:rPr lang="en-US" sz="1000" dirty="0"/>
                        <a:t>Works with offline data, doesn’t work with real time data</a:t>
                      </a:r>
                    </a:p>
                  </a:txBody>
                  <a:tcPr/>
                </a:tc>
                <a:extLst>
                  <a:ext uri="{0D108BD9-81ED-4DB2-BD59-A6C34878D82A}">
                    <a16:rowId xmlns:a16="http://schemas.microsoft.com/office/drawing/2014/main" val="3380886372"/>
                  </a:ext>
                </a:extLst>
              </a:tr>
            </a:tbl>
          </a:graphicData>
        </a:graphic>
      </p:graphicFrame>
    </p:spTree>
    <p:extLst>
      <p:ext uri="{BB962C8B-B14F-4D97-AF65-F5344CB8AC3E}">
        <p14:creationId xmlns:p14="http://schemas.microsoft.com/office/powerpoint/2010/main" val="1945979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13468" y="365125"/>
            <a:ext cx="9440332" cy="1325563"/>
          </a:xfrm>
        </p:spPr>
        <p:txBody>
          <a:bodyPr>
            <a:normAutofit/>
          </a:bodyPr>
          <a:lstStyle/>
          <a:p>
            <a:r>
              <a:rPr lang="en-US" dirty="0"/>
              <a:t>               PROJECT’S END USER</a:t>
            </a:r>
            <a:endParaRPr lang="en-IN" dirty="0"/>
          </a:p>
        </p:txBody>
      </p:sp>
      <p:sp>
        <p:nvSpPr>
          <p:cNvPr id="3" name="Content Placeholder 2"/>
          <p:cNvSpPr>
            <a:spLocks noGrp="1"/>
          </p:cNvSpPr>
          <p:nvPr>
            <p:ph idx="1"/>
          </p:nvPr>
        </p:nvSpPr>
        <p:spPr/>
        <p:txBody>
          <a:bodyPr>
            <a:normAutofit/>
          </a:bodyPr>
          <a:lstStyle/>
          <a:p>
            <a:r>
              <a:rPr lang="en-US" dirty="0"/>
              <a:t>Any </a:t>
            </a:r>
            <a:r>
              <a:rPr lang="en-US"/>
              <a:t>location that has </a:t>
            </a:r>
            <a:r>
              <a:rPr lang="en-US" dirty="0"/>
              <a:t>a network of IOT devices is susceptible to intrusive attacks. All such networks are the end users of this intrusion detection system. For example:</a:t>
            </a:r>
          </a:p>
          <a:p>
            <a:endParaRPr lang="en-US" dirty="0"/>
          </a:p>
          <a:p>
            <a:pPr lvl="1"/>
            <a:r>
              <a:rPr lang="en-US" dirty="0"/>
              <a:t>Factories and companies employing a network of IOT devices. </a:t>
            </a:r>
          </a:p>
          <a:p>
            <a:pPr lvl="2"/>
            <a:r>
              <a:rPr lang="en-US" dirty="0"/>
              <a:t>These IOT networks are usually larger and require high level of security.</a:t>
            </a:r>
          </a:p>
          <a:p>
            <a:pPr marL="914400" lvl="2" indent="0">
              <a:buNone/>
            </a:pPr>
            <a:endParaRPr lang="en-US" dirty="0"/>
          </a:p>
          <a:p>
            <a:pPr lvl="1"/>
            <a:r>
              <a:rPr lang="en-US" dirty="0"/>
              <a:t>Residential complexes/ habitants employing IOT network</a:t>
            </a:r>
          </a:p>
          <a:p>
            <a:pPr lvl="2"/>
            <a:r>
              <a:rPr lang="en-US" dirty="0"/>
              <a:t>With increasing usage of smart homes and residential complexes using IOT devices like CCTVs, fire alarm, smoke detectors etc. , it is crucial to have a good security system for these networks </a:t>
            </a:r>
          </a:p>
        </p:txBody>
      </p:sp>
      <p:pic>
        <p:nvPicPr>
          <p:cNvPr id="7" name="Graphic 6" descr="User">
            <a:extLst>
              <a:ext uri="{FF2B5EF4-FFF2-40B4-BE49-F238E27FC236}">
                <a16:creationId xmlns:a16="http://schemas.microsoft.com/office/drawing/2014/main" id="{C1A83A65-688A-4B08-9FC2-8B29CB0AD4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38200" y="570706"/>
            <a:ext cx="914400" cy="914400"/>
          </a:xfrm>
          <a:prstGeom prst="rect">
            <a:avLst/>
          </a:prstGeom>
        </p:spPr>
      </p:pic>
      <p:pic>
        <p:nvPicPr>
          <p:cNvPr id="5" name="Graphic 4" descr="Factory">
            <a:extLst>
              <a:ext uri="{FF2B5EF4-FFF2-40B4-BE49-F238E27FC236}">
                <a16:creationId xmlns:a16="http://schemas.microsoft.com/office/drawing/2014/main" id="{82D7295E-1DB6-4C5A-B1A0-DFD680EA35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1000" y="3343275"/>
            <a:ext cx="914400" cy="914400"/>
          </a:xfrm>
          <a:prstGeom prst="rect">
            <a:avLst/>
          </a:prstGeom>
        </p:spPr>
      </p:pic>
      <p:pic>
        <p:nvPicPr>
          <p:cNvPr id="8" name="Graphic 7" descr="Suburban scene">
            <a:extLst>
              <a:ext uri="{FF2B5EF4-FFF2-40B4-BE49-F238E27FC236}">
                <a16:creationId xmlns:a16="http://schemas.microsoft.com/office/drawing/2014/main" id="{BB83C3CF-273D-46D7-BB5B-FDAEB9A5AB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1000" y="4531519"/>
            <a:ext cx="914400" cy="914400"/>
          </a:xfrm>
          <a:prstGeom prst="rect">
            <a:avLst/>
          </a:prstGeom>
        </p:spPr>
      </p:pic>
    </p:spTree>
    <p:extLst>
      <p:ext uri="{BB962C8B-B14F-4D97-AF65-F5344CB8AC3E}">
        <p14:creationId xmlns:p14="http://schemas.microsoft.com/office/powerpoint/2010/main" val="1912410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F455-DBB7-48FF-9765-2881A20142CF}"/>
              </a:ext>
            </a:extLst>
          </p:cNvPr>
          <p:cNvSpPr>
            <a:spLocks noGrp="1"/>
          </p:cNvSpPr>
          <p:nvPr>
            <p:ph type="title"/>
          </p:nvPr>
        </p:nvSpPr>
        <p:spPr>
          <a:xfrm>
            <a:off x="838200" y="503015"/>
            <a:ext cx="10515600" cy="1277244"/>
          </a:xfrm>
        </p:spPr>
        <p:txBody>
          <a:bodyPr>
            <a:normAutofit fontScale="90000"/>
          </a:bodyPr>
          <a:lstStyle/>
          <a:p>
            <a:r>
              <a:rPr lang="en-US" b="1"/>
              <a:t>	Projected cost of producing the IDS</a:t>
            </a:r>
            <a:br>
              <a:rPr lang="en-US"/>
            </a:br>
            <a:br>
              <a:rPr lang="en-US"/>
            </a:br>
            <a:endParaRPr lang="en-US" dirty="0"/>
          </a:p>
        </p:txBody>
      </p:sp>
      <p:sp>
        <p:nvSpPr>
          <p:cNvPr id="3" name="Content Placeholder 2">
            <a:extLst>
              <a:ext uri="{FF2B5EF4-FFF2-40B4-BE49-F238E27FC236}">
                <a16:creationId xmlns:a16="http://schemas.microsoft.com/office/drawing/2014/main" id="{E85FFD5A-0357-4E67-8BB7-F4E2F557C64E}"/>
              </a:ext>
            </a:extLst>
          </p:cNvPr>
          <p:cNvSpPr>
            <a:spLocks noGrp="1"/>
          </p:cNvSpPr>
          <p:nvPr>
            <p:ph idx="1"/>
          </p:nvPr>
        </p:nvSpPr>
        <p:spPr>
          <a:xfrm>
            <a:off x="838200" y="1279526"/>
            <a:ext cx="10515600" cy="5014913"/>
          </a:xfrm>
        </p:spPr>
        <p:txBody>
          <a:bodyPr>
            <a:normAutofit fontScale="77500" lnSpcReduction="20000"/>
          </a:bodyPr>
          <a:lstStyle/>
          <a:p>
            <a:pPr marL="0" indent="0">
              <a:buNone/>
            </a:pPr>
            <a:r>
              <a:rPr lang="en-US" dirty="0"/>
              <a:t>As per the basic COCOMO cost estimation formula projected cost for our product,</a:t>
            </a:r>
          </a:p>
          <a:p>
            <a:pPr fontAlgn="base"/>
            <a:r>
              <a:rPr lang="en-US" dirty="0"/>
              <a:t>Development Effort = </a:t>
            </a:r>
            <a:r>
              <a:rPr lang="en-US" b="1" dirty="0"/>
              <a:t>a</a:t>
            </a:r>
            <a:r>
              <a:rPr lang="en-US" b="1" baseline="-25000" dirty="0"/>
              <a:t>1</a:t>
            </a:r>
            <a:r>
              <a:rPr lang="en-US" b="1" dirty="0"/>
              <a:t> x (KLOC)</a:t>
            </a:r>
            <a:r>
              <a:rPr lang="en-US" b="1" baseline="30000" dirty="0"/>
              <a:t>a</a:t>
            </a:r>
            <a:r>
              <a:rPr lang="en-US" b="1" baseline="-25000" dirty="0"/>
              <a:t>2</a:t>
            </a:r>
            <a:r>
              <a:rPr lang="en-US" b="1" dirty="0"/>
              <a:t>PM </a:t>
            </a:r>
            <a:endParaRPr lang="en-US" dirty="0"/>
          </a:p>
          <a:p>
            <a:pPr marL="0" indent="0">
              <a:buNone/>
            </a:pPr>
            <a:r>
              <a:rPr lang="en-US" b="1" dirty="0"/>
              <a:t>            </a:t>
            </a:r>
            <a:r>
              <a:rPr lang="en-US" dirty="0"/>
              <a:t>= 2.4 * (4)</a:t>
            </a:r>
            <a:r>
              <a:rPr lang="en-US" baseline="30000" dirty="0"/>
              <a:t>1.05</a:t>
            </a:r>
            <a:r>
              <a:rPr lang="en-US" dirty="0"/>
              <a:t> = 10 Person Months(</a:t>
            </a:r>
            <a:r>
              <a:rPr lang="en-US" dirty="0" err="1"/>
              <a:t>approx</a:t>
            </a:r>
            <a:r>
              <a:rPr lang="en-US" dirty="0"/>
              <a:t>) </a:t>
            </a:r>
          </a:p>
          <a:p>
            <a:pPr marL="0" indent="0">
              <a:buNone/>
            </a:pPr>
            <a:endParaRPr lang="en-US" dirty="0"/>
          </a:p>
          <a:p>
            <a:pPr fontAlgn="base"/>
            <a:r>
              <a:rPr lang="en-US" dirty="0"/>
              <a:t>Nominal development time = </a:t>
            </a:r>
            <a:r>
              <a:rPr lang="en-US" b="1" dirty="0"/>
              <a:t>b</a:t>
            </a:r>
            <a:r>
              <a:rPr lang="en-US" b="1" baseline="-25000" dirty="0"/>
              <a:t>1</a:t>
            </a:r>
            <a:r>
              <a:rPr lang="en-US" b="1" dirty="0"/>
              <a:t> x (Effort)</a:t>
            </a:r>
            <a:r>
              <a:rPr lang="en-US" b="1" baseline="30000" dirty="0"/>
              <a:t>b</a:t>
            </a:r>
            <a:r>
              <a:rPr lang="en-US" b="1" baseline="-25000" dirty="0"/>
              <a:t>2 </a:t>
            </a:r>
            <a:r>
              <a:rPr lang="en-US" b="1" dirty="0"/>
              <a:t>Months   </a:t>
            </a:r>
          </a:p>
          <a:p>
            <a:pPr marL="0" indent="0" fontAlgn="base">
              <a:buNone/>
            </a:pPr>
            <a:r>
              <a:rPr lang="en-US" b="1" dirty="0"/>
              <a:t>			          </a:t>
            </a:r>
            <a:r>
              <a:rPr lang="en-US" dirty="0"/>
              <a:t>= 2.5 * (10)</a:t>
            </a:r>
            <a:r>
              <a:rPr lang="en-US" baseline="30000" dirty="0"/>
              <a:t>0.38</a:t>
            </a:r>
            <a:r>
              <a:rPr lang="en-US" dirty="0"/>
              <a:t>  = 6 months(</a:t>
            </a:r>
            <a:r>
              <a:rPr lang="en-US" dirty="0" err="1"/>
              <a:t>approx</a:t>
            </a:r>
            <a:r>
              <a:rPr lang="en-US" dirty="0"/>
              <a:t>)</a:t>
            </a:r>
          </a:p>
          <a:p>
            <a:pPr marL="0" indent="0" fontAlgn="base">
              <a:buNone/>
            </a:pPr>
            <a:endParaRPr lang="en-US" dirty="0"/>
          </a:p>
          <a:p>
            <a:pPr fontAlgn="base"/>
            <a:r>
              <a:rPr lang="en-US" dirty="0"/>
              <a:t>Cost required to develop the product = </a:t>
            </a:r>
            <a:r>
              <a:rPr lang="en-US" b="1" dirty="0"/>
              <a:t>NDT x Average salary per month x members</a:t>
            </a:r>
            <a:endParaRPr lang="en-US" dirty="0"/>
          </a:p>
          <a:p>
            <a:pPr marL="0" indent="0">
              <a:buNone/>
            </a:pPr>
            <a:r>
              <a:rPr lang="en-US" b="1" dirty="0"/>
              <a:t>                                                           </a:t>
            </a:r>
            <a:r>
              <a:rPr lang="en-US" dirty="0"/>
              <a:t>=6 * 5000 * 4</a:t>
            </a:r>
          </a:p>
          <a:p>
            <a:pPr marL="0" indent="0">
              <a:buNone/>
            </a:pPr>
            <a:r>
              <a:rPr lang="en-US" dirty="0"/>
              <a:t>                                                         =Rs 120,000/-</a:t>
            </a:r>
          </a:p>
          <a:p>
            <a:pPr marL="0" indent="0">
              <a:buNone/>
            </a:pPr>
            <a:br>
              <a:rPr lang="en-US" dirty="0"/>
            </a:br>
            <a:r>
              <a:rPr lang="en-US" dirty="0"/>
              <a:t>Where, KLOC is the estimated size of the software product expressed in Kilo Lines of  Code</a:t>
            </a:r>
          </a:p>
          <a:p>
            <a:pPr marL="0" indent="0">
              <a:buNone/>
            </a:pPr>
            <a:r>
              <a:rPr lang="en-US" dirty="0"/>
              <a:t>a</a:t>
            </a:r>
            <a:r>
              <a:rPr lang="en-US" baseline="-25000" dirty="0"/>
              <a:t>1</a:t>
            </a:r>
            <a:r>
              <a:rPr lang="en-US" dirty="0"/>
              <a:t>, a</a:t>
            </a:r>
            <a:r>
              <a:rPr lang="en-US" baseline="-25000" dirty="0"/>
              <a:t>2</a:t>
            </a:r>
            <a:r>
              <a:rPr lang="en-US" dirty="0"/>
              <a:t>, b</a:t>
            </a:r>
            <a:r>
              <a:rPr lang="en-US" baseline="-25000" dirty="0"/>
              <a:t>1</a:t>
            </a:r>
            <a:r>
              <a:rPr lang="en-US" dirty="0"/>
              <a:t>, b</a:t>
            </a:r>
            <a:r>
              <a:rPr lang="en-US" baseline="-25000" dirty="0"/>
              <a:t>2</a:t>
            </a:r>
            <a:r>
              <a:rPr lang="en-US" dirty="0"/>
              <a:t> are constants for each category of software products</a:t>
            </a:r>
          </a:p>
        </p:txBody>
      </p:sp>
      <p:pic>
        <p:nvPicPr>
          <p:cNvPr id="6" name="Graphic 5" descr="Rupee">
            <a:extLst>
              <a:ext uri="{FF2B5EF4-FFF2-40B4-BE49-F238E27FC236}">
                <a16:creationId xmlns:a16="http://schemas.microsoft.com/office/drawing/2014/main" id="{BD78308E-E4AC-499A-8948-C297E36F88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89348"/>
            <a:ext cx="914400" cy="914400"/>
          </a:xfrm>
          <a:prstGeom prst="rect">
            <a:avLst/>
          </a:prstGeom>
        </p:spPr>
      </p:pic>
    </p:spTree>
    <p:extLst>
      <p:ext uri="{BB962C8B-B14F-4D97-AF65-F5344CB8AC3E}">
        <p14:creationId xmlns:p14="http://schemas.microsoft.com/office/powerpoint/2010/main" val="1661550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5CE6BF-5CEC-4200-8ECB-CA78B1D440AD}"/>
              </a:ext>
            </a:extLst>
          </p:cNvPr>
          <p:cNvSpPr txBox="1"/>
          <p:nvPr/>
        </p:nvSpPr>
        <p:spPr>
          <a:xfrm>
            <a:off x="881067" y="397614"/>
            <a:ext cx="1080135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ea typeface="+mn-lt"/>
                <a:cs typeface="+mn-lt"/>
              </a:rPr>
              <a:t>Is project achievable in specified (Time, Cost Budget)?</a:t>
            </a:r>
            <a:endParaRPr lang="en-US" sz="3200" dirty="0">
              <a:cs typeface="Calibri"/>
            </a:endParaRPr>
          </a:p>
        </p:txBody>
      </p:sp>
      <p:graphicFrame>
        <p:nvGraphicFramePr>
          <p:cNvPr id="20" name="TextBox 3">
            <a:extLst>
              <a:ext uri="{FF2B5EF4-FFF2-40B4-BE49-F238E27FC236}">
                <a16:creationId xmlns:a16="http://schemas.microsoft.com/office/drawing/2014/main" id="{DDA70FF1-8F65-4D76-821A-CD94D5800D67}"/>
              </a:ext>
            </a:extLst>
          </p:cNvPr>
          <p:cNvGraphicFramePr/>
          <p:nvPr>
            <p:extLst>
              <p:ext uri="{D42A27DB-BD31-4B8C-83A1-F6EECF244321}">
                <p14:modId xmlns:p14="http://schemas.microsoft.com/office/powerpoint/2010/main" val="1333065305"/>
              </p:ext>
            </p:extLst>
          </p:nvPr>
        </p:nvGraphicFramePr>
        <p:xfrm>
          <a:off x="1961642" y="1242874"/>
          <a:ext cx="8268716" cy="5217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156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1812</Words>
  <Application>Microsoft Office PowerPoint</Application>
  <PresentationFormat>Widescreen</PresentationFormat>
  <Paragraphs>335</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Constantia</vt:lpstr>
      <vt:lpstr>Office Theme</vt:lpstr>
      <vt:lpstr>Anomaly Based Intrusion Detection System in IoT Networks using Random Forest </vt:lpstr>
      <vt:lpstr>Problem Statement</vt:lpstr>
      <vt:lpstr>          MOTIVATION</vt:lpstr>
      <vt:lpstr>Objectives</vt:lpstr>
      <vt:lpstr>System overview diagram</vt:lpstr>
      <vt:lpstr>Literature Survey</vt:lpstr>
      <vt:lpstr>               PROJECT’S END USER</vt:lpstr>
      <vt:lpstr> Projected cost of producing the IDS  </vt:lpstr>
      <vt:lpstr>PowerPoint Presentation</vt:lpstr>
      <vt:lpstr>PowerPoint Presentation</vt:lpstr>
      <vt:lpstr>Non-functional requirements: </vt:lpstr>
      <vt:lpstr>Scope</vt:lpstr>
      <vt:lpstr>Problem statement defining scope</vt:lpstr>
      <vt:lpstr>Requirements fitting into hardware</vt:lpstr>
      <vt:lpstr>Project milestones and timeline</vt:lpstr>
      <vt:lpstr>Project risks, Priority</vt:lpstr>
      <vt:lpstr>Idea matrix ‘I’</vt:lpstr>
      <vt:lpstr>PowerPoint Presentation</vt:lpstr>
      <vt:lpstr>PowerPoint Presentation</vt:lpstr>
      <vt:lpstr>PowerPoint Presentation</vt:lpstr>
      <vt:lpstr>SRS</vt:lpstr>
      <vt:lpstr>Mathematical Model</vt:lpstr>
      <vt:lpstr>Use Case diagram</vt:lpstr>
      <vt:lpstr>Activity diagram</vt:lpstr>
      <vt:lpstr>Class diagram</vt:lpstr>
      <vt:lpstr>Sequence diagram</vt:lpstr>
      <vt:lpstr>Package diagram</vt:lpstr>
      <vt:lpstr>State machine diagram</vt:lpstr>
      <vt:lpstr>Deployment diagram</vt:lpstr>
      <vt:lpstr>Feasibility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Based Intrusion Detection System in IoT Networks using Random Forest </dc:title>
  <dc:creator>Rhishabh Hattarki</dc:creator>
  <cp:lastModifiedBy>Rhishabh Hattarki</cp:lastModifiedBy>
  <cp:revision>9</cp:revision>
  <dcterms:created xsi:type="dcterms:W3CDTF">2019-10-03T10:29:37Z</dcterms:created>
  <dcterms:modified xsi:type="dcterms:W3CDTF">2019-12-11T03:41:41Z</dcterms:modified>
</cp:coreProperties>
</file>