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0" r:id="rId4"/>
    <p:sldId id="261" r:id="rId5"/>
    <p:sldId id="262" r:id="rId6"/>
    <p:sldId id="263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9F626-218F-4DFE-A2CD-935D524502D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F3048-81C4-4446-9437-F9F03694A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0CD4-CEFB-4C77-A3E8-067B075C6329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492-4BAC-4A3E-BDB1-B9266F46DE79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D386-C010-482D-A1C8-381B10C1DFF2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6559-FB35-442E-B265-2DBAC5E437F1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B7BD-8331-445E-B1B2-3158E45DE7FC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76FE-63C3-44C9-9002-3897DC477769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685A-FFED-461F-9C58-2D87AD72B766}" type="datetime1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CD44-098B-4637-80A2-3A54A90B6EA3}" type="datetime1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8606-51CB-4778-9146-299AD9138AA5}" type="datetime1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9207-DF93-4867-A32C-465B33FC3BAB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024-176C-4BA1-B2C5-31D35A38C98E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F1BD-72ED-4A05-B241-798E7259F903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ixsigma.com/implementation/project-selection-tracking/select-projects-using-evaluation-and-decision-too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IDEA Matrix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7DC5-3C81-4287-9027-E49062E9235B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To Transform Concepts Into Reality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F11D-C580-42DB-8372-E72C07576CC7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pic>
        <p:nvPicPr>
          <p:cNvPr id="8194" name="Picture 2" descr="Image result for real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95600"/>
            <a:ext cx="4300010" cy="2857515"/>
          </a:xfrm>
          <a:prstGeom prst="rect">
            <a:avLst/>
          </a:prstGeom>
          <a:noFill/>
        </p:spPr>
      </p:pic>
      <p:sp>
        <p:nvSpPr>
          <p:cNvPr id="8196" name="AutoShape 4" descr="Image result for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339571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 less Innovate More!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525963"/>
          </a:xfrm>
        </p:spPr>
        <p:txBody>
          <a:bodyPr/>
          <a:lstStyle/>
          <a:p>
            <a:r>
              <a:rPr lang="en-US" b="1" dirty="0" smtClean="0"/>
              <a:t>Invest, </a:t>
            </a:r>
          </a:p>
          <a:p>
            <a:r>
              <a:rPr lang="en-US" b="1" dirty="0" smtClean="0"/>
              <a:t>Invent </a:t>
            </a:r>
          </a:p>
          <a:p>
            <a:r>
              <a:rPr lang="en-US" b="1" dirty="0" smtClean="0"/>
              <a:t>Innovate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4C1-4F38-4007-A9B1-8B5207364D15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5123" name="AutoShape 3" descr="Image result for innov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AutoShape 5" descr="Image result for innov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AutoShape 7" descr="Image result for innov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572000"/>
            <a:ext cx="500143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 descr="E:\D_BACKUP\project committee16-17\assignment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048000"/>
            <a:ext cx="3495675" cy="1304925"/>
          </a:xfrm>
          <a:prstGeom prst="rect">
            <a:avLst/>
          </a:prstGeom>
          <a:noFill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447800"/>
            <a:ext cx="2819399" cy="158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Discover</a:t>
            </a:r>
          </a:p>
          <a:p>
            <a:r>
              <a:rPr lang="en-US" b="1" dirty="0" smtClean="0"/>
              <a:t>Document </a:t>
            </a:r>
          </a:p>
          <a:p>
            <a:r>
              <a:rPr lang="en-US" b="1" dirty="0" smtClean="0"/>
              <a:t>Define</a:t>
            </a:r>
          </a:p>
          <a:p>
            <a:r>
              <a:rPr lang="en-US" b="1" dirty="0" smtClean="0"/>
              <a:t>Decrease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3CB-854D-4F5D-9983-645E37A642BE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pic>
        <p:nvPicPr>
          <p:cNvPr id="4098" name="Picture 2" descr="E:\D_BACKUP\project committee16-17\assignments\IDEA matrix sample (1)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143000"/>
            <a:ext cx="3286125" cy="1390650"/>
          </a:xfrm>
          <a:prstGeom prst="rect">
            <a:avLst/>
          </a:prstGeom>
          <a:noFill/>
        </p:spPr>
      </p:pic>
      <p:sp>
        <p:nvSpPr>
          <p:cNvPr id="4100" name="AutoShape 4" descr="Image result for docu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971800"/>
            <a:ext cx="32194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Experiment, </a:t>
            </a:r>
          </a:p>
          <a:p>
            <a:r>
              <a:rPr lang="en-US" b="1" dirty="0" smtClean="0"/>
              <a:t>Experience </a:t>
            </a:r>
          </a:p>
          <a:p>
            <a:r>
              <a:rPr lang="en-US" b="1" dirty="0" smtClean="0"/>
              <a:t>Evaluate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D3BA-1260-451F-B1A0-6FA9554B83CD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pic>
        <p:nvPicPr>
          <p:cNvPr id="3074" name="Picture 2" descr="E:\D_BACKUP\project committee16-17\assignments\experiments_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0" y="1219200"/>
            <a:ext cx="5238750" cy="2028825"/>
          </a:xfrm>
          <a:prstGeom prst="rect">
            <a:avLst/>
          </a:prstGeom>
          <a:noFill/>
        </p:spPr>
      </p:pic>
      <p:pic>
        <p:nvPicPr>
          <p:cNvPr id="3075" name="Picture 3" descr="E:\D_BACKUP\project committee16-17\assignments\download (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038600"/>
            <a:ext cx="2190750" cy="20859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Actualize</a:t>
            </a:r>
          </a:p>
          <a:p>
            <a:r>
              <a:rPr lang="en-US" b="1" dirty="0" smtClean="0"/>
              <a:t>Advance </a:t>
            </a:r>
          </a:p>
          <a:p>
            <a:r>
              <a:rPr lang="en-US" b="1" dirty="0" smtClean="0"/>
              <a:t>Advertize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AC02-A6DE-4C1F-BF05-01FA9E5EDB6D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pic>
        <p:nvPicPr>
          <p:cNvPr id="7" name="Picture 1" descr="E:\D_BACKUP\project committee16-17\assignments\download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038600"/>
            <a:ext cx="3124200" cy="2340134"/>
          </a:xfrm>
          <a:prstGeom prst="rect">
            <a:avLst/>
          </a:prstGeom>
          <a:noFill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914400"/>
            <a:ext cx="458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581400"/>
            <a:ext cx="2514600" cy="27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idea concept…..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http://www.isixsigma.com/implementation/project-selection-tracking/select-projects-using-evaluation-and-decision-tools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Knowledge Innovation Strategy </a:t>
            </a:r>
          </a:p>
          <a:p>
            <a:pPr>
              <a:buNone/>
            </a:pPr>
            <a:r>
              <a:rPr lang="en-US" dirty="0" smtClean="0"/>
              <a:t>                                              Dr. </a:t>
            </a:r>
            <a:r>
              <a:rPr lang="en-US" dirty="0" err="1" smtClean="0"/>
              <a:t>Parag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6559-FB35-442E-B265-2DBAC5E437F1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6559-FB35-442E-B265-2DBAC5E437F1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SAJ_SCOE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0038" y="2967335"/>
            <a:ext cx="3549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74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IDEA Matrix </vt:lpstr>
      <vt:lpstr>Why ?</vt:lpstr>
      <vt:lpstr>Invest less Innovate More!</vt:lpstr>
      <vt:lpstr>D</vt:lpstr>
      <vt:lpstr>E</vt:lpstr>
      <vt:lpstr>A</vt:lpstr>
      <vt:lpstr>MORE ON idea concept…..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2006-08-16T00:00:00Z</dcterms:created>
  <dcterms:modified xsi:type="dcterms:W3CDTF">2019-09-21T06:27:47Z</dcterms:modified>
</cp:coreProperties>
</file>