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63" r:id="rId5"/>
    <p:sldId id="270" r:id="rId6"/>
    <p:sldId id="265" r:id="rId7"/>
    <p:sldId id="27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82" d="100"/>
          <a:sy n="82" d="100"/>
        </p:scale>
        <p:origin x="15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CB15D-7CCC-4E56-BBBF-27BAA1881AA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82ACD109-A389-4676-B169-DD594945CDBD}">
      <dgm:prSet phldrT="[Texto]"/>
      <dgm:spPr/>
      <dgm:t>
        <a:bodyPr/>
        <a:lstStyle/>
        <a:p>
          <a:r>
            <a:rPr lang="pt-PT"/>
            <a:t>Main</a:t>
          </a:r>
        </a:p>
      </dgm:t>
    </dgm:pt>
    <dgm:pt modelId="{A9C5FB31-1DD0-404F-8156-972FB0266396}" type="parTrans" cxnId="{441F4202-817E-4371-A3C9-CF2FF7BCF054}">
      <dgm:prSet/>
      <dgm:spPr/>
      <dgm:t>
        <a:bodyPr/>
        <a:lstStyle/>
        <a:p>
          <a:endParaRPr lang="pt-PT"/>
        </a:p>
      </dgm:t>
    </dgm:pt>
    <dgm:pt modelId="{6E298ECD-1CE9-4A14-B44A-66A2BBE65841}" type="sibTrans" cxnId="{441F4202-817E-4371-A3C9-CF2FF7BCF054}">
      <dgm:prSet/>
      <dgm:spPr/>
      <dgm:t>
        <a:bodyPr/>
        <a:lstStyle/>
        <a:p>
          <a:endParaRPr lang="pt-PT"/>
        </a:p>
      </dgm:t>
    </dgm:pt>
    <dgm:pt modelId="{D9997E77-B922-4006-A796-FC6342AE7FD7}">
      <dgm:prSet phldrT="[Texto]"/>
      <dgm:spPr/>
      <dgm:t>
        <a:bodyPr/>
        <a:lstStyle/>
        <a:p>
          <a:r>
            <a:rPr lang="pt-PT"/>
            <a:t>Levels</a:t>
          </a:r>
        </a:p>
      </dgm:t>
    </dgm:pt>
    <dgm:pt modelId="{743D4510-B849-489C-B302-340E0E1D5CEE}" type="parTrans" cxnId="{3C497FD9-64BA-4167-9EC2-2CB7FA6D8B37}">
      <dgm:prSet/>
      <dgm:spPr/>
      <dgm:t>
        <a:bodyPr/>
        <a:lstStyle/>
        <a:p>
          <a:endParaRPr lang="pt-PT"/>
        </a:p>
      </dgm:t>
    </dgm:pt>
    <dgm:pt modelId="{091E24C7-3A32-42EB-8CEC-39D0EDFAA969}" type="sibTrans" cxnId="{3C497FD9-64BA-4167-9EC2-2CB7FA6D8B37}">
      <dgm:prSet/>
      <dgm:spPr/>
      <dgm:t>
        <a:bodyPr/>
        <a:lstStyle/>
        <a:p>
          <a:endParaRPr lang="pt-PT"/>
        </a:p>
      </dgm:t>
    </dgm:pt>
    <dgm:pt modelId="{DB06044D-07D7-478C-BD06-224E0404AC4F}">
      <dgm:prSet phldrT="[Texto]"/>
      <dgm:spPr/>
      <dgm:t>
        <a:bodyPr/>
        <a:lstStyle/>
        <a:p>
          <a:r>
            <a:rPr lang="pt-PT"/>
            <a:t>Choose the Level to play</a:t>
          </a:r>
        </a:p>
      </dgm:t>
    </dgm:pt>
    <dgm:pt modelId="{D70468E2-5F27-4B0A-B854-319E9247A425}" type="parTrans" cxnId="{48B79071-4F36-4C60-9DD7-E05FDC24F925}">
      <dgm:prSet/>
      <dgm:spPr/>
      <dgm:t>
        <a:bodyPr/>
        <a:lstStyle/>
        <a:p>
          <a:endParaRPr lang="pt-PT"/>
        </a:p>
      </dgm:t>
    </dgm:pt>
    <dgm:pt modelId="{2F22AECB-AE0D-4685-B498-BA7B2A9FB957}" type="sibTrans" cxnId="{48B79071-4F36-4C60-9DD7-E05FDC24F925}">
      <dgm:prSet/>
      <dgm:spPr/>
      <dgm:t>
        <a:bodyPr/>
        <a:lstStyle/>
        <a:p>
          <a:endParaRPr lang="pt-PT"/>
        </a:p>
      </dgm:t>
    </dgm:pt>
    <dgm:pt modelId="{EB6962B4-8846-4A8B-91FB-525E458B62CD}">
      <dgm:prSet phldrT="[Texto]"/>
      <dgm:spPr/>
      <dgm:t>
        <a:bodyPr/>
        <a:lstStyle/>
        <a:p>
          <a:r>
            <a:rPr lang="pt-PT"/>
            <a:t>Share Score on Social Media</a:t>
          </a:r>
        </a:p>
      </dgm:t>
    </dgm:pt>
    <dgm:pt modelId="{0FF300E9-C804-443E-8423-B9FD4C968E53}" type="parTrans" cxnId="{4AF84C8C-8D87-40D3-B74C-417D250597EF}">
      <dgm:prSet/>
      <dgm:spPr/>
      <dgm:t>
        <a:bodyPr/>
        <a:lstStyle/>
        <a:p>
          <a:endParaRPr lang="pt-PT"/>
        </a:p>
      </dgm:t>
    </dgm:pt>
    <dgm:pt modelId="{69D7C5A8-B3FD-4F58-921D-C3EEB79F67E8}" type="sibTrans" cxnId="{4AF84C8C-8D87-40D3-B74C-417D250597EF}">
      <dgm:prSet/>
      <dgm:spPr/>
      <dgm:t>
        <a:bodyPr/>
        <a:lstStyle/>
        <a:p>
          <a:endParaRPr lang="pt-PT"/>
        </a:p>
      </dgm:t>
    </dgm:pt>
    <dgm:pt modelId="{FD899FF4-9C5F-42A4-BDCA-460A7118242B}">
      <dgm:prSet phldrT="[Texto]"/>
      <dgm:spPr/>
      <dgm:t>
        <a:bodyPr/>
        <a:lstStyle/>
        <a:p>
          <a:r>
            <a:rPr lang="pt-PT"/>
            <a:t>Play</a:t>
          </a:r>
        </a:p>
      </dgm:t>
    </dgm:pt>
    <dgm:pt modelId="{F4B4E7D0-5809-4444-BA98-E141F98E34C4}" type="parTrans" cxnId="{A1EB0AE7-1C61-4A43-8611-5E379B0DB5B4}">
      <dgm:prSet/>
      <dgm:spPr/>
      <dgm:t>
        <a:bodyPr/>
        <a:lstStyle/>
        <a:p>
          <a:endParaRPr lang="pt-PT"/>
        </a:p>
      </dgm:t>
    </dgm:pt>
    <dgm:pt modelId="{9CBB1C1F-25FE-4C0D-88C5-757AF4F500AB}" type="sibTrans" cxnId="{A1EB0AE7-1C61-4A43-8611-5E379B0DB5B4}">
      <dgm:prSet/>
      <dgm:spPr/>
      <dgm:t>
        <a:bodyPr/>
        <a:lstStyle/>
        <a:p>
          <a:endParaRPr lang="pt-PT"/>
        </a:p>
      </dgm:t>
    </dgm:pt>
    <dgm:pt modelId="{D79A32DE-17E0-44C9-99C0-65FD3B05AED8}">
      <dgm:prSet phldrT="[Texto]"/>
      <dgm:spPr/>
      <dgm:t>
        <a:bodyPr/>
        <a:lstStyle/>
        <a:p>
          <a:r>
            <a:rPr lang="pt-PT"/>
            <a:t>Return o Levels Page</a:t>
          </a:r>
        </a:p>
      </dgm:t>
    </dgm:pt>
    <dgm:pt modelId="{5D92CA2F-DAF5-41DF-A427-E9AC919C7991}" type="parTrans" cxnId="{A8D88C67-14CC-49BA-921C-CC73BAA52D0E}">
      <dgm:prSet/>
      <dgm:spPr/>
      <dgm:t>
        <a:bodyPr/>
        <a:lstStyle/>
        <a:p>
          <a:endParaRPr lang="pt-PT"/>
        </a:p>
      </dgm:t>
    </dgm:pt>
    <dgm:pt modelId="{CF2AB771-DB76-495C-9923-EB96989A462B}" type="sibTrans" cxnId="{A8D88C67-14CC-49BA-921C-CC73BAA52D0E}">
      <dgm:prSet/>
      <dgm:spPr/>
      <dgm:t>
        <a:bodyPr/>
        <a:lstStyle/>
        <a:p>
          <a:endParaRPr lang="pt-PT"/>
        </a:p>
      </dgm:t>
    </dgm:pt>
    <dgm:pt modelId="{F49A524A-A896-4DFF-BF34-513096855BCB}">
      <dgm:prSet phldrT="[Texto]"/>
      <dgm:spPr/>
      <dgm:t>
        <a:bodyPr/>
        <a:lstStyle/>
        <a:p>
          <a:r>
            <a:rPr lang="pt-PT"/>
            <a:t>Rerun same Level</a:t>
          </a:r>
        </a:p>
      </dgm:t>
    </dgm:pt>
    <dgm:pt modelId="{17C8C9A2-73BA-473F-83D0-70968C6F903F}" type="parTrans" cxnId="{8A51D93C-0003-431F-93B5-E395F5EB1F82}">
      <dgm:prSet/>
      <dgm:spPr/>
      <dgm:t>
        <a:bodyPr/>
        <a:lstStyle/>
        <a:p>
          <a:endParaRPr lang="pt-PT"/>
        </a:p>
      </dgm:t>
    </dgm:pt>
    <dgm:pt modelId="{0DA1089B-4268-4D4B-8407-F107005DF14C}" type="sibTrans" cxnId="{8A51D93C-0003-431F-93B5-E395F5EB1F82}">
      <dgm:prSet/>
      <dgm:spPr/>
      <dgm:t>
        <a:bodyPr/>
        <a:lstStyle/>
        <a:p>
          <a:endParaRPr lang="pt-PT"/>
        </a:p>
      </dgm:t>
    </dgm:pt>
    <dgm:pt modelId="{22D93838-5D9A-475A-8119-F43013E50929}">
      <dgm:prSet phldrT="[Texto]"/>
      <dgm:spPr/>
      <dgm:t>
        <a:bodyPr/>
        <a:lstStyle/>
        <a:p>
          <a:r>
            <a:rPr lang="pt-PT"/>
            <a:t>Go to Levels Page</a:t>
          </a:r>
        </a:p>
      </dgm:t>
    </dgm:pt>
    <dgm:pt modelId="{BCE0A0E5-9C9F-4821-8F3E-07D47A591D57}" type="sibTrans" cxnId="{803128B7-883F-4D4C-884B-A18941DB86A5}">
      <dgm:prSet/>
      <dgm:spPr/>
      <dgm:t>
        <a:bodyPr/>
        <a:lstStyle/>
        <a:p>
          <a:endParaRPr lang="pt-PT"/>
        </a:p>
      </dgm:t>
    </dgm:pt>
    <dgm:pt modelId="{B3E1D515-CE4C-4087-B589-B216985135F1}" type="parTrans" cxnId="{803128B7-883F-4D4C-884B-A18941DB86A5}">
      <dgm:prSet/>
      <dgm:spPr/>
      <dgm:t>
        <a:bodyPr/>
        <a:lstStyle/>
        <a:p>
          <a:endParaRPr lang="pt-PT"/>
        </a:p>
      </dgm:t>
    </dgm:pt>
    <dgm:pt modelId="{3342E7D9-6FA6-4FB7-ABF8-139B142347C9}">
      <dgm:prSet phldrT="[Texto]"/>
      <dgm:spPr/>
      <dgm:t>
        <a:bodyPr/>
        <a:lstStyle/>
        <a:p>
          <a:r>
            <a:rPr lang="pt-PT"/>
            <a:t>Go to Credits Page</a:t>
          </a:r>
        </a:p>
      </dgm:t>
    </dgm:pt>
    <dgm:pt modelId="{A89B924F-0FE2-45F6-B5B5-15EFCB6A2AD5}" type="sibTrans" cxnId="{932A49B8-6EB5-4136-8F6B-90C82C866D5E}">
      <dgm:prSet/>
      <dgm:spPr/>
      <dgm:t>
        <a:bodyPr/>
        <a:lstStyle/>
        <a:p>
          <a:endParaRPr lang="pt-PT"/>
        </a:p>
      </dgm:t>
    </dgm:pt>
    <dgm:pt modelId="{5FBA64F1-A618-4627-9AB3-7C2CEFB0408C}" type="parTrans" cxnId="{932A49B8-6EB5-4136-8F6B-90C82C866D5E}">
      <dgm:prSet/>
      <dgm:spPr/>
      <dgm:t>
        <a:bodyPr/>
        <a:lstStyle/>
        <a:p>
          <a:endParaRPr lang="pt-PT"/>
        </a:p>
      </dgm:t>
    </dgm:pt>
    <dgm:pt modelId="{E4BF8802-AEC0-4092-9460-0647FE604357}" type="pres">
      <dgm:prSet presAssocID="{211CB15D-7CCC-4E56-BBBF-27BAA1881AA2}" presName="linearFlow" presStyleCnt="0">
        <dgm:presLayoutVars>
          <dgm:dir/>
          <dgm:animLvl val="lvl"/>
          <dgm:resizeHandles val="exact"/>
        </dgm:presLayoutVars>
      </dgm:prSet>
      <dgm:spPr/>
    </dgm:pt>
    <dgm:pt modelId="{061FB88C-75A5-4D54-8DC1-EFA9621BC001}" type="pres">
      <dgm:prSet presAssocID="{82ACD109-A389-4676-B169-DD594945CDBD}" presName="composite" presStyleCnt="0"/>
      <dgm:spPr/>
    </dgm:pt>
    <dgm:pt modelId="{B59E70CB-490B-4BF5-96A8-C3158C164E71}" type="pres">
      <dgm:prSet presAssocID="{82ACD109-A389-4676-B169-DD594945CDB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A669A82-4B2B-4E76-87D2-5A60CF4DBF39}" type="pres">
      <dgm:prSet presAssocID="{82ACD109-A389-4676-B169-DD594945CDBD}" presName="descendantText" presStyleLbl="alignAcc1" presStyleIdx="0" presStyleCnt="3">
        <dgm:presLayoutVars>
          <dgm:bulletEnabled val="1"/>
        </dgm:presLayoutVars>
      </dgm:prSet>
      <dgm:spPr/>
    </dgm:pt>
    <dgm:pt modelId="{C081A2CA-E9F3-4E8F-9C86-3E4DA8C8A99A}" type="pres">
      <dgm:prSet presAssocID="{6E298ECD-1CE9-4A14-B44A-66A2BBE65841}" presName="sp" presStyleCnt="0"/>
      <dgm:spPr/>
    </dgm:pt>
    <dgm:pt modelId="{F65100A5-273D-491C-9947-09C25C2FD77C}" type="pres">
      <dgm:prSet presAssocID="{D9997E77-B922-4006-A796-FC6342AE7FD7}" presName="composite" presStyleCnt="0"/>
      <dgm:spPr/>
    </dgm:pt>
    <dgm:pt modelId="{A4C6F128-DB49-4E31-921A-015C0A22AFAA}" type="pres">
      <dgm:prSet presAssocID="{D9997E77-B922-4006-A796-FC6342AE7FD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D20431C-104F-45C5-B671-8FA890753C6A}" type="pres">
      <dgm:prSet presAssocID="{D9997E77-B922-4006-A796-FC6342AE7FD7}" presName="descendantText" presStyleLbl="alignAcc1" presStyleIdx="1" presStyleCnt="3">
        <dgm:presLayoutVars>
          <dgm:bulletEnabled val="1"/>
        </dgm:presLayoutVars>
      </dgm:prSet>
      <dgm:spPr/>
    </dgm:pt>
    <dgm:pt modelId="{1E2ABC93-AFE6-4AEA-9CB9-93C4A26CDD3F}" type="pres">
      <dgm:prSet presAssocID="{091E24C7-3A32-42EB-8CEC-39D0EDFAA969}" presName="sp" presStyleCnt="0"/>
      <dgm:spPr/>
    </dgm:pt>
    <dgm:pt modelId="{F39B6D8E-A364-424D-8C64-20D0AD97FA29}" type="pres">
      <dgm:prSet presAssocID="{FD899FF4-9C5F-42A4-BDCA-460A7118242B}" presName="composite" presStyleCnt="0"/>
      <dgm:spPr/>
    </dgm:pt>
    <dgm:pt modelId="{7F0A3E79-DD55-4024-AD04-5DEE516CB172}" type="pres">
      <dgm:prSet presAssocID="{FD899FF4-9C5F-42A4-BDCA-460A7118242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A616D27-030C-49EB-81A8-FA33056B031D}" type="pres">
      <dgm:prSet presAssocID="{FD899FF4-9C5F-42A4-BDCA-460A7118242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8545193-D451-458D-95A2-8F5BBD37BA4A}" type="presOf" srcId="{DB06044D-07D7-478C-BD06-224E0404AC4F}" destId="{ED20431C-104F-45C5-B671-8FA890753C6A}" srcOrd="0" destOrd="0" presId="urn:microsoft.com/office/officeart/2005/8/layout/chevron2"/>
    <dgm:cxn modelId="{E58A0455-2E36-4BD6-84FE-77DBC7C1BDD5}" type="presOf" srcId="{F49A524A-A896-4DFF-BF34-513096855BCB}" destId="{7A616D27-030C-49EB-81A8-FA33056B031D}" srcOrd="0" destOrd="1" presId="urn:microsoft.com/office/officeart/2005/8/layout/chevron2"/>
    <dgm:cxn modelId="{EB0596B7-30BF-45C1-8FEC-0BFF04C42151}" type="presOf" srcId="{3342E7D9-6FA6-4FB7-ABF8-139B142347C9}" destId="{5A669A82-4B2B-4E76-87D2-5A60CF4DBF39}" srcOrd="0" destOrd="1" presId="urn:microsoft.com/office/officeart/2005/8/layout/chevron2"/>
    <dgm:cxn modelId="{4AF84C8C-8D87-40D3-B74C-417D250597EF}" srcId="{D9997E77-B922-4006-A796-FC6342AE7FD7}" destId="{EB6962B4-8846-4A8B-91FB-525E458B62CD}" srcOrd="1" destOrd="0" parTransId="{0FF300E9-C804-443E-8423-B9FD4C968E53}" sibTransId="{69D7C5A8-B3FD-4F58-921D-C3EEB79F67E8}"/>
    <dgm:cxn modelId="{803128B7-883F-4D4C-884B-A18941DB86A5}" srcId="{82ACD109-A389-4676-B169-DD594945CDBD}" destId="{22D93838-5D9A-475A-8119-F43013E50929}" srcOrd="0" destOrd="0" parTransId="{B3E1D515-CE4C-4087-B589-B216985135F1}" sibTransId="{BCE0A0E5-9C9F-4821-8F3E-07D47A591D57}"/>
    <dgm:cxn modelId="{8A51D93C-0003-431F-93B5-E395F5EB1F82}" srcId="{FD899FF4-9C5F-42A4-BDCA-460A7118242B}" destId="{F49A524A-A896-4DFF-BF34-513096855BCB}" srcOrd="1" destOrd="0" parTransId="{17C8C9A2-73BA-473F-83D0-70968C6F903F}" sibTransId="{0DA1089B-4268-4D4B-8407-F107005DF14C}"/>
    <dgm:cxn modelId="{441F4202-817E-4371-A3C9-CF2FF7BCF054}" srcId="{211CB15D-7CCC-4E56-BBBF-27BAA1881AA2}" destId="{82ACD109-A389-4676-B169-DD594945CDBD}" srcOrd="0" destOrd="0" parTransId="{A9C5FB31-1DD0-404F-8156-972FB0266396}" sibTransId="{6E298ECD-1CE9-4A14-B44A-66A2BBE65841}"/>
    <dgm:cxn modelId="{9E5976D2-2FDF-4E99-88EE-C931DA80F464}" type="presOf" srcId="{D79A32DE-17E0-44C9-99C0-65FD3B05AED8}" destId="{7A616D27-030C-49EB-81A8-FA33056B031D}" srcOrd="0" destOrd="0" presId="urn:microsoft.com/office/officeart/2005/8/layout/chevron2"/>
    <dgm:cxn modelId="{A346EBDD-695C-473B-8B7B-69F7B44BB8F2}" type="presOf" srcId="{EB6962B4-8846-4A8B-91FB-525E458B62CD}" destId="{ED20431C-104F-45C5-B671-8FA890753C6A}" srcOrd="0" destOrd="1" presId="urn:microsoft.com/office/officeart/2005/8/layout/chevron2"/>
    <dgm:cxn modelId="{932A49B8-6EB5-4136-8F6B-90C82C866D5E}" srcId="{82ACD109-A389-4676-B169-DD594945CDBD}" destId="{3342E7D9-6FA6-4FB7-ABF8-139B142347C9}" srcOrd="1" destOrd="0" parTransId="{5FBA64F1-A618-4627-9AB3-7C2CEFB0408C}" sibTransId="{A89B924F-0FE2-45F6-B5B5-15EFCB6A2AD5}"/>
    <dgm:cxn modelId="{55914D10-B1F0-4006-881A-E53E5D1D6FBE}" type="presOf" srcId="{D9997E77-B922-4006-A796-FC6342AE7FD7}" destId="{A4C6F128-DB49-4E31-921A-015C0A22AFAA}" srcOrd="0" destOrd="0" presId="urn:microsoft.com/office/officeart/2005/8/layout/chevron2"/>
    <dgm:cxn modelId="{48B79071-4F36-4C60-9DD7-E05FDC24F925}" srcId="{D9997E77-B922-4006-A796-FC6342AE7FD7}" destId="{DB06044D-07D7-478C-BD06-224E0404AC4F}" srcOrd="0" destOrd="0" parTransId="{D70468E2-5F27-4B0A-B854-319E9247A425}" sibTransId="{2F22AECB-AE0D-4685-B498-BA7B2A9FB957}"/>
    <dgm:cxn modelId="{977F0E97-6A4F-4018-91E5-755333D852EA}" type="presOf" srcId="{22D93838-5D9A-475A-8119-F43013E50929}" destId="{5A669A82-4B2B-4E76-87D2-5A60CF4DBF39}" srcOrd="0" destOrd="0" presId="urn:microsoft.com/office/officeart/2005/8/layout/chevron2"/>
    <dgm:cxn modelId="{472D59FB-062D-468C-8633-8799C60F5D7F}" type="presOf" srcId="{82ACD109-A389-4676-B169-DD594945CDBD}" destId="{B59E70CB-490B-4BF5-96A8-C3158C164E71}" srcOrd="0" destOrd="0" presId="urn:microsoft.com/office/officeart/2005/8/layout/chevron2"/>
    <dgm:cxn modelId="{738DB566-041F-48ED-AC03-04B8B5113EB3}" type="presOf" srcId="{FD899FF4-9C5F-42A4-BDCA-460A7118242B}" destId="{7F0A3E79-DD55-4024-AD04-5DEE516CB172}" srcOrd="0" destOrd="0" presId="urn:microsoft.com/office/officeart/2005/8/layout/chevron2"/>
    <dgm:cxn modelId="{58CFA7C6-C708-4966-BC07-FE5AAE66F1C2}" type="presOf" srcId="{211CB15D-7CCC-4E56-BBBF-27BAA1881AA2}" destId="{E4BF8802-AEC0-4092-9460-0647FE604357}" srcOrd="0" destOrd="0" presId="urn:microsoft.com/office/officeart/2005/8/layout/chevron2"/>
    <dgm:cxn modelId="{A8D88C67-14CC-49BA-921C-CC73BAA52D0E}" srcId="{FD899FF4-9C5F-42A4-BDCA-460A7118242B}" destId="{D79A32DE-17E0-44C9-99C0-65FD3B05AED8}" srcOrd="0" destOrd="0" parTransId="{5D92CA2F-DAF5-41DF-A427-E9AC919C7991}" sibTransId="{CF2AB771-DB76-495C-9923-EB96989A462B}"/>
    <dgm:cxn modelId="{3C497FD9-64BA-4167-9EC2-2CB7FA6D8B37}" srcId="{211CB15D-7CCC-4E56-BBBF-27BAA1881AA2}" destId="{D9997E77-B922-4006-A796-FC6342AE7FD7}" srcOrd="1" destOrd="0" parTransId="{743D4510-B849-489C-B302-340E0E1D5CEE}" sibTransId="{091E24C7-3A32-42EB-8CEC-39D0EDFAA969}"/>
    <dgm:cxn modelId="{A1EB0AE7-1C61-4A43-8611-5E379B0DB5B4}" srcId="{211CB15D-7CCC-4E56-BBBF-27BAA1881AA2}" destId="{FD899FF4-9C5F-42A4-BDCA-460A7118242B}" srcOrd="2" destOrd="0" parTransId="{F4B4E7D0-5809-4444-BA98-E141F98E34C4}" sibTransId="{9CBB1C1F-25FE-4C0D-88C5-757AF4F500AB}"/>
    <dgm:cxn modelId="{42FA9B85-692C-447B-A060-33C740C65E4E}" type="presParOf" srcId="{E4BF8802-AEC0-4092-9460-0647FE604357}" destId="{061FB88C-75A5-4D54-8DC1-EFA9621BC001}" srcOrd="0" destOrd="0" presId="urn:microsoft.com/office/officeart/2005/8/layout/chevron2"/>
    <dgm:cxn modelId="{544201C8-974B-45D1-8F83-A26C21049211}" type="presParOf" srcId="{061FB88C-75A5-4D54-8DC1-EFA9621BC001}" destId="{B59E70CB-490B-4BF5-96A8-C3158C164E71}" srcOrd="0" destOrd="0" presId="urn:microsoft.com/office/officeart/2005/8/layout/chevron2"/>
    <dgm:cxn modelId="{41585309-EFFC-4E1F-A252-836CBDACCF9E}" type="presParOf" srcId="{061FB88C-75A5-4D54-8DC1-EFA9621BC001}" destId="{5A669A82-4B2B-4E76-87D2-5A60CF4DBF39}" srcOrd="1" destOrd="0" presId="urn:microsoft.com/office/officeart/2005/8/layout/chevron2"/>
    <dgm:cxn modelId="{885198C9-847B-4E45-9F89-AB6BAB72BE4B}" type="presParOf" srcId="{E4BF8802-AEC0-4092-9460-0647FE604357}" destId="{C081A2CA-E9F3-4E8F-9C86-3E4DA8C8A99A}" srcOrd="1" destOrd="0" presId="urn:microsoft.com/office/officeart/2005/8/layout/chevron2"/>
    <dgm:cxn modelId="{5EF1DD19-BEBF-4BF0-B18D-8DDA7E818264}" type="presParOf" srcId="{E4BF8802-AEC0-4092-9460-0647FE604357}" destId="{F65100A5-273D-491C-9947-09C25C2FD77C}" srcOrd="2" destOrd="0" presId="urn:microsoft.com/office/officeart/2005/8/layout/chevron2"/>
    <dgm:cxn modelId="{5B5F2FAF-C5A9-4766-B390-6C531C988611}" type="presParOf" srcId="{F65100A5-273D-491C-9947-09C25C2FD77C}" destId="{A4C6F128-DB49-4E31-921A-015C0A22AFAA}" srcOrd="0" destOrd="0" presId="urn:microsoft.com/office/officeart/2005/8/layout/chevron2"/>
    <dgm:cxn modelId="{5BC9E715-F419-41FB-A10A-1E90793B32CE}" type="presParOf" srcId="{F65100A5-273D-491C-9947-09C25C2FD77C}" destId="{ED20431C-104F-45C5-B671-8FA890753C6A}" srcOrd="1" destOrd="0" presId="urn:microsoft.com/office/officeart/2005/8/layout/chevron2"/>
    <dgm:cxn modelId="{1496AE7E-DA40-4906-B2AE-9F3460B9E9A9}" type="presParOf" srcId="{E4BF8802-AEC0-4092-9460-0647FE604357}" destId="{1E2ABC93-AFE6-4AEA-9CB9-93C4A26CDD3F}" srcOrd="3" destOrd="0" presId="urn:microsoft.com/office/officeart/2005/8/layout/chevron2"/>
    <dgm:cxn modelId="{09976BFD-EEA1-4766-A7FE-F118F8469C12}" type="presParOf" srcId="{E4BF8802-AEC0-4092-9460-0647FE604357}" destId="{F39B6D8E-A364-424D-8C64-20D0AD97FA29}" srcOrd="4" destOrd="0" presId="urn:microsoft.com/office/officeart/2005/8/layout/chevron2"/>
    <dgm:cxn modelId="{228B7D68-8694-45AA-8FBD-86C4A8D84ABF}" type="presParOf" srcId="{F39B6D8E-A364-424D-8C64-20D0AD97FA29}" destId="{7F0A3E79-DD55-4024-AD04-5DEE516CB172}" srcOrd="0" destOrd="0" presId="urn:microsoft.com/office/officeart/2005/8/layout/chevron2"/>
    <dgm:cxn modelId="{FE105F44-715F-4407-8D74-621A9C9C7D2D}" type="presParOf" srcId="{F39B6D8E-A364-424D-8C64-20D0AD97FA29}" destId="{7A616D27-030C-49EB-81A8-FA33056B03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E70CB-490B-4BF5-96A8-C3158C164E71}">
      <dsp:nvSpPr>
        <dsp:cNvPr id="0" name=""/>
        <dsp:cNvSpPr/>
      </dsp:nvSpPr>
      <dsp:spPr>
        <a:xfrm rot="5400000">
          <a:off x="-206783" y="208370"/>
          <a:ext cx="1378559" cy="96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Main</a:t>
          </a:r>
        </a:p>
      </dsp:txBody>
      <dsp:txXfrm rot="-5400000">
        <a:off x="2" y="484082"/>
        <a:ext cx="964991" cy="413568"/>
      </dsp:txXfrm>
    </dsp:sp>
    <dsp:sp modelId="{5A669A82-4B2B-4E76-87D2-5A60CF4DBF39}">
      <dsp:nvSpPr>
        <dsp:cNvPr id="0" name=""/>
        <dsp:cNvSpPr/>
      </dsp:nvSpPr>
      <dsp:spPr>
        <a:xfrm rot="5400000">
          <a:off x="3243747" y="-2277169"/>
          <a:ext cx="896063" cy="5453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500" kern="1200"/>
            <a:t>Go to Levels Page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500" kern="1200"/>
            <a:t>Go to Credits Page</a:t>
          </a:r>
        </a:p>
      </dsp:txBody>
      <dsp:txXfrm rot="-5400000">
        <a:off x="964991" y="45329"/>
        <a:ext cx="5409834" cy="808579"/>
      </dsp:txXfrm>
    </dsp:sp>
    <dsp:sp modelId="{A4C6F128-DB49-4E31-921A-015C0A22AFAA}">
      <dsp:nvSpPr>
        <dsp:cNvPr id="0" name=""/>
        <dsp:cNvSpPr/>
      </dsp:nvSpPr>
      <dsp:spPr>
        <a:xfrm rot="5400000">
          <a:off x="-206783" y="1389712"/>
          <a:ext cx="1378559" cy="96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Levels</a:t>
          </a:r>
        </a:p>
      </dsp:txBody>
      <dsp:txXfrm rot="-5400000">
        <a:off x="2" y="1665424"/>
        <a:ext cx="964991" cy="413568"/>
      </dsp:txXfrm>
    </dsp:sp>
    <dsp:sp modelId="{ED20431C-104F-45C5-B671-8FA890753C6A}">
      <dsp:nvSpPr>
        <dsp:cNvPr id="0" name=""/>
        <dsp:cNvSpPr/>
      </dsp:nvSpPr>
      <dsp:spPr>
        <a:xfrm rot="5400000">
          <a:off x="3243747" y="-1095828"/>
          <a:ext cx="896063" cy="5453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500" kern="1200"/>
            <a:t>Choose the Level to play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500" kern="1200"/>
            <a:t>Share Score on Social Media</a:t>
          </a:r>
        </a:p>
      </dsp:txBody>
      <dsp:txXfrm rot="-5400000">
        <a:off x="964991" y="1226670"/>
        <a:ext cx="5409834" cy="808579"/>
      </dsp:txXfrm>
    </dsp:sp>
    <dsp:sp modelId="{7F0A3E79-DD55-4024-AD04-5DEE516CB172}">
      <dsp:nvSpPr>
        <dsp:cNvPr id="0" name=""/>
        <dsp:cNvSpPr/>
      </dsp:nvSpPr>
      <dsp:spPr>
        <a:xfrm rot="5400000">
          <a:off x="-206783" y="2571053"/>
          <a:ext cx="1378559" cy="96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Play</a:t>
          </a:r>
        </a:p>
      </dsp:txBody>
      <dsp:txXfrm rot="-5400000">
        <a:off x="2" y="2846765"/>
        <a:ext cx="964991" cy="413568"/>
      </dsp:txXfrm>
    </dsp:sp>
    <dsp:sp modelId="{7A616D27-030C-49EB-81A8-FA33056B031D}">
      <dsp:nvSpPr>
        <dsp:cNvPr id="0" name=""/>
        <dsp:cNvSpPr/>
      </dsp:nvSpPr>
      <dsp:spPr>
        <a:xfrm rot="5400000">
          <a:off x="3243747" y="85513"/>
          <a:ext cx="896063" cy="5453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500" kern="1200"/>
            <a:t>Return o Levels Page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500" kern="1200"/>
            <a:t>Rerun same Level</a:t>
          </a:r>
        </a:p>
      </dsp:txBody>
      <dsp:txXfrm rot="-5400000">
        <a:off x="964991" y="2408011"/>
        <a:ext cx="5409834" cy="80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01CB59-A04D-4D76-913E-0F5DEDDA9FB6}" type="slidenum">
              <a:rPr lang="ko-KR" altLang="en-US" smtClean="0"/>
              <a:pPr/>
              <a:t>‹nº›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8953DA-782A-48AA-87CE-00BCEE572E43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01CB59-A04D-4D76-913E-0F5DEDDA9FB6}" type="slidenum">
              <a:rPr lang="ko-KR" altLang="en-US" smtClean="0"/>
              <a:pPr/>
              <a:t>‹nº›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i="1" dirty="0"/>
              <a:t>Adventure Viking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(Filipe Rodrigues)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Revision History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748784"/>
              </p:ext>
            </p:extLst>
          </p:nvPr>
        </p:nvGraphicFramePr>
        <p:xfrm>
          <a:off x="457200" y="1935163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1.0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2016.08.04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i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First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Filipe Rodrigues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 Structure</a:t>
            </a:r>
          </a:p>
          <a:p>
            <a:r>
              <a:rPr lang="en-US" altLang="ko-KR" dirty="0"/>
              <a:t>Usage Scenario</a:t>
            </a:r>
          </a:p>
          <a:p>
            <a:r>
              <a:rPr lang="en-US" altLang="ko-KR" dirty="0"/>
              <a:t>Key policy</a:t>
            </a:r>
          </a:p>
          <a:p>
            <a:r>
              <a:rPr lang="en-US" altLang="ko-KR" dirty="0"/>
              <a:t>How to change languages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Structure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4" name="Diagrama 63"/>
          <p:cNvGraphicFramePr/>
          <p:nvPr>
            <p:extLst>
              <p:ext uri="{D42A27DB-BD31-4B8C-83A1-F6EECF244321}">
                <p14:modId xmlns:p14="http://schemas.microsoft.com/office/powerpoint/2010/main" val="873764602"/>
              </p:ext>
            </p:extLst>
          </p:nvPr>
        </p:nvGraphicFramePr>
        <p:xfrm>
          <a:off x="1362716" y="2420888"/>
          <a:ext cx="6418568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Usage Scenario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08" y="1850333"/>
            <a:ext cx="8169348" cy="48543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Policy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altLang="ko-KR" sz="22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aphicFrame>
        <p:nvGraphicFramePr>
          <p:cNvPr id="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25220"/>
              </p:ext>
            </p:extLst>
          </p:nvPr>
        </p:nvGraphicFramePr>
        <p:xfrm>
          <a:off x="539552" y="2492896"/>
          <a:ext cx="7920880" cy="1700652"/>
        </p:xfrm>
        <a:graphic>
          <a:graphicData uri="http://schemas.openxmlformats.org/drawingml/2006/table">
            <a:tbl>
              <a:tblPr/>
              <a:tblGrid>
                <a:gridCol w="1391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366"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72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Button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Action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Remarks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RETURN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to previous page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Samsung Mandatory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EXIT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Close the app and show broadcasting channel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Samsung Mandatory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RETURN/EXIT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In case of Game App, if game is terminated, the exit popup should be displayed.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Samsung Mandatory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change languages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801495"/>
              </p:ext>
            </p:extLst>
          </p:nvPr>
        </p:nvGraphicFramePr>
        <p:xfrm>
          <a:off x="467544" y="1935163"/>
          <a:ext cx="8219256" cy="1095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Items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How to</a:t>
                      </a:r>
                      <a:r>
                        <a:rPr lang="en-US" altLang="ko-KR" sz="1400" baseline="0" dirty="0"/>
                        <a:t> change languages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endParaRPr kumimoji="0" lang="ko-KR" altLang="ko-KR" sz="1200" i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657</TotalTime>
  <Words>115</Words>
  <Application>Microsoft Office PowerPoint</Application>
  <PresentationFormat>Apresentação no Ecrã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 Gothic</vt:lpstr>
      <vt:lpstr>Constantia</vt:lpstr>
      <vt:lpstr>돋움</vt:lpstr>
      <vt:lpstr>HY중고딕</vt:lpstr>
      <vt:lpstr>HY신명조</vt:lpstr>
      <vt:lpstr>Wingdings 2</vt:lpstr>
      <vt:lpstr>흐름</vt:lpstr>
      <vt:lpstr>Adventure Viking</vt:lpstr>
      <vt:lpstr>Revision History</vt:lpstr>
      <vt:lpstr>Contents</vt:lpstr>
      <vt:lpstr>UI Structure</vt:lpstr>
      <vt:lpstr>Usage Scenario</vt:lpstr>
      <vt:lpstr>Key Policy</vt:lpstr>
      <vt:lpstr>How to change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Filipe Rodrigues</cp:lastModifiedBy>
  <cp:revision>57</cp:revision>
  <dcterms:created xsi:type="dcterms:W3CDTF">2012-04-25T04:15:24Z</dcterms:created>
  <dcterms:modified xsi:type="dcterms:W3CDTF">2016-08-04T00:44:58Z</dcterms:modified>
</cp:coreProperties>
</file>